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05"/>
  </p:notesMasterIdLst>
  <p:sldIdLst>
    <p:sldId id="317" r:id="rId3"/>
    <p:sldId id="258" r:id="rId4"/>
    <p:sldId id="259" r:id="rId5"/>
    <p:sldId id="260" r:id="rId6"/>
    <p:sldId id="268" r:id="rId7"/>
    <p:sldId id="367" r:id="rId8"/>
    <p:sldId id="284" r:id="rId9"/>
    <p:sldId id="342" r:id="rId10"/>
    <p:sldId id="272" r:id="rId11"/>
    <p:sldId id="282" r:id="rId12"/>
    <p:sldId id="366" r:id="rId13"/>
    <p:sldId id="289" r:id="rId14"/>
    <p:sldId id="293" r:id="rId15"/>
    <p:sldId id="294" r:id="rId16"/>
    <p:sldId id="285" r:id="rId17"/>
    <p:sldId id="286" r:id="rId18"/>
    <p:sldId id="287" r:id="rId19"/>
    <p:sldId id="290" r:id="rId20"/>
    <p:sldId id="291" r:id="rId21"/>
    <p:sldId id="292" r:id="rId22"/>
    <p:sldId id="295" r:id="rId23"/>
    <p:sldId id="296" r:id="rId24"/>
    <p:sldId id="297" r:id="rId25"/>
    <p:sldId id="376" r:id="rId26"/>
    <p:sldId id="377" r:id="rId27"/>
    <p:sldId id="375" r:id="rId28"/>
    <p:sldId id="298" r:id="rId29"/>
    <p:sldId id="374" r:id="rId30"/>
    <p:sldId id="299" r:id="rId31"/>
    <p:sldId id="300" r:id="rId32"/>
    <p:sldId id="301" r:id="rId33"/>
    <p:sldId id="302" r:id="rId34"/>
    <p:sldId id="303" r:id="rId35"/>
    <p:sldId id="304" r:id="rId36"/>
    <p:sldId id="305" r:id="rId37"/>
    <p:sldId id="306" r:id="rId38"/>
    <p:sldId id="307" r:id="rId39"/>
    <p:sldId id="308" r:id="rId40"/>
    <p:sldId id="309" r:id="rId41"/>
    <p:sldId id="310" r:id="rId42"/>
    <p:sldId id="311" r:id="rId43"/>
    <p:sldId id="312" r:id="rId44"/>
    <p:sldId id="313" r:id="rId45"/>
    <p:sldId id="314" r:id="rId46"/>
    <p:sldId id="315" r:id="rId47"/>
    <p:sldId id="318" r:id="rId48"/>
    <p:sldId id="319" r:id="rId49"/>
    <p:sldId id="320" r:id="rId50"/>
    <p:sldId id="321" r:id="rId51"/>
    <p:sldId id="322" r:id="rId52"/>
    <p:sldId id="323" r:id="rId53"/>
    <p:sldId id="324" r:id="rId54"/>
    <p:sldId id="325" r:id="rId55"/>
    <p:sldId id="326" r:id="rId56"/>
    <p:sldId id="327" r:id="rId57"/>
    <p:sldId id="328" r:id="rId58"/>
    <p:sldId id="329" r:id="rId59"/>
    <p:sldId id="330" r:id="rId60"/>
    <p:sldId id="379" r:id="rId61"/>
    <p:sldId id="378" r:id="rId62"/>
    <p:sldId id="380" r:id="rId63"/>
    <p:sldId id="381" r:id="rId64"/>
    <p:sldId id="331" r:id="rId65"/>
    <p:sldId id="332" r:id="rId66"/>
    <p:sldId id="333" r:id="rId67"/>
    <p:sldId id="334" r:id="rId68"/>
    <p:sldId id="371" r:id="rId69"/>
    <p:sldId id="372" r:id="rId70"/>
    <p:sldId id="368" r:id="rId71"/>
    <p:sldId id="373" r:id="rId72"/>
    <p:sldId id="369" r:id="rId73"/>
    <p:sldId id="370" r:id="rId74"/>
    <p:sldId id="335" r:id="rId75"/>
    <p:sldId id="336" r:id="rId76"/>
    <p:sldId id="337" r:id="rId77"/>
    <p:sldId id="338" r:id="rId78"/>
    <p:sldId id="339" r:id="rId79"/>
    <p:sldId id="340" r:id="rId80"/>
    <p:sldId id="341" r:id="rId81"/>
    <p:sldId id="358" r:id="rId82"/>
    <p:sldId id="343" r:id="rId83"/>
    <p:sldId id="359" r:id="rId84"/>
    <p:sldId id="344" r:id="rId85"/>
    <p:sldId id="345" r:id="rId86"/>
    <p:sldId id="346" r:id="rId87"/>
    <p:sldId id="352" r:id="rId88"/>
    <p:sldId id="347" r:id="rId89"/>
    <p:sldId id="353" r:id="rId90"/>
    <p:sldId id="348" r:id="rId91"/>
    <p:sldId id="349" r:id="rId92"/>
    <p:sldId id="354" r:id="rId93"/>
    <p:sldId id="350" r:id="rId94"/>
    <p:sldId id="351" r:id="rId95"/>
    <p:sldId id="355" r:id="rId96"/>
    <p:sldId id="356" r:id="rId97"/>
    <p:sldId id="357" r:id="rId98"/>
    <p:sldId id="360" r:id="rId99"/>
    <p:sldId id="361" r:id="rId100"/>
    <p:sldId id="362" r:id="rId101"/>
    <p:sldId id="363" r:id="rId102"/>
    <p:sldId id="364" r:id="rId103"/>
    <p:sldId id="365" r:id="rId10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4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07" Type="http://schemas.openxmlformats.org/officeDocument/2006/relationships/viewProps" Target="viewProps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87" Type="http://schemas.openxmlformats.org/officeDocument/2006/relationships/slide" Target="slides/slide85.xml"/><Relationship Id="rId102" Type="http://schemas.openxmlformats.org/officeDocument/2006/relationships/slide" Target="slides/slide100.xml"/><Relationship Id="rId110" Type="http://schemas.microsoft.com/office/2016/11/relationships/changesInfo" Target="changesInfos/changesInfo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103" Type="http://schemas.openxmlformats.org/officeDocument/2006/relationships/slide" Target="slides/slide101.xml"/><Relationship Id="rId108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6" Type="http://schemas.openxmlformats.org/officeDocument/2006/relationships/presProps" Target="pres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tableStyles" Target="tableStyles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vek kumar" userId="33ede84931fc2eaa" providerId="LiveId" clId="{9A910ABF-87B8-4CC7-A9CB-2DF2498C8499}"/>
    <pc:docChg chg="undo custSel addSld modSld">
      <pc:chgData name="vivek kumar" userId="33ede84931fc2eaa" providerId="LiveId" clId="{9A910ABF-87B8-4CC7-A9CB-2DF2498C8499}" dt="2020-09-24T09:55:16.998" v="2759" actId="1076"/>
      <pc:docMkLst>
        <pc:docMk/>
      </pc:docMkLst>
      <pc:sldChg chg="addSp delSp modSp mod">
        <pc:chgData name="vivek kumar" userId="33ede84931fc2eaa" providerId="LiveId" clId="{9A910ABF-87B8-4CC7-A9CB-2DF2498C8499}" dt="2020-09-15T04:24:16.840" v="870" actId="21"/>
        <pc:sldMkLst>
          <pc:docMk/>
          <pc:sldMk cId="303161161" sldId="334"/>
        </pc:sldMkLst>
        <pc:spChg chg="add del mod">
          <ac:chgData name="vivek kumar" userId="33ede84931fc2eaa" providerId="LiveId" clId="{9A910ABF-87B8-4CC7-A9CB-2DF2498C8499}" dt="2020-09-15T04:24:16.840" v="870" actId="21"/>
          <ac:spMkLst>
            <pc:docMk/>
            <pc:sldMk cId="303161161" sldId="334"/>
            <ac:spMk id="10" creationId="{DCB0DF2B-89F0-40F8-AAB8-17ED303C4751}"/>
          </ac:spMkLst>
        </pc:spChg>
      </pc:sldChg>
      <pc:sldChg chg="addSp delSp modSp new mod">
        <pc:chgData name="vivek kumar" userId="33ede84931fc2eaa" providerId="LiveId" clId="{9A910ABF-87B8-4CC7-A9CB-2DF2498C8499}" dt="2020-09-16T08:55:03.535" v="2262" actId="20577"/>
        <pc:sldMkLst>
          <pc:docMk/>
          <pc:sldMk cId="3837907743" sldId="368"/>
        </pc:sldMkLst>
        <pc:spChg chg="del">
          <ac:chgData name="vivek kumar" userId="33ede84931fc2eaa" providerId="LiveId" clId="{9A910ABF-87B8-4CC7-A9CB-2DF2498C8499}" dt="2020-09-14T08:55:33.956" v="5" actId="478"/>
          <ac:spMkLst>
            <pc:docMk/>
            <pc:sldMk cId="3837907743" sldId="368"/>
            <ac:spMk id="2" creationId="{37CEBD24-D6DC-4454-9FDA-440F4ABDCA87}"/>
          </ac:spMkLst>
        </pc:spChg>
        <pc:spChg chg="add mod">
          <ac:chgData name="vivek kumar" userId="33ede84931fc2eaa" providerId="LiveId" clId="{9A910ABF-87B8-4CC7-A9CB-2DF2498C8499}" dt="2020-09-15T04:34:30.357" v="999" actId="1076"/>
          <ac:spMkLst>
            <pc:docMk/>
            <pc:sldMk cId="3837907743" sldId="368"/>
            <ac:spMk id="3" creationId="{30797E26-421F-49D1-95D8-AEF1B3F51DE8}"/>
          </ac:spMkLst>
        </pc:spChg>
        <pc:spChg chg="del">
          <ac:chgData name="vivek kumar" userId="33ede84931fc2eaa" providerId="LiveId" clId="{9A910ABF-87B8-4CC7-A9CB-2DF2498C8499}" dt="2020-09-14T08:55:30.456" v="4" actId="478"/>
          <ac:spMkLst>
            <pc:docMk/>
            <pc:sldMk cId="3837907743" sldId="368"/>
            <ac:spMk id="3" creationId="{ADACAE13-DD2F-4A27-BB83-099802566E75}"/>
          </ac:spMkLst>
        </pc:spChg>
        <pc:spChg chg="add mod">
          <ac:chgData name="vivek kumar" userId="33ede84931fc2eaa" providerId="LiveId" clId="{9A910ABF-87B8-4CC7-A9CB-2DF2498C8499}" dt="2020-09-15T04:52:17.067" v="1345" actId="20577"/>
          <ac:spMkLst>
            <pc:docMk/>
            <pc:sldMk cId="3837907743" sldId="368"/>
            <ac:spMk id="7" creationId="{1D7804E3-9EED-40C4-B481-B9E6C1029D6B}"/>
          </ac:spMkLst>
        </pc:spChg>
        <pc:spChg chg="add mod">
          <ac:chgData name="vivek kumar" userId="33ede84931fc2eaa" providerId="LiveId" clId="{9A910ABF-87B8-4CC7-A9CB-2DF2498C8499}" dt="2020-09-15T04:35:33.470" v="1002" actId="1076"/>
          <ac:spMkLst>
            <pc:docMk/>
            <pc:sldMk cId="3837907743" sldId="368"/>
            <ac:spMk id="9" creationId="{09556449-93DA-4199-8F32-5493CBE919AA}"/>
          </ac:spMkLst>
        </pc:spChg>
        <pc:graphicFrameChg chg="add mod modGraphic">
          <ac:chgData name="vivek kumar" userId="33ede84931fc2eaa" providerId="LiveId" clId="{9A910ABF-87B8-4CC7-A9CB-2DF2498C8499}" dt="2020-09-15T04:58:43.302" v="1477" actId="20577"/>
          <ac:graphicFrameMkLst>
            <pc:docMk/>
            <pc:sldMk cId="3837907743" sldId="368"/>
            <ac:graphicFrameMk id="2" creationId="{BF867835-9932-4AF1-AA17-B858E962FB0F}"/>
          </ac:graphicFrameMkLst>
        </pc:graphicFrameChg>
        <pc:graphicFrameChg chg="add mod modGraphic">
          <ac:chgData name="vivek kumar" userId="33ede84931fc2eaa" providerId="LiveId" clId="{9A910ABF-87B8-4CC7-A9CB-2DF2498C8499}" dt="2020-09-15T04:49:58.552" v="1262" actId="20577"/>
          <ac:graphicFrameMkLst>
            <pc:docMk/>
            <pc:sldMk cId="3837907743" sldId="368"/>
            <ac:graphicFrameMk id="8" creationId="{A9A9F2DC-2B86-4721-B995-FF0D0D2400C9}"/>
          </ac:graphicFrameMkLst>
        </pc:graphicFrameChg>
        <pc:graphicFrameChg chg="add mod ord modGraphic">
          <ac:chgData name="vivek kumar" userId="33ede84931fc2eaa" providerId="LiveId" clId="{9A910ABF-87B8-4CC7-A9CB-2DF2498C8499}" dt="2020-09-16T08:41:58.481" v="2193" actId="20577"/>
          <ac:graphicFrameMkLst>
            <pc:docMk/>
            <pc:sldMk cId="3837907743" sldId="368"/>
            <ac:graphicFrameMk id="10" creationId="{D27ADAB2-8DCB-463D-865E-4A057F3C1FDB}"/>
          </ac:graphicFrameMkLst>
        </pc:graphicFrameChg>
        <pc:graphicFrameChg chg="add mod modGraphic">
          <ac:chgData name="vivek kumar" userId="33ede84931fc2eaa" providerId="LiveId" clId="{9A910ABF-87B8-4CC7-A9CB-2DF2498C8499}" dt="2020-09-16T08:55:03.535" v="2262" actId="20577"/>
          <ac:graphicFrameMkLst>
            <pc:docMk/>
            <pc:sldMk cId="3837907743" sldId="368"/>
            <ac:graphicFrameMk id="11" creationId="{F245021E-AE63-4EF7-9F9F-6CA028A72F2E}"/>
          </ac:graphicFrameMkLst>
        </pc:graphicFrameChg>
      </pc:sldChg>
      <pc:sldChg chg="delSp new mod">
        <pc:chgData name="vivek kumar" userId="33ede84931fc2eaa" providerId="LiveId" clId="{9A910ABF-87B8-4CC7-A9CB-2DF2498C8499}" dt="2020-09-14T08:55:41.194" v="7" actId="478"/>
        <pc:sldMkLst>
          <pc:docMk/>
          <pc:sldMk cId="3830021909" sldId="369"/>
        </pc:sldMkLst>
        <pc:spChg chg="del">
          <ac:chgData name="vivek kumar" userId="33ede84931fc2eaa" providerId="LiveId" clId="{9A910ABF-87B8-4CC7-A9CB-2DF2498C8499}" dt="2020-09-14T08:55:41.194" v="7" actId="478"/>
          <ac:spMkLst>
            <pc:docMk/>
            <pc:sldMk cId="3830021909" sldId="369"/>
            <ac:spMk id="2" creationId="{E41997DE-1AB4-4460-9905-82424AB925CC}"/>
          </ac:spMkLst>
        </pc:spChg>
        <pc:spChg chg="del">
          <ac:chgData name="vivek kumar" userId="33ede84931fc2eaa" providerId="LiveId" clId="{9A910ABF-87B8-4CC7-A9CB-2DF2498C8499}" dt="2020-09-14T08:55:38.301" v="6" actId="478"/>
          <ac:spMkLst>
            <pc:docMk/>
            <pc:sldMk cId="3830021909" sldId="369"/>
            <ac:spMk id="3" creationId="{467FC8A7-6E7B-42FD-90FE-54F3F0FAC745}"/>
          </ac:spMkLst>
        </pc:spChg>
      </pc:sldChg>
      <pc:sldChg chg="addSp delSp modSp new mod">
        <pc:chgData name="vivek kumar" userId="33ede84931fc2eaa" providerId="LiveId" clId="{9A910ABF-87B8-4CC7-A9CB-2DF2498C8499}" dt="2020-09-14T09:11:25.615" v="77"/>
        <pc:sldMkLst>
          <pc:docMk/>
          <pc:sldMk cId="1007139029" sldId="370"/>
        </pc:sldMkLst>
        <pc:spChg chg="del">
          <ac:chgData name="vivek kumar" userId="33ede84931fc2eaa" providerId="LiveId" clId="{9A910ABF-87B8-4CC7-A9CB-2DF2498C8499}" dt="2020-09-14T08:55:49.709" v="9" actId="478"/>
          <ac:spMkLst>
            <pc:docMk/>
            <pc:sldMk cId="1007139029" sldId="370"/>
            <ac:spMk id="2" creationId="{4261DFD3-7407-41B3-AF08-14E33DE03D4D}"/>
          </ac:spMkLst>
        </pc:spChg>
        <pc:spChg chg="del">
          <ac:chgData name="vivek kumar" userId="33ede84931fc2eaa" providerId="LiveId" clId="{9A910ABF-87B8-4CC7-A9CB-2DF2498C8499}" dt="2020-09-14T08:55:46.822" v="8" actId="478"/>
          <ac:spMkLst>
            <pc:docMk/>
            <pc:sldMk cId="1007139029" sldId="370"/>
            <ac:spMk id="3" creationId="{3C356711-B97C-452A-8EF6-2C485393C632}"/>
          </ac:spMkLst>
        </pc:spChg>
        <pc:inkChg chg="add del">
          <ac:chgData name="vivek kumar" userId="33ede84931fc2eaa" providerId="LiveId" clId="{9A910ABF-87B8-4CC7-A9CB-2DF2498C8499}" dt="2020-09-14T09:09:22.026" v="15"/>
          <ac:inkMkLst>
            <pc:docMk/>
            <pc:sldMk cId="1007139029" sldId="370"/>
            <ac:inkMk id="7" creationId="{9EA42966-8EA7-4A82-A217-896D342B3EF4}"/>
          </ac:inkMkLst>
        </pc:inkChg>
        <pc:inkChg chg="add del">
          <ac:chgData name="vivek kumar" userId="33ede84931fc2eaa" providerId="LiveId" clId="{9A910ABF-87B8-4CC7-A9CB-2DF2498C8499}" dt="2020-09-14T09:09:22.026" v="15"/>
          <ac:inkMkLst>
            <pc:docMk/>
            <pc:sldMk cId="1007139029" sldId="370"/>
            <ac:inkMk id="8" creationId="{E05A6D0A-A166-4580-AB5D-D9215F0193CD}"/>
          </ac:inkMkLst>
        </pc:inkChg>
        <pc:inkChg chg="add del">
          <ac:chgData name="vivek kumar" userId="33ede84931fc2eaa" providerId="LiveId" clId="{9A910ABF-87B8-4CC7-A9CB-2DF2498C8499}" dt="2020-09-14T09:09:22.026" v="15"/>
          <ac:inkMkLst>
            <pc:docMk/>
            <pc:sldMk cId="1007139029" sldId="370"/>
            <ac:inkMk id="9" creationId="{52DB7B9B-5B75-444D-89DF-BD023F1785EB}"/>
          </ac:inkMkLst>
        </pc:inkChg>
        <pc:inkChg chg="add del">
          <ac:chgData name="vivek kumar" userId="33ede84931fc2eaa" providerId="LiveId" clId="{9A910ABF-87B8-4CC7-A9CB-2DF2498C8499}" dt="2020-09-14T09:09:22.026" v="15"/>
          <ac:inkMkLst>
            <pc:docMk/>
            <pc:sldMk cId="1007139029" sldId="370"/>
            <ac:inkMk id="10" creationId="{757017AB-BC4B-4F06-ABAE-E324E35ABCAE}"/>
          </ac:inkMkLst>
        </pc:inkChg>
        <pc:inkChg chg="add del">
          <ac:chgData name="vivek kumar" userId="33ede84931fc2eaa" providerId="LiveId" clId="{9A910ABF-87B8-4CC7-A9CB-2DF2498C8499}" dt="2020-09-14T09:09:22.026" v="15"/>
          <ac:inkMkLst>
            <pc:docMk/>
            <pc:sldMk cId="1007139029" sldId="370"/>
            <ac:inkMk id="11" creationId="{8957FB14-1502-461C-A9FE-290FDD1D7C23}"/>
          </ac:inkMkLst>
        </pc:inkChg>
        <pc:inkChg chg="add del">
          <ac:chgData name="vivek kumar" userId="33ede84931fc2eaa" providerId="LiveId" clId="{9A910ABF-87B8-4CC7-A9CB-2DF2498C8499}" dt="2020-09-14T09:09:22.704" v="17"/>
          <ac:inkMkLst>
            <pc:docMk/>
            <pc:sldMk cId="1007139029" sldId="370"/>
            <ac:inkMk id="12" creationId="{4309E58C-7F35-41AB-A9D0-ADEB4DF921F6}"/>
          </ac:inkMkLst>
        </pc:inkChg>
        <pc:inkChg chg="add del">
          <ac:chgData name="vivek kumar" userId="33ede84931fc2eaa" providerId="LiveId" clId="{9A910ABF-87B8-4CC7-A9CB-2DF2498C8499}" dt="2020-09-14T09:09:22.704" v="17"/>
          <ac:inkMkLst>
            <pc:docMk/>
            <pc:sldMk cId="1007139029" sldId="370"/>
            <ac:inkMk id="13" creationId="{E6E7334F-818A-456C-8087-9D2296E0F517}"/>
          </ac:inkMkLst>
        </pc:inkChg>
        <pc:inkChg chg="add del">
          <ac:chgData name="vivek kumar" userId="33ede84931fc2eaa" providerId="LiveId" clId="{9A910ABF-87B8-4CC7-A9CB-2DF2498C8499}" dt="2020-09-14T09:09:25.673" v="24"/>
          <ac:inkMkLst>
            <pc:docMk/>
            <pc:sldMk cId="1007139029" sldId="370"/>
            <ac:inkMk id="14" creationId="{A46A0E08-EAEC-4A8F-9A9E-919B18A1721F}"/>
          </ac:inkMkLst>
        </pc:inkChg>
        <pc:inkChg chg="add del">
          <ac:chgData name="vivek kumar" userId="33ede84931fc2eaa" providerId="LiveId" clId="{9A910ABF-87B8-4CC7-A9CB-2DF2498C8499}" dt="2020-09-14T09:09:25.673" v="24"/>
          <ac:inkMkLst>
            <pc:docMk/>
            <pc:sldMk cId="1007139029" sldId="370"/>
            <ac:inkMk id="15" creationId="{70CB0D60-622A-4C30-AC74-50C2BB0F9488}"/>
          </ac:inkMkLst>
        </pc:inkChg>
        <pc:inkChg chg="add del">
          <ac:chgData name="vivek kumar" userId="33ede84931fc2eaa" providerId="LiveId" clId="{9A910ABF-87B8-4CC7-A9CB-2DF2498C8499}" dt="2020-09-14T09:09:25.673" v="24"/>
          <ac:inkMkLst>
            <pc:docMk/>
            <pc:sldMk cId="1007139029" sldId="370"/>
            <ac:inkMk id="16" creationId="{36753AD2-9DCA-40D0-8E16-C40A5F66733D}"/>
          </ac:inkMkLst>
        </pc:inkChg>
        <pc:inkChg chg="add del">
          <ac:chgData name="vivek kumar" userId="33ede84931fc2eaa" providerId="LiveId" clId="{9A910ABF-87B8-4CC7-A9CB-2DF2498C8499}" dt="2020-09-14T09:09:25.673" v="24"/>
          <ac:inkMkLst>
            <pc:docMk/>
            <pc:sldMk cId="1007139029" sldId="370"/>
            <ac:inkMk id="17" creationId="{D1F3EFF5-E28B-40C7-A772-2F1CA7C27123}"/>
          </ac:inkMkLst>
        </pc:inkChg>
        <pc:inkChg chg="add del">
          <ac:chgData name="vivek kumar" userId="33ede84931fc2eaa" providerId="LiveId" clId="{9A910ABF-87B8-4CC7-A9CB-2DF2498C8499}" dt="2020-09-14T09:09:25.673" v="24"/>
          <ac:inkMkLst>
            <pc:docMk/>
            <pc:sldMk cId="1007139029" sldId="370"/>
            <ac:inkMk id="18" creationId="{916E93D9-1E2A-4F33-9B35-C9AA220F5DE4}"/>
          </ac:inkMkLst>
        </pc:inkChg>
        <pc:inkChg chg="add del">
          <ac:chgData name="vivek kumar" userId="33ede84931fc2eaa" providerId="LiveId" clId="{9A910ABF-87B8-4CC7-A9CB-2DF2498C8499}" dt="2020-09-14T09:09:25.673" v="24"/>
          <ac:inkMkLst>
            <pc:docMk/>
            <pc:sldMk cId="1007139029" sldId="370"/>
            <ac:inkMk id="19" creationId="{6FF33E3E-30CD-4B0F-B603-D1BB6B0D1B6F}"/>
          </ac:inkMkLst>
        </pc:inkChg>
        <pc:inkChg chg="add del">
          <ac:chgData name="vivek kumar" userId="33ede84931fc2eaa" providerId="LiveId" clId="{9A910ABF-87B8-4CC7-A9CB-2DF2498C8499}" dt="2020-09-14T09:09:25.673" v="24"/>
          <ac:inkMkLst>
            <pc:docMk/>
            <pc:sldMk cId="1007139029" sldId="370"/>
            <ac:inkMk id="20" creationId="{9E610806-CC91-4A87-B4D3-9E60A321ADC5}"/>
          </ac:inkMkLst>
        </pc:inkChg>
        <pc:inkChg chg="add del">
          <ac:chgData name="vivek kumar" userId="33ede84931fc2eaa" providerId="LiveId" clId="{9A910ABF-87B8-4CC7-A9CB-2DF2498C8499}" dt="2020-09-14T09:09:27.671" v="26"/>
          <ac:inkMkLst>
            <pc:docMk/>
            <pc:sldMk cId="1007139029" sldId="370"/>
            <ac:inkMk id="21" creationId="{137E73E9-B919-46B4-9F9F-69936A254599}"/>
          </ac:inkMkLst>
        </pc:inkChg>
        <pc:inkChg chg="add del">
          <ac:chgData name="vivek kumar" userId="33ede84931fc2eaa" providerId="LiveId" clId="{9A910ABF-87B8-4CC7-A9CB-2DF2498C8499}" dt="2020-09-14T09:09:27.671" v="26"/>
          <ac:inkMkLst>
            <pc:docMk/>
            <pc:sldMk cId="1007139029" sldId="370"/>
            <ac:inkMk id="22" creationId="{56E10D5D-DB57-4AFE-88CE-E843BB39B26C}"/>
          </ac:inkMkLst>
        </pc:inkChg>
        <pc:inkChg chg="add del">
          <ac:chgData name="vivek kumar" userId="33ede84931fc2eaa" providerId="LiveId" clId="{9A910ABF-87B8-4CC7-A9CB-2DF2498C8499}" dt="2020-09-14T09:09:33.724" v="33"/>
          <ac:inkMkLst>
            <pc:docMk/>
            <pc:sldMk cId="1007139029" sldId="370"/>
            <ac:inkMk id="23" creationId="{BB763D32-5075-4F2B-9F91-ACA8692E0C16}"/>
          </ac:inkMkLst>
        </pc:inkChg>
        <pc:inkChg chg="add del">
          <ac:chgData name="vivek kumar" userId="33ede84931fc2eaa" providerId="LiveId" clId="{9A910ABF-87B8-4CC7-A9CB-2DF2498C8499}" dt="2020-09-14T09:09:30.626" v="31"/>
          <ac:inkMkLst>
            <pc:docMk/>
            <pc:sldMk cId="1007139029" sldId="370"/>
            <ac:inkMk id="24" creationId="{CB1E5FBF-123E-437F-95F8-5895C390BD96}"/>
          </ac:inkMkLst>
        </pc:inkChg>
        <pc:inkChg chg="add del">
          <ac:chgData name="vivek kumar" userId="33ede84931fc2eaa" providerId="LiveId" clId="{9A910ABF-87B8-4CC7-A9CB-2DF2498C8499}" dt="2020-09-14T09:09:30.626" v="31"/>
          <ac:inkMkLst>
            <pc:docMk/>
            <pc:sldMk cId="1007139029" sldId="370"/>
            <ac:inkMk id="25" creationId="{9F677616-9C25-4F27-A3BC-2A4E1DC84C9F}"/>
          </ac:inkMkLst>
        </pc:inkChg>
        <pc:inkChg chg="add del">
          <ac:chgData name="vivek kumar" userId="33ede84931fc2eaa" providerId="LiveId" clId="{9A910ABF-87B8-4CC7-A9CB-2DF2498C8499}" dt="2020-09-14T09:09:30.626" v="31"/>
          <ac:inkMkLst>
            <pc:docMk/>
            <pc:sldMk cId="1007139029" sldId="370"/>
            <ac:inkMk id="26" creationId="{F704B8C9-13BE-4B14-BFE2-19D6186C0AC0}"/>
          </ac:inkMkLst>
        </pc:inkChg>
        <pc:inkChg chg="add del">
          <ac:chgData name="vivek kumar" userId="33ede84931fc2eaa" providerId="LiveId" clId="{9A910ABF-87B8-4CC7-A9CB-2DF2498C8499}" dt="2020-09-14T09:09:30.626" v="31"/>
          <ac:inkMkLst>
            <pc:docMk/>
            <pc:sldMk cId="1007139029" sldId="370"/>
            <ac:inkMk id="27" creationId="{C4E35801-540B-4439-97EE-C53B6F146E6F}"/>
          </ac:inkMkLst>
        </pc:inkChg>
        <pc:inkChg chg="add del">
          <ac:chgData name="vivek kumar" userId="33ede84931fc2eaa" providerId="LiveId" clId="{9A910ABF-87B8-4CC7-A9CB-2DF2498C8499}" dt="2020-09-14T09:09:33.724" v="33"/>
          <ac:inkMkLst>
            <pc:docMk/>
            <pc:sldMk cId="1007139029" sldId="370"/>
            <ac:inkMk id="28" creationId="{F4926D9F-49A9-469C-867D-65B44D8D342D}"/>
          </ac:inkMkLst>
        </pc:inkChg>
        <pc:inkChg chg="add del">
          <ac:chgData name="vivek kumar" userId="33ede84931fc2eaa" providerId="LiveId" clId="{9A910ABF-87B8-4CC7-A9CB-2DF2498C8499}" dt="2020-09-14T09:09:33.724" v="33"/>
          <ac:inkMkLst>
            <pc:docMk/>
            <pc:sldMk cId="1007139029" sldId="370"/>
            <ac:inkMk id="29" creationId="{AB69A180-6311-48F6-8BCD-D8D0659502E4}"/>
          </ac:inkMkLst>
        </pc:inkChg>
        <pc:inkChg chg="add mod">
          <ac:chgData name="vivek kumar" userId="33ede84931fc2eaa" providerId="LiveId" clId="{9A910ABF-87B8-4CC7-A9CB-2DF2498C8499}" dt="2020-09-14T09:11:25.581" v="69"/>
          <ac:inkMkLst>
            <pc:docMk/>
            <pc:sldMk cId="1007139029" sldId="370"/>
            <ac:inkMk id="30" creationId="{6E1D5D96-41AA-46E7-BB2A-6CC98DB1513E}"/>
          </ac:inkMkLst>
        </pc:inkChg>
        <pc:inkChg chg="add del">
          <ac:chgData name="vivek kumar" userId="33ede84931fc2eaa" providerId="LiveId" clId="{9A910ABF-87B8-4CC7-A9CB-2DF2498C8499}" dt="2020-09-14T09:09:43.770" v="41"/>
          <ac:inkMkLst>
            <pc:docMk/>
            <pc:sldMk cId="1007139029" sldId="370"/>
            <ac:inkMk id="31" creationId="{0C35BC09-DB83-4BA1-8EC7-54E640BF7395}"/>
          </ac:inkMkLst>
        </pc:inkChg>
        <pc:inkChg chg="add del">
          <ac:chgData name="vivek kumar" userId="33ede84931fc2eaa" providerId="LiveId" clId="{9A910ABF-87B8-4CC7-A9CB-2DF2498C8499}" dt="2020-09-14T09:09:43.770" v="41"/>
          <ac:inkMkLst>
            <pc:docMk/>
            <pc:sldMk cId="1007139029" sldId="370"/>
            <ac:inkMk id="32" creationId="{4A5E1443-F97B-46BF-B762-90D4E5797368}"/>
          </ac:inkMkLst>
        </pc:inkChg>
        <pc:inkChg chg="add del">
          <ac:chgData name="vivek kumar" userId="33ede84931fc2eaa" providerId="LiveId" clId="{9A910ABF-87B8-4CC7-A9CB-2DF2498C8499}" dt="2020-09-14T09:09:43.770" v="41"/>
          <ac:inkMkLst>
            <pc:docMk/>
            <pc:sldMk cId="1007139029" sldId="370"/>
            <ac:inkMk id="33" creationId="{987B3FD6-EC49-41DF-880D-2284586DA7F4}"/>
          </ac:inkMkLst>
        </pc:inkChg>
        <pc:inkChg chg="add del">
          <ac:chgData name="vivek kumar" userId="33ede84931fc2eaa" providerId="LiveId" clId="{9A910ABF-87B8-4CC7-A9CB-2DF2498C8499}" dt="2020-09-14T09:09:43.770" v="41"/>
          <ac:inkMkLst>
            <pc:docMk/>
            <pc:sldMk cId="1007139029" sldId="370"/>
            <ac:inkMk id="34" creationId="{51A4F6B8-797F-4C15-8E55-6EBD3FA9578F}"/>
          </ac:inkMkLst>
        </pc:inkChg>
        <pc:inkChg chg="add del">
          <ac:chgData name="vivek kumar" userId="33ede84931fc2eaa" providerId="LiveId" clId="{9A910ABF-87B8-4CC7-A9CB-2DF2498C8499}" dt="2020-09-14T09:09:43.770" v="41"/>
          <ac:inkMkLst>
            <pc:docMk/>
            <pc:sldMk cId="1007139029" sldId="370"/>
            <ac:inkMk id="35" creationId="{558DFCC4-1E68-4600-8175-D395EB6F9391}"/>
          </ac:inkMkLst>
        </pc:inkChg>
        <pc:inkChg chg="add del">
          <ac:chgData name="vivek kumar" userId="33ede84931fc2eaa" providerId="LiveId" clId="{9A910ABF-87B8-4CC7-A9CB-2DF2498C8499}" dt="2020-09-14T09:09:43.770" v="41"/>
          <ac:inkMkLst>
            <pc:docMk/>
            <pc:sldMk cId="1007139029" sldId="370"/>
            <ac:inkMk id="36" creationId="{CCC0F0AB-44A5-4159-938F-0724A8ABC06E}"/>
          </ac:inkMkLst>
        </pc:inkChg>
        <pc:inkChg chg="add del">
          <ac:chgData name="vivek kumar" userId="33ede84931fc2eaa" providerId="LiveId" clId="{9A910ABF-87B8-4CC7-A9CB-2DF2498C8499}" dt="2020-09-14T09:09:43.770" v="41"/>
          <ac:inkMkLst>
            <pc:docMk/>
            <pc:sldMk cId="1007139029" sldId="370"/>
            <ac:inkMk id="37" creationId="{80107F21-83D4-4A0A-AE3E-723B6CE0022C}"/>
          </ac:inkMkLst>
        </pc:inkChg>
        <pc:inkChg chg="add del">
          <ac:chgData name="vivek kumar" userId="33ede84931fc2eaa" providerId="LiveId" clId="{9A910ABF-87B8-4CC7-A9CB-2DF2498C8499}" dt="2020-09-14T09:11:25.612" v="74"/>
          <ac:inkMkLst>
            <pc:docMk/>
            <pc:sldMk cId="1007139029" sldId="370"/>
            <ac:inkMk id="38" creationId="{3A39CBCD-D69D-4D21-8376-8749298D633E}"/>
          </ac:inkMkLst>
        </pc:inkChg>
        <pc:inkChg chg="add del">
          <ac:chgData name="vivek kumar" userId="33ede84931fc2eaa" providerId="LiveId" clId="{9A910ABF-87B8-4CC7-A9CB-2DF2498C8499}" dt="2020-09-14T09:09:47.331" v="48"/>
          <ac:inkMkLst>
            <pc:docMk/>
            <pc:sldMk cId="1007139029" sldId="370"/>
            <ac:inkMk id="39" creationId="{5EB33034-5191-412A-B440-50EB5F61C615}"/>
          </ac:inkMkLst>
        </pc:inkChg>
        <pc:inkChg chg="add del">
          <ac:chgData name="vivek kumar" userId="33ede84931fc2eaa" providerId="LiveId" clId="{9A910ABF-87B8-4CC7-A9CB-2DF2498C8499}" dt="2020-09-14T09:09:47.331" v="48"/>
          <ac:inkMkLst>
            <pc:docMk/>
            <pc:sldMk cId="1007139029" sldId="370"/>
            <ac:inkMk id="40" creationId="{37DAABC5-72BA-48D3-868C-2DA2E59A0990}"/>
          </ac:inkMkLst>
        </pc:inkChg>
        <pc:inkChg chg="add del">
          <ac:chgData name="vivek kumar" userId="33ede84931fc2eaa" providerId="LiveId" clId="{9A910ABF-87B8-4CC7-A9CB-2DF2498C8499}" dt="2020-09-14T09:09:47.331" v="48"/>
          <ac:inkMkLst>
            <pc:docMk/>
            <pc:sldMk cId="1007139029" sldId="370"/>
            <ac:inkMk id="41" creationId="{E8C845BA-8B20-4713-94B5-C48F274F9B3C}"/>
          </ac:inkMkLst>
        </pc:inkChg>
        <pc:inkChg chg="add del">
          <ac:chgData name="vivek kumar" userId="33ede84931fc2eaa" providerId="LiveId" clId="{9A910ABF-87B8-4CC7-A9CB-2DF2498C8499}" dt="2020-09-14T09:11:25.609" v="72"/>
          <ac:inkMkLst>
            <pc:docMk/>
            <pc:sldMk cId="1007139029" sldId="370"/>
            <ac:inkMk id="42" creationId="{5E4C6A13-6A2B-4AFF-8B11-2B7739135E13}"/>
          </ac:inkMkLst>
        </pc:inkChg>
        <pc:inkChg chg="add del">
          <ac:chgData name="vivek kumar" userId="33ede84931fc2eaa" providerId="LiveId" clId="{9A910ABF-87B8-4CC7-A9CB-2DF2498C8499}" dt="2020-09-14T09:09:47.331" v="48"/>
          <ac:inkMkLst>
            <pc:docMk/>
            <pc:sldMk cId="1007139029" sldId="370"/>
            <ac:inkMk id="43" creationId="{A99DB051-7400-4328-A329-50BA3E439783}"/>
          </ac:inkMkLst>
        </pc:inkChg>
        <pc:inkChg chg="add del">
          <ac:chgData name="vivek kumar" userId="33ede84931fc2eaa" providerId="LiveId" clId="{9A910ABF-87B8-4CC7-A9CB-2DF2498C8499}" dt="2020-09-14T09:09:47.331" v="48"/>
          <ac:inkMkLst>
            <pc:docMk/>
            <pc:sldMk cId="1007139029" sldId="370"/>
            <ac:inkMk id="44" creationId="{983FDCE8-4B4D-4A18-9A17-BFA8906870B1}"/>
          </ac:inkMkLst>
        </pc:inkChg>
        <pc:inkChg chg="add del">
          <ac:chgData name="vivek kumar" userId="33ede84931fc2eaa" providerId="LiveId" clId="{9A910ABF-87B8-4CC7-A9CB-2DF2498C8499}" dt="2020-09-14T09:09:48.654" v="50"/>
          <ac:inkMkLst>
            <pc:docMk/>
            <pc:sldMk cId="1007139029" sldId="370"/>
            <ac:inkMk id="45" creationId="{5D7D151E-D52F-4D44-A3D7-BF618B24D978}"/>
          </ac:inkMkLst>
        </pc:inkChg>
        <pc:inkChg chg="add del">
          <ac:chgData name="vivek kumar" userId="33ede84931fc2eaa" providerId="LiveId" clId="{9A910ABF-87B8-4CC7-A9CB-2DF2498C8499}" dt="2020-09-14T09:11:25.610" v="73"/>
          <ac:inkMkLst>
            <pc:docMk/>
            <pc:sldMk cId="1007139029" sldId="370"/>
            <ac:inkMk id="46" creationId="{FF40B704-4E2D-4A71-AD08-177271BDF515}"/>
          </ac:inkMkLst>
        </pc:inkChg>
        <pc:inkChg chg="add del">
          <ac:chgData name="vivek kumar" userId="33ede84931fc2eaa" providerId="LiveId" clId="{9A910ABF-87B8-4CC7-A9CB-2DF2498C8499}" dt="2020-09-14T09:09:48.654" v="50"/>
          <ac:inkMkLst>
            <pc:docMk/>
            <pc:sldMk cId="1007139029" sldId="370"/>
            <ac:inkMk id="47" creationId="{D6413DCA-C931-4A24-B550-2EA3D8DD4BFD}"/>
          </ac:inkMkLst>
        </pc:inkChg>
        <pc:inkChg chg="add del">
          <ac:chgData name="vivek kumar" userId="33ede84931fc2eaa" providerId="LiveId" clId="{9A910ABF-87B8-4CC7-A9CB-2DF2498C8499}" dt="2020-09-14T09:11:25.613" v="75"/>
          <ac:inkMkLst>
            <pc:docMk/>
            <pc:sldMk cId="1007139029" sldId="370"/>
            <ac:inkMk id="48" creationId="{5157A3E1-C7FC-491A-86A8-A551C646E1F9}"/>
          </ac:inkMkLst>
        </pc:inkChg>
        <pc:inkChg chg="add del">
          <ac:chgData name="vivek kumar" userId="33ede84931fc2eaa" providerId="LiveId" clId="{9A910ABF-87B8-4CC7-A9CB-2DF2498C8499}" dt="2020-09-14T09:10:36.214" v="54"/>
          <ac:inkMkLst>
            <pc:docMk/>
            <pc:sldMk cId="1007139029" sldId="370"/>
            <ac:inkMk id="49" creationId="{672B8469-AC81-4D3D-B27B-664990DEDE7B}"/>
          </ac:inkMkLst>
        </pc:inkChg>
        <pc:inkChg chg="add del">
          <ac:chgData name="vivek kumar" userId="33ede84931fc2eaa" providerId="LiveId" clId="{9A910ABF-87B8-4CC7-A9CB-2DF2498C8499}" dt="2020-09-14T09:10:36.214" v="54"/>
          <ac:inkMkLst>
            <pc:docMk/>
            <pc:sldMk cId="1007139029" sldId="370"/>
            <ac:inkMk id="50" creationId="{7CB7DEB7-6728-44A9-B464-6D88AF7087F2}"/>
          </ac:inkMkLst>
        </pc:inkChg>
        <pc:inkChg chg="add del">
          <ac:chgData name="vivek kumar" userId="33ede84931fc2eaa" providerId="LiveId" clId="{9A910ABF-87B8-4CC7-A9CB-2DF2498C8499}" dt="2020-09-14T09:10:36.214" v="54"/>
          <ac:inkMkLst>
            <pc:docMk/>
            <pc:sldMk cId="1007139029" sldId="370"/>
            <ac:inkMk id="51" creationId="{3BC42887-ECC3-41E1-B278-AC6DECA21CEC}"/>
          </ac:inkMkLst>
        </pc:inkChg>
        <pc:inkChg chg="add del">
          <ac:chgData name="vivek kumar" userId="33ede84931fc2eaa" providerId="LiveId" clId="{9A910ABF-87B8-4CC7-A9CB-2DF2498C8499}" dt="2020-09-14T09:11:25.614" v="76"/>
          <ac:inkMkLst>
            <pc:docMk/>
            <pc:sldMk cId="1007139029" sldId="370"/>
            <ac:inkMk id="52" creationId="{4EE468E6-C295-4E8E-B0C4-B349AF0AFB2D}"/>
          </ac:inkMkLst>
        </pc:inkChg>
        <pc:inkChg chg="add del">
          <ac:chgData name="vivek kumar" userId="33ede84931fc2eaa" providerId="LiveId" clId="{9A910ABF-87B8-4CC7-A9CB-2DF2498C8499}" dt="2020-09-14T09:10:37.801" v="58"/>
          <ac:inkMkLst>
            <pc:docMk/>
            <pc:sldMk cId="1007139029" sldId="370"/>
            <ac:inkMk id="53" creationId="{B87ADB5D-0240-4E80-A7AE-EE26CC1330F4}"/>
          </ac:inkMkLst>
        </pc:inkChg>
        <pc:inkChg chg="add del">
          <ac:chgData name="vivek kumar" userId="33ede84931fc2eaa" providerId="LiveId" clId="{9A910ABF-87B8-4CC7-A9CB-2DF2498C8499}" dt="2020-09-14T09:10:37.801" v="58"/>
          <ac:inkMkLst>
            <pc:docMk/>
            <pc:sldMk cId="1007139029" sldId="370"/>
            <ac:inkMk id="54" creationId="{45A66AB6-CF08-4BDC-A99B-DACD11DA0643}"/>
          </ac:inkMkLst>
        </pc:inkChg>
        <pc:inkChg chg="add del">
          <ac:chgData name="vivek kumar" userId="33ede84931fc2eaa" providerId="LiveId" clId="{9A910ABF-87B8-4CC7-A9CB-2DF2498C8499}" dt="2020-09-14T09:10:37.801" v="58"/>
          <ac:inkMkLst>
            <pc:docMk/>
            <pc:sldMk cId="1007139029" sldId="370"/>
            <ac:inkMk id="55" creationId="{E9AB9C7A-24B2-49DE-9257-E275A8347840}"/>
          </ac:inkMkLst>
        </pc:inkChg>
        <pc:inkChg chg="add del">
          <ac:chgData name="vivek kumar" userId="33ede84931fc2eaa" providerId="LiveId" clId="{9A910ABF-87B8-4CC7-A9CB-2DF2498C8499}" dt="2020-09-14T09:10:39.297" v="61"/>
          <ac:inkMkLst>
            <pc:docMk/>
            <pc:sldMk cId="1007139029" sldId="370"/>
            <ac:inkMk id="56" creationId="{21BE192B-C408-43ED-9860-D0ED2E13AB04}"/>
          </ac:inkMkLst>
        </pc:inkChg>
        <pc:inkChg chg="add del">
          <ac:chgData name="vivek kumar" userId="33ede84931fc2eaa" providerId="LiveId" clId="{9A910ABF-87B8-4CC7-A9CB-2DF2498C8499}" dt="2020-09-14T09:10:39.297" v="61"/>
          <ac:inkMkLst>
            <pc:docMk/>
            <pc:sldMk cId="1007139029" sldId="370"/>
            <ac:inkMk id="57" creationId="{6EB29EAD-5ADF-46E8-9ED1-A78CD1806F34}"/>
          </ac:inkMkLst>
        </pc:inkChg>
        <pc:inkChg chg="add del">
          <ac:chgData name="vivek kumar" userId="33ede84931fc2eaa" providerId="LiveId" clId="{9A910ABF-87B8-4CC7-A9CB-2DF2498C8499}" dt="2020-09-14T09:10:39.297" v="61"/>
          <ac:inkMkLst>
            <pc:docMk/>
            <pc:sldMk cId="1007139029" sldId="370"/>
            <ac:inkMk id="58" creationId="{BAB7181E-51DB-4441-A65C-7FBBDE6D0308}"/>
          </ac:inkMkLst>
        </pc:inkChg>
        <pc:inkChg chg="add del">
          <ac:chgData name="vivek kumar" userId="33ede84931fc2eaa" providerId="LiveId" clId="{9A910ABF-87B8-4CC7-A9CB-2DF2498C8499}" dt="2020-09-14T09:11:25.583" v="70"/>
          <ac:inkMkLst>
            <pc:docMk/>
            <pc:sldMk cId="1007139029" sldId="370"/>
            <ac:inkMk id="59" creationId="{C4EC3A07-3B71-46C8-AC94-4A9F49DB1917}"/>
          </ac:inkMkLst>
        </pc:inkChg>
        <pc:inkChg chg="add del">
          <ac:chgData name="vivek kumar" userId="33ede84931fc2eaa" providerId="LiveId" clId="{9A910ABF-87B8-4CC7-A9CB-2DF2498C8499}" dt="2020-09-14T09:11:25.615" v="77"/>
          <ac:inkMkLst>
            <pc:docMk/>
            <pc:sldMk cId="1007139029" sldId="370"/>
            <ac:inkMk id="60" creationId="{50EFC0AD-C7F9-4CEA-886B-D524FD43285D}"/>
          </ac:inkMkLst>
        </pc:inkChg>
        <pc:inkChg chg="add del">
          <ac:chgData name="vivek kumar" userId="33ede84931fc2eaa" providerId="LiveId" clId="{9A910ABF-87B8-4CC7-A9CB-2DF2498C8499}" dt="2020-09-14T09:11:01.955" v="65"/>
          <ac:inkMkLst>
            <pc:docMk/>
            <pc:sldMk cId="1007139029" sldId="370"/>
            <ac:inkMk id="61" creationId="{6BE79FA2-49A6-408F-AFC8-07ED1A0828F3}"/>
          </ac:inkMkLst>
        </pc:inkChg>
        <pc:inkChg chg="add del">
          <ac:chgData name="vivek kumar" userId="33ede84931fc2eaa" providerId="LiveId" clId="{9A910ABF-87B8-4CC7-A9CB-2DF2498C8499}" dt="2020-09-14T09:11:01.955" v="65"/>
          <ac:inkMkLst>
            <pc:docMk/>
            <pc:sldMk cId="1007139029" sldId="370"/>
            <ac:inkMk id="62" creationId="{2B62ACE1-A1C9-48B9-8611-FDC828BE62A7}"/>
          </ac:inkMkLst>
        </pc:inkChg>
        <pc:inkChg chg="add del">
          <ac:chgData name="vivek kumar" userId="33ede84931fc2eaa" providerId="LiveId" clId="{9A910ABF-87B8-4CC7-A9CB-2DF2498C8499}" dt="2020-09-14T09:11:04.301" v="68"/>
          <ac:inkMkLst>
            <pc:docMk/>
            <pc:sldMk cId="1007139029" sldId="370"/>
            <ac:inkMk id="63" creationId="{07A486F2-A07A-4530-971D-A272A13E0CBA}"/>
          </ac:inkMkLst>
        </pc:inkChg>
        <pc:inkChg chg="add del">
          <ac:chgData name="vivek kumar" userId="33ede84931fc2eaa" providerId="LiveId" clId="{9A910ABF-87B8-4CC7-A9CB-2DF2498C8499}" dt="2020-09-14T09:11:04.301" v="68"/>
          <ac:inkMkLst>
            <pc:docMk/>
            <pc:sldMk cId="1007139029" sldId="370"/>
            <ac:inkMk id="64" creationId="{AFE15C88-5928-4BBE-A83F-987B317F3CDF}"/>
          </ac:inkMkLst>
        </pc:inkChg>
        <pc:inkChg chg="add del">
          <ac:chgData name="vivek kumar" userId="33ede84931fc2eaa" providerId="LiveId" clId="{9A910ABF-87B8-4CC7-A9CB-2DF2498C8499}" dt="2020-09-14T09:11:04.301" v="68"/>
          <ac:inkMkLst>
            <pc:docMk/>
            <pc:sldMk cId="1007139029" sldId="370"/>
            <ac:inkMk id="65" creationId="{B2669672-1D8F-431A-BE3E-CADE3CAD7B2B}"/>
          </ac:inkMkLst>
        </pc:inkChg>
        <pc:inkChg chg="add del">
          <ac:chgData name="vivek kumar" userId="33ede84931fc2eaa" providerId="LiveId" clId="{9A910ABF-87B8-4CC7-A9CB-2DF2498C8499}" dt="2020-09-14T09:11:25.608" v="71"/>
          <ac:inkMkLst>
            <pc:docMk/>
            <pc:sldMk cId="1007139029" sldId="370"/>
            <ac:inkMk id="66" creationId="{6CEC66D4-305B-483B-A45A-E41C63DF55C4}"/>
          </ac:inkMkLst>
        </pc:inkChg>
      </pc:sldChg>
      <pc:sldChg chg="addSp modSp new mod">
        <pc:chgData name="vivek kumar" userId="33ede84931fc2eaa" providerId="LiveId" clId="{9A910ABF-87B8-4CC7-A9CB-2DF2498C8499}" dt="2020-09-14T09:38:00.071" v="627" actId="20577"/>
        <pc:sldMkLst>
          <pc:docMk/>
          <pc:sldMk cId="2450355759" sldId="371"/>
        </pc:sldMkLst>
        <pc:spChg chg="mod">
          <ac:chgData name="vivek kumar" userId="33ede84931fc2eaa" providerId="LiveId" clId="{9A910ABF-87B8-4CC7-A9CB-2DF2498C8499}" dt="2020-09-14T09:38:00.071" v="627" actId="20577"/>
          <ac:spMkLst>
            <pc:docMk/>
            <pc:sldMk cId="2450355759" sldId="371"/>
            <ac:spMk id="3" creationId="{3666775F-E294-46C0-9743-4DD751AFFEFE}"/>
          </ac:spMkLst>
        </pc:spChg>
        <pc:spChg chg="add mod">
          <ac:chgData name="vivek kumar" userId="33ede84931fc2eaa" providerId="LiveId" clId="{9A910ABF-87B8-4CC7-A9CB-2DF2498C8499}" dt="2020-09-14T09:21:03.611" v="418" actId="20577"/>
          <ac:spMkLst>
            <pc:docMk/>
            <pc:sldMk cId="2450355759" sldId="371"/>
            <ac:spMk id="7" creationId="{A25B9651-274E-4334-B003-6776F74BB453}"/>
          </ac:spMkLst>
        </pc:spChg>
        <pc:spChg chg="add mod">
          <ac:chgData name="vivek kumar" userId="33ede84931fc2eaa" providerId="LiveId" clId="{9A910ABF-87B8-4CC7-A9CB-2DF2498C8499}" dt="2020-09-14T09:19:23.551" v="322" actId="20577"/>
          <ac:spMkLst>
            <pc:docMk/>
            <pc:sldMk cId="2450355759" sldId="371"/>
            <ac:spMk id="8" creationId="{2947258D-1E7D-494C-A327-5F117B6067D4}"/>
          </ac:spMkLst>
        </pc:spChg>
        <pc:spChg chg="add">
          <ac:chgData name="vivek kumar" userId="33ede84931fc2eaa" providerId="LiveId" clId="{9A910ABF-87B8-4CC7-A9CB-2DF2498C8499}" dt="2020-09-14T09:26:55.773" v="501" actId="11529"/>
          <ac:spMkLst>
            <pc:docMk/>
            <pc:sldMk cId="2450355759" sldId="371"/>
            <ac:spMk id="10" creationId="{B3871644-C270-4897-B784-464309476FDA}"/>
          </ac:spMkLst>
        </pc:spChg>
        <pc:graphicFrameChg chg="add mod modGraphic">
          <ac:chgData name="vivek kumar" userId="33ede84931fc2eaa" providerId="LiveId" clId="{9A910ABF-87B8-4CC7-A9CB-2DF2498C8499}" dt="2020-09-14T09:28:18.164" v="521" actId="20577"/>
          <ac:graphicFrameMkLst>
            <pc:docMk/>
            <pc:sldMk cId="2450355759" sldId="371"/>
            <ac:graphicFrameMk id="9" creationId="{B191CCFF-3340-44D7-A5F4-39AF90D24780}"/>
          </ac:graphicFrameMkLst>
        </pc:graphicFrameChg>
      </pc:sldChg>
      <pc:sldChg chg="modSp new mod">
        <pc:chgData name="vivek kumar" userId="33ede84931fc2eaa" providerId="LiveId" clId="{9A910ABF-87B8-4CC7-A9CB-2DF2498C8499}" dt="2020-09-14T09:50:25.100" v="866" actId="20577"/>
        <pc:sldMkLst>
          <pc:docMk/>
          <pc:sldMk cId="1130956762" sldId="372"/>
        </pc:sldMkLst>
        <pc:spChg chg="mod">
          <ac:chgData name="vivek kumar" userId="33ede84931fc2eaa" providerId="LiveId" clId="{9A910ABF-87B8-4CC7-A9CB-2DF2498C8499}" dt="2020-09-14T09:50:25.100" v="866" actId="20577"/>
          <ac:spMkLst>
            <pc:docMk/>
            <pc:sldMk cId="1130956762" sldId="372"/>
            <ac:spMk id="2" creationId="{C82304C1-E1D6-4F37-920B-8A31B34A34FB}"/>
          </ac:spMkLst>
        </pc:spChg>
        <pc:spChg chg="mod">
          <ac:chgData name="vivek kumar" userId="33ede84931fc2eaa" providerId="LiveId" clId="{9A910ABF-87B8-4CC7-A9CB-2DF2498C8499}" dt="2020-09-14T09:49:44.729" v="856" actId="20577"/>
          <ac:spMkLst>
            <pc:docMk/>
            <pc:sldMk cId="1130956762" sldId="372"/>
            <ac:spMk id="3" creationId="{34CBF852-03E0-4F12-ACFF-006531B1FAAA}"/>
          </ac:spMkLst>
        </pc:spChg>
      </pc:sldChg>
      <pc:sldChg chg="addSp delSp modSp new mod">
        <pc:chgData name="vivek kumar" userId="33ede84931fc2eaa" providerId="LiveId" clId="{9A910ABF-87B8-4CC7-A9CB-2DF2498C8499}" dt="2020-09-16T08:49:50.393" v="2261" actId="27636"/>
        <pc:sldMkLst>
          <pc:docMk/>
          <pc:sldMk cId="91065065" sldId="373"/>
        </pc:sldMkLst>
        <pc:spChg chg="del">
          <ac:chgData name="vivek kumar" userId="33ede84931fc2eaa" providerId="LiveId" clId="{9A910ABF-87B8-4CC7-A9CB-2DF2498C8499}" dt="2020-09-16T08:31:38.978" v="2044" actId="478"/>
          <ac:spMkLst>
            <pc:docMk/>
            <pc:sldMk cId="91065065" sldId="373"/>
            <ac:spMk id="2" creationId="{B0760A9C-CD37-43EA-9F49-1CEC1E26B8FB}"/>
          </ac:spMkLst>
        </pc:spChg>
        <pc:spChg chg="mod">
          <ac:chgData name="vivek kumar" userId="33ede84931fc2eaa" providerId="LiveId" clId="{9A910ABF-87B8-4CC7-A9CB-2DF2498C8499}" dt="2020-09-16T08:49:50.393" v="2261" actId="27636"/>
          <ac:spMkLst>
            <pc:docMk/>
            <pc:sldMk cId="91065065" sldId="373"/>
            <ac:spMk id="3" creationId="{FF6DFD40-D1B6-4731-951D-2D85DD56D431}"/>
          </ac:spMkLst>
        </pc:spChg>
        <pc:graphicFrameChg chg="add mod modGraphic">
          <ac:chgData name="vivek kumar" userId="33ede84931fc2eaa" providerId="LiveId" clId="{9A910ABF-87B8-4CC7-A9CB-2DF2498C8499}" dt="2020-09-16T08:49:35.010" v="2255" actId="20577"/>
          <ac:graphicFrameMkLst>
            <pc:docMk/>
            <pc:sldMk cId="91065065" sldId="373"/>
            <ac:graphicFrameMk id="7" creationId="{2AACA4CD-2D1A-4DF3-AEA9-1F836B9E05A1}"/>
          </ac:graphicFrameMkLst>
        </pc:graphicFrameChg>
      </pc:sldChg>
      <pc:sldChg chg="addSp delSp modSp new mod">
        <pc:chgData name="vivek kumar" userId="33ede84931fc2eaa" providerId="LiveId" clId="{9A910ABF-87B8-4CC7-A9CB-2DF2498C8499}" dt="2020-09-22T04:20:28.176" v="2267" actId="478"/>
        <pc:sldMkLst>
          <pc:docMk/>
          <pc:sldMk cId="1827538450" sldId="374"/>
        </pc:sldMkLst>
        <pc:spChg chg="del">
          <ac:chgData name="vivek kumar" userId="33ede84931fc2eaa" providerId="LiveId" clId="{9A910ABF-87B8-4CC7-A9CB-2DF2498C8499}" dt="2020-09-22T04:20:28.176" v="2267" actId="478"/>
          <ac:spMkLst>
            <pc:docMk/>
            <pc:sldMk cId="1827538450" sldId="374"/>
            <ac:spMk id="2" creationId="{B840191E-A776-4D31-9E56-9176AD07F186}"/>
          </ac:spMkLst>
        </pc:spChg>
        <pc:spChg chg="del">
          <ac:chgData name="vivek kumar" userId="33ede84931fc2eaa" providerId="LiveId" clId="{9A910ABF-87B8-4CC7-A9CB-2DF2498C8499}" dt="2020-09-22T04:20:19.842" v="2264" actId="22"/>
          <ac:spMkLst>
            <pc:docMk/>
            <pc:sldMk cId="1827538450" sldId="374"/>
            <ac:spMk id="3" creationId="{111D8E08-2BF5-41A3-A5C5-28B667381EB2}"/>
          </ac:spMkLst>
        </pc:spChg>
        <pc:picChg chg="add mod ord">
          <ac:chgData name="vivek kumar" userId="33ede84931fc2eaa" providerId="LiveId" clId="{9A910ABF-87B8-4CC7-A9CB-2DF2498C8499}" dt="2020-09-22T04:20:25.797" v="2266" actId="14100"/>
          <ac:picMkLst>
            <pc:docMk/>
            <pc:sldMk cId="1827538450" sldId="374"/>
            <ac:picMk id="8" creationId="{9B0A666B-7E58-4493-87C7-E45D004DA115}"/>
          </ac:picMkLst>
        </pc:picChg>
      </pc:sldChg>
      <pc:sldChg chg="addSp delSp modSp new mod">
        <pc:chgData name="vivek kumar" userId="33ede84931fc2eaa" providerId="LiveId" clId="{9A910ABF-87B8-4CC7-A9CB-2DF2498C8499}" dt="2020-09-22T04:25:40.604" v="2295" actId="1076"/>
        <pc:sldMkLst>
          <pc:docMk/>
          <pc:sldMk cId="2340907708" sldId="375"/>
        </pc:sldMkLst>
        <pc:spChg chg="del">
          <ac:chgData name="vivek kumar" userId="33ede84931fc2eaa" providerId="LiveId" clId="{9A910ABF-87B8-4CC7-A9CB-2DF2498C8499}" dt="2020-09-22T04:21:26.568" v="2271" actId="478"/>
          <ac:spMkLst>
            <pc:docMk/>
            <pc:sldMk cId="2340907708" sldId="375"/>
            <ac:spMk id="2" creationId="{F238FABA-A384-4024-9C64-F94C2ACDC0D8}"/>
          </ac:spMkLst>
        </pc:spChg>
        <pc:spChg chg="del">
          <ac:chgData name="vivek kumar" userId="33ede84931fc2eaa" providerId="LiveId" clId="{9A910ABF-87B8-4CC7-A9CB-2DF2498C8499}" dt="2020-09-22T04:21:20.833" v="2269" actId="22"/>
          <ac:spMkLst>
            <pc:docMk/>
            <pc:sldMk cId="2340907708" sldId="375"/>
            <ac:spMk id="3" creationId="{6E0174F1-AEB2-474F-9220-13A0FCB67AE8}"/>
          </ac:spMkLst>
        </pc:spChg>
        <pc:picChg chg="add mod ord">
          <ac:chgData name="vivek kumar" userId="33ede84931fc2eaa" providerId="LiveId" clId="{9A910ABF-87B8-4CC7-A9CB-2DF2498C8499}" dt="2020-09-22T04:25:40.604" v="2295" actId="1076"/>
          <ac:picMkLst>
            <pc:docMk/>
            <pc:sldMk cId="2340907708" sldId="375"/>
            <ac:picMk id="8" creationId="{2D41E28A-9089-4952-B9C2-F05806275B41}"/>
          </ac:picMkLst>
        </pc:picChg>
        <pc:picChg chg="add mod">
          <ac:chgData name="vivek kumar" userId="33ede84931fc2eaa" providerId="LiveId" clId="{9A910ABF-87B8-4CC7-A9CB-2DF2498C8499}" dt="2020-09-22T04:25:30.704" v="2293" actId="14100"/>
          <ac:picMkLst>
            <pc:docMk/>
            <pc:sldMk cId="2340907708" sldId="375"/>
            <ac:picMk id="10" creationId="{8261001E-CC5E-4999-A996-DC9119DD7E79}"/>
          </ac:picMkLst>
        </pc:picChg>
      </pc:sldChg>
      <pc:sldChg chg="addSp delSp modSp new mod">
        <pc:chgData name="vivek kumar" userId="33ede84931fc2eaa" providerId="LiveId" clId="{9A910ABF-87B8-4CC7-A9CB-2DF2498C8499}" dt="2020-09-22T04:23:13.094" v="2282" actId="478"/>
        <pc:sldMkLst>
          <pc:docMk/>
          <pc:sldMk cId="63887212" sldId="376"/>
        </pc:sldMkLst>
        <pc:spChg chg="del">
          <ac:chgData name="vivek kumar" userId="33ede84931fc2eaa" providerId="LiveId" clId="{9A910ABF-87B8-4CC7-A9CB-2DF2498C8499}" dt="2020-09-22T04:23:13.094" v="2282" actId="478"/>
          <ac:spMkLst>
            <pc:docMk/>
            <pc:sldMk cId="63887212" sldId="376"/>
            <ac:spMk id="2" creationId="{88CF6C47-37A4-4595-B6FC-9F0663F6AAC8}"/>
          </ac:spMkLst>
        </pc:spChg>
        <pc:spChg chg="del">
          <ac:chgData name="vivek kumar" userId="33ede84931fc2eaa" providerId="LiveId" clId="{9A910ABF-87B8-4CC7-A9CB-2DF2498C8499}" dt="2020-09-22T04:22:57.507" v="2277" actId="22"/>
          <ac:spMkLst>
            <pc:docMk/>
            <pc:sldMk cId="63887212" sldId="376"/>
            <ac:spMk id="3" creationId="{09F45291-86FF-431D-8B94-1321D51676F8}"/>
          </ac:spMkLst>
        </pc:spChg>
        <pc:picChg chg="add mod ord">
          <ac:chgData name="vivek kumar" userId="33ede84931fc2eaa" providerId="LiveId" clId="{9A910ABF-87B8-4CC7-A9CB-2DF2498C8499}" dt="2020-09-22T04:23:10.889" v="2281" actId="1076"/>
          <ac:picMkLst>
            <pc:docMk/>
            <pc:sldMk cId="63887212" sldId="376"/>
            <ac:picMk id="8" creationId="{592FF12B-C0D2-4812-8F00-6B9499AD2884}"/>
          </ac:picMkLst>
        </pc:picChg>
      </pc:sldChg>
      <pc:sldChg chg="addSp delSp modSp new mod">
        <pc:chgData name="vivek kumar" userId="33ede84931fc2eaa" providerId="LiveId" clId="{9A910ABF-87B8-4CC7-A9CB-2DF2498C8499}" dt="2020-09-22T04:24:03.016" v="2290" actId="1076"/>
        <pc:sldMkLst>
          <pc:docMk/>
          <pc:sldMk cId="98354134" sldId="377"/>
        </pc:sldMkLst>
        <pc:spChg chg="del">
          <ac:chgData name="vivek kumar" userId="33ede84931fc2eaa" providerId="LiveId" clId="{9A910ABF-87B8-4CC7-A9CB-2DF2498C8499}" dt="2020-09-22T04:23:51.276" v="2284" actId="478"/>
          <ac:spMkLst>
            <pc:docMk/>
            <pc:sldMk cId="98354134" sldId="377"/>
            <ac:spMk id="2" creationId="{8DD9ACF3-6981-4878-B2B7-BBFCEF564D6D}"/>
          </ac:spMkLst>
        </pc:spChg>
        <pc:spChg chg="del">
          <ac:chgData name="vivek kumar" userId="33ede84931fc2eaa" providerId="LiveId" clId="{9A910ABF-87B8-4CC7-A9CB-2DF2498C8499}" dt="2020-09-22T04:23:53.313" v="2285" actId="478"/>
          <ac:spMkLst>
            <pc:docMk/>
            <pc:sldMk cId="98354134" sldId="377"/>
            <ac:spMk id="3" creationId="{910ED22E-2202-461D-B2CB-74331555A536}"/>
          </ac:spMkLst>
        </pc:spChg>
        <pc:picChg chg="add mod">
          <ac:chgData name="vivek kumar" userId="33ede84931fc2eaa" providerId="LiveId" clId="{9A910ABF-87B8-4CC7-A9CB-2DF2498C8499}" dt="2020-09-22T04:24:03.016" v="2290" actId="1076"/>
          <ac:picMkLst>
            <pc:docMk/>
            <pc:sldMk cId="98354134" sldId="377"/>
            <ac:picMk id="8" creationId="{62C26440-26B5-435F-A11D-5898C7917FCC}"/>
          </ac:picMkLst>
        </pc:picChg>
      </pc:sldChg>
      <pc:sldChg chg="addSp delSp modSp new mod">
        <pc:chgData name="vivek kumar" userId="33ede84931fc2eaa" providerId="LiveId" clId="{9A910ABF-87B8-4CC7-A9CB-2DF2498C8499}" dt="2020-09-24T06:39:51.153" v="2303" actId="208"/>
        <pc:sldMkLst>
          <pc:docMk/>
          <pc:sldMk cId="695518789" sldId="378"/>
        </pc:sldMkLst>
        <pc:spChg chg="del">
          <ac:chgData name="vivek kumar" userId="33ede84931fc2eaa" providerId="LiveId" clId="{9A910ABF-87B8-4CC7-A9CB-2DF2498C8499}" dt="2020-09-24T06:39:09.607" v="2297"/>
          <ac:spMkLst>
            <pc:docMk/>
            <pc:sldMk cId="695518789" sldId="378"/>
            <ac:spMk id="3" creationId="{E7D2A210-837E-48EA-8203-1ACA89BFE4A9}"/>
          </ac:spMkLst>
        </pc:spChg>
        <pc:spChg chg="add mod">
          <ac:chgData name="vivek kumar" userId="33ede84931fc2eaa" providerId="LiveId" clId="{9A910ABF-87B8-4CC7-A9CB-2DF2498C8499}" dt="2020-09-24T06:39:51.153" v="2303" actId="208"/>
          <ac:spMkLst>
            <pc:docMk/>
            <pc:sldMk cId="695518789" sldId="378"/>
            <ac:spMk id="7" creationId="{24CB5E22-C7E1-4B94-9BA3-776E2859B078}"/>
          </ac:spMkLst>
        </pc:spChg>
        <pc:picChg chg="add mod">
          <ac:chgData name="vivek kumar" userId="33ede84931fc2eaa" providerId="LiveId" clId="{9A910ABF-87B8-4CC7-A9CB-2DF2498C8499}" dt="2020-09-24T06:39:18.437" v="2299" actId="14100"/>
          <ac:picMkLst>
            <pc:docMk/>
            <pc:sldMk cId="695518789" sldId="378"/>
            <ac:picMk id="2050" creationId="{A6C490AA-3DD8-4CEB-86C2-6755A8214226}"/>
          </ac:picMkLst>
        </pc:picChg>
      </pc:sldChg>
      <pc:sldChg chg="addSp delSp modSp new mod">
        <pc:chgData name="vivek kumar" userId="33ede84931fc2eaa" providerId="LiveId" clId="{9A910ABF-87B8-4CC7-A9CB-2DF2498C8499}" dt="2020-09-24T06:42:32.679" v="2321" actId="14100"/>
        <pc:sldMkLst>
          <pc:docMk/>
          <pc:sldMk cId="191937334" sldId="379"/>
        </pc:sldMkLst>
        <pc:spChg chg="del">
          <ac:chgData name="vivek kumar" userId="33ede84931fc2eaa" providerId="LiveId" clId="{9A910ABF-87B8-4CC7-A9CB-2DF2498C8499}" dt="2020-09-24T06:41:45.311" v="2312"/>
          <ac:spMkLst>
            <pc:docMk/>
            <pc:sldMk cId="191937334" sldId="379"/>
            <ac:spMk id="3" creationId="{FF2B0382-CBBC-4EB2-A210-643E8AE5D92A}"/>
          </ac:spMkLst>
        </pc:spChg>
        <pc:spChg chg="add mod">
          <ac:chgData name="vivek kumar" userId="33ede84931fc2eaa" providerId="LiveId" clId="{9A910ABF-87B8-4CC7-A9CB-2DF2498C8499}" dt="2020-09-24T06:42:11.778" v="2317" actId="2085"/>
          <ac:spMkLst>
            <pc:docMk/>
            <pc:sldMk cId="191937334" sldId="379"/>
            <ac:spMk id="7" creationId="{3C0046C6-DB94-4F96-8876-DFC7140575BA}"/>
          </ac:spMkLst>
        </pc:spChg>
        <pc:picChg chg="add mod">
          <ac:chgData name="vivek kumar" userId="33ede84931fc2eaa" providerId="LiveId" clId="{9A910ABF-87B8-4CC7-A9CB-2DF2498C8499}" dt="2020-09-24T06:40:57.368" v="2309" actId="1076"/>
          <ac:picMkLst>
            <pc:docMk/>
            <pc:sldMk cId="191937334" sldId="379"/>
            <ac:picMk id="3074" creationId="{DF9C19AC-5E44-4459-9C99-18EA99DE3F71}"/>
          </ac:picMkLst>
        </pc:picChg>
        <pc:picChg chg="add mod">
          <ac:chgData name="vivek kumar" userId="33ede84931fc2eaa" providerId="LiveId" clId="{9A910ABF-87B8-4CC7-A9CB-2DF2498C8499}" dt="2020-09-24T06:42:32.679" v="2321" actId="14100"/>
          <ac:picMkLst>
            <pc:docMk/>
            <pc:sldMk cId="191937334" sldId="379"/>
            <ac:picMk id="3076" creationId="{D99F3BCF-7F11-4633-A327-BC317DBC601D}"/>
          </ac:picMkLst>
        </pc:picChg>
      </pc:sldChg>
      <pc:sldChg chg="addSp modSp new mod">
        <pc:chgData name="vivek kumar" userId="33ede84931fc2eaa" providerId="LiveId" clId="{9A910ABF-87B8-4CC7-A9CB-2DF2498C8499}" dt="2020-09-24T09:25:23.844" v="2352" actId="403"/>
        <pc:sldMkLst>
          <pc:docMk/>
          <pc:sldMk cId="1061642164" sldId="380"/>
        </pc:sldMkLst>
        <pc:spChg chg="mod">
          <ac:chgData name="vivek kumar" userId="33ede84931fc2eaa" providerId="LiveId" clId="{9A910ABF-87B8-4CC7-A9CB-2DF2498C8499}" dt="2020-09-24T09:25:23.844" v="2352" actId="403"/>
          <ac:spMkLst>
            <pc:docMk/>
            <pc:sldMk cId="1061642164" sldId="380"/>
            <ac:spMk id="3" creationId="{E28E8966-8DF7-4BF3-B918-01CAB2BE9096}"/>
          </ac:spMkLst>
        </pc:spChg>
        <pc:picChg chg="add">
          <ac:chgData name="vivek kumar" userId="33ede84931fc2eaa" providerId="LiveId" clId="{9A910ABF-87B8-4CC7-A9CB-2DF2498C8499}" dt="2020-09-24T06:41:30.076" v="2311"/>
          <ac:picMkLst>
            <pc:docMk/>
            <pc:sldMk cId="1061642164" sldId="380"/>
            <ac:picMk id="4098" creationId="{9B40EE1F-F6A8-448D-BF3C-A2F32C13BA27}"/>
          </ac:picMkLst>
        </pc:picChg>
      </pc:sldChg>
      <pc:sldChg chg="addSp delSp modSp new mod">
        <pc:chgData name="vivek kumar" userId="33ede84931fc2eaa" providerId="LiveId" clId="{9A910ABF-87B8-4CC7-A9CB-2DF2498C8499}" dt="2020-09-24T09:55:16.998" v="2759" actId="1076"/>
        <pc:sldMkLst>
          <pc:docMk/>
          <pc:sldMk cId="3818720739" sldId="381"/>
        </pc:sldMkLst>
        <pc:spChg chg="mod">
          <ac:chgData name="vivek kumar" userId="33ede84931fc2eaa" providerId="LiveId" clId="{9A910ABF-87B8-4CC7-A9CB-2DF2498C8499}" dt="2020-09-24T09:54:02.057" v="2757" actId="207"/>
          <ac:spMkLst>
            <pc:docMk/>
            <pc:sldMk cId="3818720739" sldId="381"/>
            <ac:spMk id="3" creationId="{D2B7092A-E876-41C9-B575-584CE2ABB63B}"/>
          </ac:spMkLst>
        </pc:spChg>
        <pc:spChg chg="add del mod">
          <ac:chgData name="vivek kumar" userId="33ede84931fc2eaa" providerId="LiveId" clId="{9A910ABF-87B8-4CC7-A9CB-2DF2498C8499}" dt="2020-09-24T09:44:16.042" v="2655" actId="478"/>
          <ac:spMkLst>
            <pc:docMk/>
            <pc:sldMk cId="3818720739" sldId="381"/>
            <ac:spMk id="7" creationId="{79CDA1B9-4F9A-4B37-AB87-E0357B320BFA}"/>
          </ac:spMkLst>
        </pc:spChg>
        <pc:graphicFrameChg chg="add mod modGraphic">
          <ac:chgData name="vivek kumar" userId="33ede84931fc2eaa" providerId="LiveId" clId="{9A910ABF-87B8-4CC7-A9CB-2DF2498C8499}" dt="2020-09-24T09:55:16.998" v="2759" actId="1076"/>
          <ac:graphicFrameMkLst>
            <pc:docMk/>
            <pc:sldMk cId="3818720739" sldId="381"/>
            <ac:graphicFrameMk id="8" creationId="{87E89F92-5211-4228-B750-D0711D9FD307}"/>
          </ac:graphicFrameMkLst>
        </pc:graphicFrameChg>
      </pc:sldChg>
    </pc:docChg>
  </pc:docChgLst>
  <pc:docChgLst>
    <pc:chgData name="vivek kumar" userId="33ede84931fc2eaa" providerId="LiveId" clId="{0C9417FD-E3D6-44D0-94B4-BFEA5FF5BBAB}"/>
    <pc:docChg chg="modSld">
      <pc:chgData name="vivek kumar" userId="33ede84931fc2eaa" providerId="LiveId" clId="{0C9417FD-E3D6-44D0-94B4-BFEA5FF5BBAB}" dt="2021-01-13T07:04:32.666" v="11"/>
      <pc:docMkLst>
        <pc:docMk/>
      </pc:docMkLst>
      <pc:sldChg chg="addSp modSp">
        <pc:chgData name="vivek kumar" userId="33ede84931fc2eaa" providerId="LiveId" clId="{0C9417FD-E3D6-44D0-94B4-BFEA5FF5BBAB}" dt="2021-01-06T07:07:38.014" v="2"/>
        <pc:sldMkLst>
          <pc:docMk/>
          <pc:sldMk cId="2000995642" sldId="321"/>
        </pc:sldMkLst>
        <pc:inkChg chg="add mod">
          <ac:chgData name="vivek kumar" userId="33ede84931fc2eaa" providerId="LiveId" clId="{0C9417FD-E3D6-44D0-94B4-BFEA5FF5BBAB}" dt="2021-01-06T06:41:22.018" v="1"/>
          <ac:inkMkLst>
            <pc:docMk/>
            <pc:sldMk cId="2000995642" sldId="321"/>
            <ac:inkMk id="2" creationId="{C69E4F60-8AE6-4FF2-AD5B-A49C6EC052E7}"/>
          </ac:inkMkLst>
        </pc:inkChg>
        <pc:inkChg chg="add">
          <ac:chgData name="vivek kumar" userId="33ede84931fc2eaa" providerId="LiveId" clId="{0C9417FD-E3D6-44D0-94B4-BFEA5FF5BBAB}" dt="2021-01-06T07:07:38.014" v="2"/>
          <ac:inkMkLst>
            <pc:docMk/>
            <pc:sldMk cId="2000995642" sldId="321"/>
            <ac:inkMk id="9" creationId="{7A25ADD7-7776-4443-A8D3-F56900760A7D}"/>
          </ac:inkMkLst>
        </pc:inkChg>
      </pc:sldChg>
      <pc:sldChg chg="addSp">
        <pc:chgData name="vivek kumar" userId="33ede84931fc2eaa" providerId="LiveId" clId="{0C9417FD-E3D6-44D0-94B4-BFEA5FF5BBAB}" dt="2021-01-13T06:30:19.969" v="3"/>
        <pc:sldMkLst>
          <pc:docMk/>
          <pc:sldMk cId="2989692813" sldId="324"/>
        </pc:sldMkLst>
        <pc:inkChg chg="add">
          <ac:chgData name="vivek kumar" userId="33ede84931fc2eaa" providerId="LiveId" clId="{0C9417FD-E3D6-44D0-94B4-BFEA5FF5BBAB}" dt="2021-01-06T07:07:38.014" v="2"/>
          <ac:inkMkLst>
            <pc:docMk/>
            <pc:sldMk cId="2989692813" sldId="324"/>
            <ac:inkMk id="225" creationId="{098AD496-B070-45C5-BF7E-536E8C531A25}"/>
          </ac:inkMkLst>
        </pc:inkChg>
        <pc:inkChg chg="add">
          <ac:chgData name="vivek kumar" userId="33ede84931fc2eaa" providerId="LiveId" clId="{0C9417FD-E3D6-44D0-94B4-BFEA5FF5BBAB}" dt="2021-01-13T06:30:19.969" v="3"/>
          <ac:inkMkLst>
            <pc:docMk/>
            <pc:sldMk cId="2989692813" sldId="324"/>
            <ac:inkMk id="226" creationId="{A0F5DF42-7F37-41E7-BA29-EAA26F8D628C}"/>
          </ac:inkMkLst>
        </pc:inkChg>
      </pc:sldChg>
      <pc:sldChg chg="addSp">
        <pc:chgData name="vivek kumar" userId="33ede84931fc2eaa" providerId="LiveId" clId="{0C9417FD-E3D6-44D0-94B4-BFEA5FF5BBAB}" dt="2021-01-13T06:30:56.872" v="4"/>
        <pc:sldMkLst>
          <pc:docMk/>
          <pc:sldMk cId="2601317940" sldId="325"/>
        </pc:sldMkLst>
        <pc:inkChg chg="add">
          <ac:chgData name="vivek kumar" userId="33ede84931fc2eaa" providerId="LiveId" clId="{0C9417FD-E3D6-44D0-94B4-BFEA5FF5BBAB}" dt="2021-01-06T07:07:38.014" v="2"/>
          <ac:inkMkLst>
            <pc:docMk/>
            <pc:sldMk cId="2601317940" sldId="325"/>
            <ac:inkMk id="2" creationId="{5E6971EB-291A-4236-B7ED-F66C66863332}"/>
          </ac:inkMkLst>
        </pc:inkChg>
        <pc:inkChg chg="add">
          <ac:chgData name="vivek kumar" userId="33ede84931fc2eaa" providerId="LiveId" clId="{0C9417FD-E3D6-44D0-94B4-BFEA5FF5BBAB}" dt="2021-01-13T06:30:19.969" v="3"/>
          <ac:inkMkLst>
            <pc:docMk/>
            <pc:sldMk cId="2601317940" sldId="325"/>
            <ac:inkMk id="3" creationId="{9E670484-B51D-4468-9D10-9D58407F595F}"/>
          </ac:inkMkLst>
        </pc:inkChg>
        <pc:inkChg chg="add">
          <ac:chgData name="vivek kumar" userId="33ede84931fc2eaa" providerId="LiveId" clId="{0C9417FD-E3D6-44D0-94B4-BFEA5FF5BBAB}" dt="2021-01-13T06:30:56.872" v="4"/>
          <ac:inkMkLst>
            <pc:docMk/>
            <pc:sldMk cId="2601317940" sldId="325"/>
            <ac:inkMk id="9" creationId="{E373EB8F-29BA-43BA-B1E5-AEA5AC134AD3}"/>
          </ac:inkMkLst>
        </pc:inkChg>
      </pc:sldChg>
      <pc:sldChg chg="addSp delSp modSp">
        <pc:chgData name="vivek kumar" userId="33ede84931fc2eaa" providerId="LiveId" clId="{0C9417FD-E3D6-44D0-94B4-BFEA5FF5BBAB}" dt="2021-01-13T06:48:41.498" v="10"/>
        <pc:sldMkLst>
          <pc:docMk/>
          <pc:sldMk cId="485323133" sldId="326"/>
        </pc:sldMkLst>
        <pc:inkChg chg="add mod">
          <ac:chgData name="vivek kumar" userId="33ede84931fc2eaa" providerId="LiveId" clId="{0C9417FD-E3D6-44D0-94B4-BFEA5FF5BBAB}" dt="2021-01-13T06:33:05.669" v="7"/>
          <ac:inkMkLst>
            <pc:docMk/>
            <pc:sldMk cId="485323133" sldId="326"/>
            <ac:inkMk id="9" creationId="{ABAC9F5E-FC93-4E23-AC6D-88D83A4A3C80}"/>
          </ac:inkMkLst>
        </pc:inkChg>
        <pc:inkChg chg="add del">
          <ac:chgData name="vivek kumar" userId="33ede84931fc2eaa" providerId="LiveId" clId="{0C9417FD-E3D6-44D0-94B4-BFEA5FF5BBAB}" dt="2021-01-13T06:33:05.692" v="8"/>
          <ac:inkMkLst>
            <pc:docMk/>
            <pc:sldMk cId="485323133" sldId="326"/>
            <ac:inkMk id="10" creationId="{CE2F3F22-3377-4613-94CB-EEA3B2B98A67}"/>
          </ac:inkMkLst>
        </pc:inkChg>
        <pc:inkChg chg="add del">
          <ac:chgData name="vivek kumar" userId="33ede84931fc2eaa" providerId="LiveId" clId="{0C9417FD-E3D6-44D0-94B4-BFEA5FF5BBAB}" dt="2021-01-13T06:33:05.693" v="9"/>
          <ac:inkMkLst>
            <pc:docMk/>
            <pc:sldMk cId="485323133" sldId="326"/>
            <ac:inkMk id="11" creationId="{EFCBEAEB-575D-420C-8F7B-ACA6FDF4D3AD}"/>
          </ac:inkMkLst>
        </pc:inkChg>
        <pc:inkChg chg="add">
          <ac:chgData name="vivek kumar" userId="33ede84931fc2eaa" providerId="LiveId" clId="{0C9417FD-E3D6-44D0-94B4-BFEA5FF5BBAB}" dt="2021-01-13T06:48:41.498" v="10"/>
          <ac:inkMkLst>
            <pc:docMk/>
            <pc:sldMk cId="485323133" sldId="326"/>
            <ac:inkMk id="13" creationId="{53826071-AF9F-4C0C-AE6C-9B795B04F33C}"/>
          </ac:inkMkLst>
        </pc:inkChg>
      </pc:sldChg>
      <pc:sldChg chg="addSp">
        <pc:chgData name="vivek kumar" userId="33ede84931fc2eaa" providerId="LiveId" clId="{0C9417FD-E3D6-44D0-94B4-BFEA5FF5BBAB}" dt="2021-01-13T06:48:41.498" v="10"/>
        <pc:sldMkLst>
          <pc:docMk/>
          <pc:sldMk cId="2502845296" sldId="327"/>
        </pc:sldMkLst>
        <pc:inkChg chg="add">
          <ac:chgData name="vivek kumar" userId="33ede84931fc2eaa" providerId="LiveId" clId="{0C9417FD-E3D6-44D0-94B4-BFEA5FF5BBAB}" dt="2021-01-13T06:48:41.498" v="10"/>
          <ac:inkMkLst>
            <pc:docMk/>
            <pc:sldMk cId="2502845296" sldId="327"/>
            <ac:inkMk id="9" creationId="{525D2387-C161-4D9F-A1E4-87C746801DE9}"/>
          </ac:inkMkLst>
        </pc:inkChg>
      </pc:sldChg>
      <pc:sldChg chg="addSp">
        <pc:chgData name="vivek kumar" userId="33ede84931fc2eaa" providerId="LiveId" clId="{0C9417FD-E3D6-44D0-94B4-BFEA5FF5BBAB}" dt="2021-01-13T07:04:32.666" v="11"/>
        <pc:sldMkLst>
          <pc:docMk/>
          <pc:sldMk cId="191937334" sldId="379"/>
        </pc:sldMkLst>
        <pc:inkChg chg="add">
          <ac:chgData name="vivek kumar" userId="33ede84931fc2eaa" providerId="LiveId" clId="{0C9417FD-E3D6-44D0-94B4-BFEA5FF5BBAB}" dt="2021-01-13T06:48:41.498" v="10"/>
          <ac:inkMkLst>
            <pc:docMk/>
            <pc:sldMk cId="191937334" sldId="379"/>
            <ac:inkMk id="3" creationId="{C9D26D71-D002-40D2-B01E-BE2EA36ED323}"/>
          </ac:inkMkLst>
        </pc:inkChg>
        <pc:inkChg chg="add">
          <ac:chgData name="vivek kumar" userId="33ede84931fc2eaa" providerId="LiveId" clId="{0C9417FD-E3D6-44D0-94B4-BFEA5FF5BBAB}" dt="2021-01-13T07:04:32.666" v="11"/>
          <ac:inkMkLst>
            <pc:docMk/>
            <pc:sldMk cId="191937334" sldId="379"/>
            <ac:inkMk id="8" creationId="{AC3374CA-0DB1-42B3-81AB-7F10B0A1B736}"/>
          </ac:inkMkLst>
        </pc:inkChg>
      </pc:sldChg>
      <pc:sldChg chg="addSp">
        <pc:chgData name="vivek kumar" userId="33ede84931fc2eaa" providerId="LiveId" clId="{0C9417FD-E3D6-44D0-94B4-BFEA5FF5BBAB}" dt="2021-01-13T07:04:32.666" v="11"/>
        <pc:sldMkLst>
          <pc:docMk/>
          <pc:sldMk cId="1061642164" sldId="380"/>
        </pc:sldMkLst>
        <pc:inkChg chg="add">
          <ac:chgData name="vivek kumar" userId="33ede84931fc2eaa" providerId="LiveId" clId="{0C9417FD-E3D6-44D0-94B4-BFEA5FF5BBAB}" dt="2021-01-13T07:04:32.666" v="11"/>
          <ac:inkMkLst>
            <pc:docMk/>
            <pc:sldMk cId="1061642164" sldId="380"/>
            <ac:inkMk id="7" creationId="{0748495F-B3C5-401F-95AC-947D142760B0}"/>
          </ac:inkMkLst>
        </pc:ink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384" units="cm"/>
          <inkml:channel name="Y" type="integer" max="111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627.3139" units="1/cm"/>
          <inkml:channelProperty channel="Y" name="resolution" value="637.9310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8-27T04:15:34.02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0 368 348 0,'0'0'0'0,"0"0"0"0,0 0 0 0,0 0-201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1-01-06T07:05:16.9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30790 7492 163 0,'-5'4'34'0,"-3"0"32"0,5-1 5 16,-2-3 4-16,1 1-31 0,-1 1-26 0,1-1 10 15,0 0 13-15,1-1 16 0,0 1-4 0,0 1-14 16,-1-2-6-16,3 0-15 0,-2 0 8 0,3 1 7 16,-4-1-2-16,4 0 6 0,-1 0-4 0,1 0-5 15,0 0 8-15,-2 0-1 0,2 0 11 16,0 0 3-16,0 0-15 0,0 0-15 0,0 0 0 16,0 0-2-16,0 0 7 0,0 0 24 0,0 0-27 15,0 0 12-15,0 0 4 0,0 0-10 0,0 0 32 16,0 0-13-16,0 0-3 0,0 0-13 0,0 0-14 15,0 0-10-15,0 0-12 0,0 0 2 0,0 0-2 16,0 0 8-16,0 0 4 0,0 0 0 0,0 0 6 16,7 0 0-16,-3-4 2 0,1 2-4 0,3-1-10 15,-2 2-6-15,2-2 12 0,2 0 16 0,1-1 9 16,-2 2 9-16,2-2-20 0,0 3-9 0,2-3-3 16,-2 2-10-16,2-3 8 0,-2 3-8 15,1 0 0-15,-4 1 6 0,4 0-2 0,-3 1 6 16,-1 0 0-16,-2 0-2 0,1 0 0 0,-3 0 0 15,4 0-1-15,-5 4-1 0,0-1 2 0,2 2 8 16,-2-2 7-16,-1 3-2 0,0-3-9 0,-1 4-6 16,1-2-12-16,-2 3-1 0,0 0 11 0,0 1-2 15,0 0 9-15,0 2 1 0,0 0-2 0,-7-2-1 16,3 1-12-16,-1 1 3 0,1 0-4 0,0 0-2 16,-1-1 12-16,1 0-6 0,0-1 8 15,-2 2 2-15,-1-2-10 0,0 0 4 0,1 0-2 0,-3 0 0 16,3 0 3-16,0-1-6 0,-2-2-3 0,2 2 0 15,1 0 6-15,2-2 4 0,-2 0-4 16,0 0 8-16,1-1-6 0,-1 0-6 0,2 0 4 16,1-2-2-16,-1 1 4 0,3-2 4 0,-3 1 5 15,3-3-11-15,-2 2-2 0,0-2-2 0,1 1-4 16,1-1 1-16,0 0 3 0,0 0 4 0,0 0 0 16,0 0 6-16,0 0 13 0,0 0 2 0,5 0 0 15,-2 0-5-15,0 0-3 0,0 0-5 0,2 0 6 16,-2 0-7-16,3 0-7 0,1-5 0 0,-3 2-9 15,1 0 16-15,2 1-7 0,3-2 8 0,-2 1 9 16,1-1 4-16,3 0 2 0,-4 2-6 0,3-1-6 16,1 0-7-16,0 0 0 0,-3 0-6 0,4 1-3 15,-2-1 1-15,1 2 2 0,-4 0 6 16,0-3 1-16,-1 3 3 0,-1 0-4 0,-1 0-4 16,-1 1 2-16,-2-2-8 0,0 2 4 0,-1-1 4 15,1 0 2-15,-2 1 0 0,1 0-1 0,-1-1 3 16,4 1-6-16,-1-1 0 0,2 1-2 0,-1 0-3 15,1 0 8-15,0 0-3 0,-1 0 8 0,0 0-8 16,1 0-2-16,-2 0 0 0,0 0-3 0,0 0 1 16,0 0 2-16,-2 0 9 0,1 0-9 0,0 0 8 15,-2 0 1-15,0 0-7 0,0 0 4 0,0 0-11 16,0 0 3-16,0 3 2 0,0-3 2 0,0 0 6 16,0 0-1-16,0 0-1 0,0 3-4 0,0-3 2 15,0 0-4-15,0 0-4 0,0 2 1 0,0-2 5 16,0 0 0-16,0 0 7 0,0 0-5 0,0 0-2 15,0 0 4-15,0 0-6 0,0 0 2 16,3 0-9-16,-3 0 9 0,0 0 0 0,0 0 5 16,0 0 3-16,0 0-10 0,0 0 2 0,3 0-4 15,-3 0-1-15,0 0 3 0,0 0 8 16,0 0 1-16,0 0-5 0,0 0-2 0,0 0-6 16,0 0 2-16,0 0 4 0,0 0-5 0,0 0 12 15,0 0-5-15,0 0-4 0,0 0 6 0,0 0-13 16,0 0 9-16,0 0 7 0,0 0-7 0,0 0 4 15,0 0-10-15,0 0 2 0,5 0 4 0,-5 0-3 16,0 0 10-16,0 0-9 0,0 0 6 0,5 0-6 16,-5 0 4-16,0 0-2 0,0 0-7 0,0 0 9 15,0 0-2-15,0 0 5 0,0 0 1 0,0 0-1 16,0 0-10-16,0 0 5 0,0 0-4 0,0 0 0 16,0 0 6-16,0 0 0 0,0 0-2 0,0 0 2 15,0 0 0-15,0 0-8 0,0 0 6 0,0 0-5 16,0 0-1-16,0 0 10 0,0 0 5 0,0 0-7 15,0 0 0-15,0 0-2 0,0 0-10 0,0 0 7 16,0 0-1-16,0 0 6 0,0 0-2 0,0 0 7 16,0 0 1-16,0 0-10 0,0 0 4 0,0 0-8 15,0 0 2-15,0 0 6 0,0 0 0 16,0 0-4-16,0 0 8 0,0 0-6 0,0 0 0 16,0 0 4-16,0 0-10 0,0 0 0 0,0 0 6 15,0 0 0-15,0 0 2 0,0 0 0 0,0 0 0 16,0 0-2-16,0 0-6 0,0 0 6 0,0 0-2 15,0 0 4-15,0 0 4 0,0 0-3 0,0 0-1 16,0 0-2-16,0 0-7 0,0 0 1 0,0 0 10 16,0 0-2-16,0 0 6 0,0 0-1 0,0 0-9 15,0 0 4-15,0 0-2 0,0 0-5 0,0 0-5 16,0 0 1-16,0 0 7 0,6 0 4 0,-6 0 5 16,0 0-3-16,0 0-2 0,0 0 3 0,0 0-8 15,0 0 1-15,0 0-2 0,3 0 2 16,-3 0 4-16,0 0 0 0,1 0 1 0,-1 0-1 15,4 0-2-15,-4 0-3 0,0 0 3 0,0 0-4 16,0 0 4-16,0 0 6 0,0 0-6 0,0 0 5 16,0 0-1-16,0 0-6 0,0 0 2 0,0 0-2 15,0 0 2-15,0 0-2 0,0 0 2 0,0 0 2 16,0 0-6-16,0 0 4 0,0 0 2 0,0 0-4 16,0 0-3-16,0 0 5 0,0 0 0 15,0 0 0-15,0 0 2 0,0 0-2 0,0 0 0 16,0 0-4-16,0 0 8 0,0 0-8 0,0 0 4 15,0 0 6-15,0 0-8 0,0 0 7 0,0 0-3 16,0 0-7-16,0 0 3 0,0 0 0 0,0 0-4 16,0 0 10-16,0 0 2 0,0 0-2 0,0 0-1 15,0 0-3-15,0 0-7 0,0 0 5 0,0 0-2 16,0 0-3-16,0 0 10 0,0 0 1 0,0 0 2 16,0 0 1-16,0 0-5 0,0 0-2 0,0 0-2 15,0 0 0-15,0 0-3 0,0 0 5 0,0 0 2 16,0 0 2-16,0 0 3 0,0 0-5 0,0 0-2 15,0 0 0-15,0 0-2 0,0 0 0 0,0 0 0 16,0 0-2-16,0 0 6 0,0 0-6 16,0 0 8-16,0 0-4 0,0 0-4 0,0 0 6 0,0 0-4 15,0 0-3-15,0 0 7 0,0 0-2 16,0 0 0-16,0 0 2 0,0 0-2 0,0 0-4 16,0 0 2-16,0 0 8 0,0 0-8 0,0 0 5 15,0 0-6-15,0 0-1 0,0 0 2 0,0 0 2 16,0 0 2-16,0 0 0 0,0 0-2 0,0 0 7 15,0 0-3-15,0 0-6 0,0 0-1 0,0 0-3 16,0 0 4-16,0 0 0 0,0 0 6 0,0 0-2 16,0 0-4-16,0 0 2 0,0 0 0 0,0 0-2 15,0 0 6-15,0 0 7 0,0 0-11 0,0 0 2 16,0 0-8-16,0 0-5 0,0 0 11 0,0 0-2 16,0 0 6-16,0 0 3 0,0 0-7 0,0 0 4 15,0 0-4-15,0 0-4 0,0 0 6 0,0 0-6 16,0 0 2-16,0 0 6 0,0 0-2 15,0 0 4-15,0 0-4 0,0 0-6 0,0 0 2 16,0 0-2-16,0 0 6 0,0 0 2 0,0 0-2 16,0 0-2-16,0 0-4 0,0 0 0 15,0 0 2-15,0 0 0 0,0 0 4 0,0 0 0 0,0 0 0 16,0 0 0-16,0 0-4 0,0 0 2 0,0 0-4 16,0 0 2-16,0 0 4 0,0 0-2 15,0 0 2-15,0 0 6 0,0 0-8 0,0 0 2 16,0 0-6-16,0 0-3 0,0 0 7 0,0 0 3 15,0 0-1-15,0 0-2 0,0 0 2 0,0 0-6 16,0 0 4-16,0 0-2 0,0 0-2 0,0 0 2 16,0 0 4-16,0 0 0 0,0 0 2 0,0 0-4 15,0 0-2-15,0 0 0 0,0 0-2 0,0 0 4 16,0 0 0-16,0 0-5 0,0 0 11 0,0 0-4 16,0 0 2-16,0 0 1 0,0 0-11 0,0 0 6 15,0 0 0-15,0 0 4 0,0 0 4 0,0 0-10 16,0 0-2-16,0 0-7 0,0 0 7 0,0 0 8 15,0 0 0-15,0 0 3 0,0 0-7 0,0 0 2 16,0 0-4-16,0 0 4 0,0 0-6 0,0 0-2 16,0 0 8-16,0 0 0 0,0 0-2 0,0 0 4 15,0 0-4-15,0 0-2 0,0 0 4 16,0 0-9-16,0 0 5 0,0 0 4 0,0 0-2 16,0 0 5-16,0 0-5 0,0 0-2 0,0 0 0 15,0 0 0-15,0 0-3 0,0 0 5 0,0 0 2 16,0 0 0-16,0 0 3 0,0 0-5 15,0 0 0-15,0 0-5 0,0 0-3 0,0 0 4 0,0 0 2 16,0 0 4-16,0 0 4 0,0 0-3 0,0 0 1 16,0 0-9-16,0 0 3 0,0 0 4 0,0 0-8 15,0 0 12-15,0 0 3 0,0 0-11 0,0 0 8 16,0 0-10-16,0 0-3 0,0 0 9 0,0 0-6 16,0 0 7-16,0 0-3 0,8 0 0 0,-8 0-5 15,0 0 5-15,3-5 2 0,-3 5-4 16,0 0 7-16,0 0-1 0,0 0-4 0,0 0 2 15,0 0-7-15,0 0 3 0,0 0 2 0,0 0 0 16,5 0 7-16,-5 0-9 0,0 0 2 0,0 0-2 16,0 0-3-16,0 0 3 0,0 0 4 0,1 0 0 15,-1 0 2-15,0 0 3 0,0 0-11 0,0 0 2 16,0 0-5-16,0 0 3 0,0 0 8 0,0 0-4 16,0 0 2-16,0 0 2 0,0 0-8 15,0 0 4-15,0 0 0 0,0 0-2 0,0 0 2 16,0 0 2-16,0 0-2 0,0 0-4 0,0 0 10 15,0 0-4-15,0 0 1 0,0 0-3 0,0 0-11 16,0 0 5-16,0 0 8 0,0 0 2 0,0 0-2 16,0 0 4-16,0 0-6 0,0 0-4 0,0 0 8 15,0 0-10-15,0 0 2 0,0 0 8 0,0 0-15 16,0 0-22-16,0 0-22 0,0 0-18 0,0 0-43 16,0 0 6-16,0 0-15 0,9 0-41 0,-9-5 1 15,0 2-52-15,0 0-19 0,0 3-35 0,0-3 24 16</inkml:trace>
  <inkml:trace contextRef="#ctx0" brushRef="#br0" timeOffset="8598.49">24211 3521 526 0,'-16'-7'48'0,"0"2"25"16,2 1 22-16,2-1 27 0,0 3-40 0,6 0-17 15,0 2-11-15,3-1-27 0,3-1-3 16,0 1-6-16,0-2-22 0,7-1 12 0,1 1-10 0,0-1-6 15,5-1 23-15,-4 2-9 0,4-1-1 0,3 2 3 16,-3 1-12-16,1 1 2 0,0 0-7 0,-3 0 9 16,2 7 0-16,-2 3 0 0,0-3 6 0,-5 2-12 15,0 2 6-15,-1-2 2 0,-1 2 3 0,-3-2-1 16,1 0 0-16,-2-1-4 0,0-1-4 16,0-1 8-16,0-1 0 0,0-1-10 0,0 1 3 15,0 0 3-15,0-1 0 0,0 0 0 0,0 1 3 16,0-1 3-16,0-1-6 0,0 0 0 0,7-1-6 15,-2-1 2-15,1-1 0 0,3 0 3 0,1 0 8 16,2 0-7-16,0 0 0 0,1 0-6 0,1 0 10 16,2 0-6-16,-2 0-5 0,3 0 15 0,-2 0-1 15,0 0 40-15,0 0 9 0,-3 0 12 0,-1 0-8 16,-2 0-7-16,-5 5 4 0,2-1 48 0,-4-1 19 16,-2 2-1-16,0-1 32 0,-8 4-19 0,0 0 1 15,0 2 35-15,-3-1-38 0,-5 4-27 0,-1-2 19 16,0 3-45-16,-7-1 2 15,-3 2-12-15,5-2-38 0,-5 0-9 0,2-2-13 0,-1 1 6 0,6-3-13 16,2-1 3-16,1 0 0 0,8-3-11 0,-3-3 4 16,6 1-5-16,2-1 10 0,0 0 4 15,1-2 3-15,3 0-12 0,0 0-12 0,0 0 7 16,0 0-6-16,0 0 13 0,0-5 3 0,5 2-8 16,-2 2 1-16,0-1 0 0,3 1 2 15,-2-1 0-15,0 0 0 0,0 1-17 0,0 0 1 16,1 0-10-16,-2-2-2 0,2 2-9 0,-2-1-16 0,2 2-21 15,0 0-1-15,-4-1 26 0,2 1-41 0,1 0 23 16,-3 0-19-16,1 0-42 0,0 0 37 0,-2 0-21 16,0 0 4-16,0 0 17 0,0 0-17 0,0 0-11 15,-5 0 19-15,5 0-50 0,0 0 10 16,0 0 18-16,0-5-58 0,0 2 26 0,0 0-24 0,0 0-41 16,0-1 13-16</inkml:trace>
  <inkml:trace contextRef="#ctx0" brushRef="#br0" timeOffset="31777.7">23991 4840 246 0,'-1'4'38'0,"-3"0"12"0,4-3 10 0,-1 3 13 0,-1-2-2 15,0 0 8-15,2 0 16 0,0 0 7 16,0 0-6-16,0-2 2 0,7 0-23 0,3-6 10 16,3-2 2-16,2 0-25 0,7-2 6 0,3-5-13 15,5-1-25-15,8-7 7 0,4-3-9 0,8-5-18 16,5-4-6-16,7-4 10 0,4-4-4 0,6-2 2 15,3-2-6-15,5 1-6 0,-2-1 10 0,-1 4-4 16,0 1 4-16,-3 1 6 0,-2 2-6 0,-2 2 17 16,-5 1 11-16,-6 3-11 0,-7 0 3 0,-1 4-8 15,-7 3-5-15,-6 2 7 0,-7 4 8 0,-7 2 1 16,-6 4-2-16,-4 2-11 0,-5 4-14 16,-4 2 3-16,-5 1-5 0,0 1 0 0,0 2 2 0,-6 2-14 15,-2 0 8-15,-1 0-12 0,0 0-19 16,1 0-61-16,-1 5-32 0,1-5-66 0,3 4-26 15,1 0-8-15,0-1-38 0,0-3 15 0,-1 0 4 16</inkml:trace>
  <inkml:trace contextRef="#ctx0" brushRef="#br0" timeOffset="32334.74">25005 4503 713 0,'0'-6'14'0,"-5"1"38"0,-4 5 39 0,1 0 19 16,0 0 3-16,1 0-1 0,1 8-23 0,-3 0-29 15,4-1-6-15,2 0-12 0,-2 1-6 0,1-1 1 16,4 4-15-16,0-1-6 0,0 1-6 0,5 3 24 16,3 3 14-16,0 0-5 0,3 2-1 0,0 3-11 15,1-2 4-15,2 1-4 0,-2 0-6 0,4-1-9 16,-1-3 3-16,2 0 16 0,0-5 19 0,0-2 30 16,1-4 12-16,-2-6-8 0,1 0 26 15,-1 0 21-15,0-6-22 0,0-4 9 0,-2-2-1 16,-3-2-38-16,-3-4 7 0,-2 0-37 0,-1-3-32 15,-5 0-7-15,0-2-9 0,-11 0 2 0,0 2-7 16,-3 1 2-16,-1 2-6 0,-4 2 8 0,0 4 1 16,-1 0-21-16,-1 5-61 0,2 0-38 0,0 2-101 15,2 2-54-15,-1 1-27 0,4-1-54 0,-2 2 18 16,7 0-50-16,-4-1-25 0</inkml:trace>
  <inkml:trace contextRef="#ctx0" brushRef="#br0" timeOffset="32826.74">24851 5408 662 0,'-5'5'16'0,"1"-1"43"0,2 1 37 15,-2 2 23-15,0-1 3 0,3 1 2 16,1 0-14-16,0-3-3 0,0 0-23 0,6-4-34 0,3 0-22 16,3-8 0-16,2-3 24 0,3-4 5 0,8-5 11 15,6-4-13-15,3-4-8 0,6-7 11 0,7-3 9 16,5-4-4-16,6-4-14 0,2-1-22 0,7-2-24 16,1-3 1-16,4 3 9 0,2 1-11 0,-1 3 0 15,-4 2 2-15,-4 4-10 0,-2 5 6 0,-9 5 8 16,-7 4-12-16,-10 4 6 0,-9 4 2 15,-9 5-4-15,-3 2 0 0,-8 4 2 0,-8 1-8 16,0 2 2-16,0 2-24 0,0 1-43 0,-10 0-17 16,0 0-69-16,-5 0-21 0,0 0-4 0,3 0-68 15,-1 5-18-15,0-5-45 0,1 5 19 0</inkml:trace>
  <inkml:trace contextRef="#ctx0" brushRef="#br0" timeOffset="60059.87">27223 6902 490 0,'0'4'52'0,"0"-1"28"0,0 0 38 0,0-2 36 16,0-1-36-16,0 0 24 0,0 0-33 0,0-6-12 15,0-1-3-15,8 1-51 0,-2 1-7 0,3-3-14 16,-4 1-4-16,3-3 20 0,-3 0 22 0,3-1 7 16,-4-1 5-16,1-3-21 0,2-2-24 0,-1 0-14 15,3-3-13-15,1-2 0 0,0-3 6 16,4-1 0-16,-3-3-3 0,3-3-3 0,0-1-5 15,2-2-9-15,0-4 10 0,0 0-9 0,0-2-46 16,1 0-22-16,-3-1-56 0,-3 0-40 0,3 0-24 16,-2-1-51-16,-2 4-29 0,-2 0-7 0</inkml:trace>
  <inkml:trace contextRef="#ctx0" brushRef="#br0" timeOffset="60556.24">27767 5140 655 0,'1'-8'38'16,"1"1"37"-16,-2 2 52 0,0 1 11 0,0 1-2 16,0 0-25-16,0 2-21 0,0 0-8 0,0 1-28 15,0 0-11-15,0 0 7 0,0 0 31 0,0 6-6 16,0 1 5-16,0 4-22 0,0 2-17 0,0 5-6 16,0 3 3-16,1 2-13 0,3 5-15 0,-3 1 5 15,2 2-9-15,-1 1 5 0,0-2-7 0,-1 1 3 16,3-2-3-16,-4-2-12 0,3-2 6 15,-2-2-34-15,2-4-20 0,-1-2-66 0,-2-4-35 16,0-2-31-16,1-2-27 0,1 0 20 0,-2-3-34 16,1-4 17-16,1-2-19 0,0 0 32 0</inkml:trace>
  <inkml:trace contextRef="#ctx0" brushRef="#br0" timeOffset="61035.63">27791 4942 483 0,'-10'-12'5'0,"2"1"47"0,-3-1 15 15,2 2 16-15,-4-1 21 0,-3 2-28 0,2 1 9 16,-3 0-4-16,0 2-21 0,0 3 8 0,0 0 21 16,-4 3-11-16,3 0 22 0,1 12-26 0,-5 2-38 15,4 4-2-15,-3 5-32 0,-1 5 4 0,1 5 6 16,5 4 30-16,-2 6 19 0,3 3 2 0,3 4-10 16,0 3-24-16,4 0-11 0,4 1-7 15,-1 1-5-15,5-3-6 0,0-2-6 0,9-3 4 16,3-5 6-16,2-3-4 0,2-7 12 0,6-3-5 15,1-6 1-15,7-6 11 0,4-6-15 0,5-4 8 16,4-7 19-16,6 0 26 0,3-8 23 0,4-5 42 16,1-5-10-16,3-3 47 0,-2-5 52 0,1-2-27 15,-3-4 28-15,-5-4-45 0,-2-2-62 0,-6-4 3 16,-6-2-30-16,-8-2-26 0,-10-3-3 0,-3-2-26 16,-16-1-16-16,0 2-4 0,-11 3-3 15,-7 4-3-15,-10 4 0 0,-9 7 1 0,-6 7-43 0,-8 8-35 16,-5 7-65-16,-4 10-84 0,-6 0-110 15,-7 10-78-15,2 3-72 0,0 4-88 0,3 2 32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1-01-13T06:33:28.8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11274 4225 721 0,'4'0'10'0,"-1"0"-6"0,-2 0 7 16,1 0 25-16,-2 0 14 0,0 0 39 0,0-5 5 16,0 1-19-16,0 2-3 0,0-1-12 0,2 0 2 15,2 0-8-15,-1-2-1 0,5-2-8 0,0 2-7 16,3-3-3-16,0 2-15 0,1 2-6 0,-2-1-14 16,1 0 8-16,-1 2-8 0,-1 3-4 0,-2 0 42 15,-1 0 23-15,2 0 18 0,0 0-4 0,-2 5-28 16,1 1-33-16,-1 2-10 0,2-1 9 0,-1 2-5 15,0 1 9-15,-1-1 2 0,2 2-3 0,0-1 1 16,-2 0 4-16,2 0 0 0,2-2 2 0,2-1 4 16,-2 1-2-16,1-3-4 0,3-1 4 15,-1 0 3-15,-1-3 4 0,1 0 2 0,1-1-12 16,-1 0 1-16,0-5 8 0,3 0 8 16,-4-3 13-16,4 0-8 0,-2-1-16 0,2 0-13 0,-3-3-10 15,2 0-8-15,-3-1-1 0,0 0 2 16,-1 0-2-16,-1 0 4 0,-2 0 2 0,1 1-4 15,-2 1-7-15,-3 1 7 0,3 0 4 0,-4 4 0 16,3 0 65-16,-3 0-61 0,-3 3-12 0,3 1 3 0,-1 1-52 16,0 1 51-16,-1 0 12 0,2 0-5 0,-1 0-6 15,1 6 8-15,0-3-12 0,3 2 3 16,-3-1 8-16,4 0-2 0,-2-2 49 0,1 2-46 16,3 0-7-16,-2-1-1 0,-1-1-48 0,2-1 53 15,-3-1 0-15,4 0 54 0,-1 0-58 0,0-4-3 16,3-2 1-16,-1 1-56 0,1-1 67 0,1 0 51 15,-2-2 4-15,1 2-3 0,0 1-59 0,-3-1-57 16,-2 0-36-16,-1 3-76 0,-2 0-40 0,-3 0-107 16,0 1-51-16,0 1-36 0,0-1-6 0</inkml:trace>
  <inkml:trace contextRef="#ctx0" brushRef="#br0" timeOffset="26656.25">10359 7167 157 0,'0'-2'3'0,"6"1"-3"0,-3 0-2 0,0 0 24 0,-1-1 23 16,0 2 7-16,-1 0 14 0,1 0-17 15,-1-1-30-15,-1 1-5 0,0-2-11 0,0 2 3 16,0 0 9-16,0 0 19 0,0 0 14 0,0-1-3 16,0 1-2-16,0 0-5 0,0 0-11 0,0 0-7 15,0 0-2-15,0 0 4 0,0 0-5 0,0 0 5 16,0 0 5-16,0 0 5 0,0 0-3 15,-4 0 6-15,4 0 2 0,-4 0-24 0,4 0 19 16,-3 0-9-16,2 0-6 0,1 0 5 0,-2 0-14 16,2 4 1-16,0-2-3 0,0 0 7 0,0-1 10 15,0 1-6-15,0-1 12 0,0 1-5 0,0 0-8 16,0 0 15-16,0-1-2 0,3 3 6 0,2-1 13 16,-3 0-30-16,1 1-8 0,0-2 3 0,0 2-9 15,-1 0 31-15,3-1 5 0,-4 2-21 0,4 0-3 16,-2 0-12-16,-2-1-11 0,1 2 16 0,-2 1-3 15,2-2 0-15,-2 1 0 0,0 1-10 0,1 1 4 16,-1-2 10-16,0 2-4 0,2-1 0 0,-2 0-2 16,1 0-12-16,-1 1 4 0,2-1 6 0,-2 0 2 15,0 0 2-15,0 0-4 0,0 1-2 0,0-2-2 16,0 2-4-16,0-2 8 0,0 2-6 0,0-3 6 16,0 2 4-16,0 1-6 0,-5-1 2 0,5-1-4 15,-5 4-4-15,4-4 2 0,-2 2 6 16,1-1-4-16,-1 0 6 0,3-2 4 0,-1 3-4 15,-1-1 2-15,1-1-10 0,1 2 6 0,-2-3-8 16,2 3-4-16,0-2 12 0,0 2-2 0,0-1 0 16,0 0 4-16,0 0 2 0,0 1-6 0,0-1 0 15,0 0 6-15,0 0-12 0,0 1-4 0,0-1 14 16,0 1-6-16,0-1 8 0,-5 1-4 0,5-2-4 16,-2 1 0-16,-1 0-2 0,3-1 10 0,-1 1-6 15,-1 0 2-15,2-2 0 0,-2 2 0 0,1-1-4 16,-1 2-4-16,1-2-2 0,-1 2 2 15,2-2 10-15,-3 3 4 0,3-1-4 0,-1 1-2 16,-1-1-2-16,2 0-4 0,-2 1 0 0,2-1 8 0,0 2-4 16,0-1-2-16,0 0 6 0,0 0-6 15,-3 1-4-15,3 0-2 0,0 2 4 0,0-4 6 16,-1 3 4-16,1-1 2 0,-2 0-4 0,0 2-10 16,2-3-2-16,-3 2 4 0,0-1 4 0,1 1 6 15,-1-1 0-15,0-1-2 0,1 1-2 0,-2-2-4 16,2 1-8-16,-2 1 10 0,0-2 2 0,4 2-4 15,-3-2 6-15,0 0-4 0,1 2-6 16,-1-1-2-16,0 0 12 0,1 0 0 0,-2 0-4 16,2 1 12-16,1 0-14 0,-1-1-4 0,1 1 4 15,-1-1-4-15,0 0 4 0,1 1 4 0,-1 0 4 16,-1-1-8-16,1 2 0 0,1 0 4 0,-3-1 0 16,4-1-2-16,-3 1 6 0,3 2-8 0,-4-2-5 15,4 1 8-15,-3 0-1 0,1 1 4 0,2 0 6 16,-3-2-6-16,3 2-6 0,-2-1-10 0,2 0 6 15,-1-1 8-15,1 1 4 0,0-3 2 0,0 0-2 16,0 1-12-16,0-1 2 0,0 2 6 0,0-1-6 16,0 2 10-16,0-1-2 0,0 4-6 0,0 1-2 15,-5-2-2-15,0 2 4 0,3-1-4 0,-1 2 8 16,-1-2 2-16,2 0-4 0,2 2 6 0,-3-2-6 16,3 0 4-16,0 1-12 0,0-2 8 0,0 1-2 15,0-2-8-15,0 2 8 0,0-2 0 16,0 0 8-16,0-1-2 0,0 1 8 0,0 2-16 15,0-2-2-15,0 2 6 0,0-2-2 16,0 1 8-16,0-1-2 0,0 0-8 0,0 0 4 0,0 1-2 16,0-2-2-16,0-1 8 0,0 1 0 0,0-2-4 15,0 2 2-15,0-1 2 0,0 2-16 16,0-2 8-16,0 0 0 0,0 3 6 0,-1-1 8 0,1 1-4 16,0-1 6-16,0 1-20 0,-4-1-6 15,4 1 16-15,0 0-6 0,0-1 10 0,0 0 10 0,-1-1-16 16,-1 2 2-16,2-2-8 0,0 1 4 0,-2 0 2 15,1-1 0-15,-1 0 2 0,2 0-4 16,0-1 2-16,-1 2-6 0,-1-1 6 0,2-1 2 16,-2 1-2-16,1 0 2 0,-1 0 4 0,-1-1-12 15,0 2 2-15,2 0 4 0,-1 0 2 0,-1 0 4 16,1 0-6-16,-1 0 2 16,3 3-12-16,-3-2 8 0,1 2 14 0,2-2-6 0,-3 0 2 0,3 0-6 15,0 0-6-15,-2 1 2 0,1-1 0 0,-1 0 8 16,1 1 0-16,-1 0-6 0,2-1 4 15,-4 1-8-15,1 1-8 0,1-2 20 0,-1-1-4 16,-1 2 4-16,1-2 6 0,3-1-20 0,-1-1 6 16,-1 0-6-16,2 0 2 0,0 0 4 0,0-1 0 15,0 2 8-15,-2 0-6 0,2 1-4 0,0 0-2 16,0 0-2-16,0 0 6 0,0-1 6 0,0 1-2 16,0 0-4-16,0 0-8 0,0 1 2 0,0 1 4 15,0 0-2-15,0-1 6 0,0 1 0 0,0 0 2 16,0 0 0-16,0 1 2 0,0-3-10 0,0 3 0 15,-3-1 4-15,-3 0 0 0,3 1 4 0,0-1-6 16,0 0 2-16,-1 0-4 0,3 0 2 0,-1 0 10 16,-1-2-8-16,1 1 4 0,2-1-8 0,0 0-6 15,-3-1 14-15,3-1-2 0,0 1 10 0,0 0-10 16,-1 1-8-16,-1-2 2 0,0 2-4 0,2-2 16 16,0 1 0-16,0 0-2 0,0-1 4 0,0 0-12 15,0-2 2-15,0 0-10 0,0-1-4 16,0 0 12-16,0-2 0 0,0 0 10 0,0-1 2 15,0-1-8-15,4-1-6 0,-4 0-8 0,1-1 4 16,2 0 6-16,-3 1 8 0,0-2 6 16,2 0-6-16,-2 0-10 0,0 0 0 0,2 0 0 15,-1 0 6-15,-1 0 10 0,2 2-14 0,-1-2 8 0,-1 0-6 16,2 1-12-16,0 0 20 0,-1 0-8 0,1 1 2 16,1-1 6-16,-1-1-8 0,2 1 12 0,-1-1 4 15,0 1 10-15,-1 0 5 0,1-1-5 16,2 0 4-16,-2 0-3 0,-1 0-11 0,1 0-4 15,3 0-7-15,-4 0-7 0,2 0 4 0,1 0 2 16,-3 0 2-16,1 0 0 0,0 0-2 0,1 0-4 0,-1 0 0 16,-2 0 0-16,4 0 0 0,-2 0 6 15,0 0-6-15,0 0 0 0,2 0 0 0,3 0 2 16,1 0 13-16,1 0-3 0,1 0 3 0,1-3-5 16,3 3-10-16,1 0-2 0,-2 0 11 0,3 0-9 15,-1 0 4-15,3 0 0 0,-3 3-15 0,3 1 5 16,-3-2 0-16,1 2 8 0,0-2 0 0,-2 1 2 15,-4 0-2-15,3-1-6 0,-3 2 2 0,0-1 0 16,0-1 4-16,-3 1 0 0,0 0 0 16,3-3-4-16,-3 1-6 0,0-1 6 0,4 0 2 15,-2 0 4-15,3 0 0 0,1 0-2 0,2 0-2 16,0 0 0-16,2 0 2 0,2 0-2 0,0 0 3 16,4 0-1-16,1 0-7 0,-1 0 3 0,4 0 6 15,2 0-2-15,-1 4 0 0,1-2 7 0,0 0-11 16,-2 0 0-16,2-2 8 0,2 1-8 0,-2-1 2 15,-2 0 0-15,-1 0-4 0,3 0 0 0,-3 0-5 16,-4 0 5-16,0-3 6 0,-3 0-4 0,-2 3 10 16,-2-2-6-16,-3-1-2 0,-1 2 0 0,-1-2-2 15,0 3 0-15,0-2 2 0,0 1 2 0,1 0-2 16,0 1 5-16,3-1-7 0,0-1 4 0,1 2-11 16,1-1 7-16,1 0 10 0,2 1-6 15,2 0 5-15,-2 0-3 0,3 0-11 0,1 0-1 16,-1 0 6-16,4 0 6 0,-3 0-6 0,3 0 13 15,0 5-7-15,0-5-10 0,0 4 6 0,-1-1 2 16,-3-3 2-16,4 1-2 0,-4 0 0 0,1 1-8 16,-2-1-3-16,-1-1 3 0,1 0 8 15,-2 1-2-15,0-1 0 0,0 0 6 0,2 0 3 0,-3 0 5 16,3 0 3-16,-1 1 1 0,-1-1-1 0,2 1-2 16,2-1-5-16,-2 0-4 0,2 1-1 15,1-1-5-15,1 0 10 0,0 2 1 0,0-2-9 0,-1 0 4 16,4 1-2-16,-2 1-8 0,-1-1 2 15,0 1 0-15,-3-1 4 0,0 0 0 0,-1 1 0 16,-2-1-4-16,-2 0 2 0,-3-1 2 0,-2 0 4 16,-1 0 7-16,0 0-17 0,-4 0 14 0,2 0 14 15,-5 0-10-15,2 0 22 0,-2 0-10 0,1 0-7 16,1-2-2-16,0 2-10 0,-1-4-5 0,2 1-8 16,3 0 6-16,-3 1 4 0,0 0 11 0,-1 0 0 15,2 1-5-15,-1-1-3 0,0 1-10 0,4 0 3 16,-2 1 9-16,1-3 0 0,1 3-9 15,0-2-5-15,-1 2-5 0,-2 0 1 0,1 0 5 16,-5 0 6-16,-1 0-6 0,-2 0 6 0,1 0-6 16,-3 0-5-16,0 0-8 0,0 0-36 0,0 0-37 15,0 0-36-15,0 0-34 0,0 0-51 0,0-3-37 16,0-2-73-16,0 0-46 0,0 0 69 0</inkml:trace>
  <inkml:trace contextRef="#ctx0" brushRef="#br0" timeOffset="28225.63">13171 7050 406 0,'0'-3'12'0,"0"0"41"16,0-1 15-16,0 3 23 0,0-2 20 0,0 3-17 15,0 0 13-15,0 0-19 0,0 0 6 0,0 0 2 16,0 0-9-16,0 0 15 0,0 0-30 0,0-2-30 16,0-4-22-16,0 2-12 0,0 2 0 0,2 0 14 15,1 1 6-15,-3 1 10 0,0 0-3 0,0 0-13 16,0 0-6-16,0 0-8 0,0 0-6 0,0 0 19 16,0 3 24-16,0 0-12 0,0 3 8 0,0-1-16 15,0-1-19-15,0 3 13 0,0 2-9 0,5 2 4 16,-5 0 3-16,0 1-7 0,0 0-3 15,0 1-3-15,0 3 0 0,0 0 0 0,0 4 0 16,0-1 5-16,0 4-7 0,-5 3-9 0,2 0 11 16,1 2-6-16,-1 1 2 0,-1-1 13 15,2 1-13-15,1 0 6 0,-1 0 1 0,1 0-14 0,-3-2 12 16,4 1 1-16,-3-1-8 0,3 0 10 0,0-1-6 16,0 1-2-16,0-1 5 0,0-1-7 15,0-1 4-15,0-1 0 0,0 1 0 0,0 0 4 0,5 0-2 16,-5 0-2-16,0 0-4 0,0-1 7 0,0 1-1 15,0 0 2-15,0-1 7 0,0 2-7 16,0-3-6-16,-5 1 0 0,2-1 4 0,1 0-4 16,-3-2 9-16,1 0-7 0,1 1 0 0,0-1-2 15,0-1-4-15,-1 0 6 0,-1 0-2 0,2-1 6 16,-2 0 2-16,2-1-3 0,-3 0-5 0,3-1-5 16,-2-2 12-16,0 0-9 0,2-1 4 0,0 0-2 15,1 1-4-15,-1-1 4 0,3 3 0 0,-1-1 0 16,-1 2 4-16,2 0-2 0,0 1 0 0,0 0 2 15,0 0-10-15,0 0-2 0,0 0 5 16,0-1 8-16,0 0-3 0,0 1 11 0,0-1-15 0,0 1 0 16,0-2-5-16,0 2 7 0,0-1 7 0,-6-1-3 15,1 1 5-15,2 0 8 0,1 0 6 16,-1 1 5-16,2 0 8 0,-1-1-17 0,0 1 1 16,2 0-5-16,0 0-2 0,0 0 4 0,0 0 2 15,0 0-3-15,0 0 1 0,0-1-6 0,0 1-8 16,0 1 1-16,0-3-2 0,0 2 7 0,0-1 4 15,-4-1 0-15,-1 1-6 0,0-2-7 0,2 1 0 16,-3-1 2-16,1 1-2 0,2 0 2 0,0-2-4 16,-1 0-5-16,0 1 10 0,2-3 3 0,-1 2 3 15,2-1-5-15,-1 0-4 0,2 1 38 0,0 0 15 16,0 1-2-16,0-1 11 0,-2 0-32 0,2 1-26 16,0-2 21-16,-3 2-18 0,3-2-5 0,-3 1 7 15,3 0-12-15,-3-1 12 0,1 0-11 16,0 1 2-16,1-1-2 0,-2 0 5 0,0 0-3 15,1 1 2-15,2-2 9 0,-1 1-20 0,-1-3 18 16,1 1-13-16,1 0-3 0,-2 0 7 16,0-1-11-16,2 1 11 0,-1-2 4 0,-1 2 3 15,2 1 2-15,-1 0-11 0,-1 0-3 0,0-2-1 16,2 1-1-16,-3 1 11 0,1-1 1 0,-1-1-3 16,-1 0 9-16,4 0-11 0,-2-1-16 0,-1 0 12 0,0 0 4 15,3-1 7-15,-2 1 0 0,2-1-3 0,-1 0-13 16,1 1 0-16,-2-1 2 0,2 0 5 0,-2 2 4 15,2-1 5-15,0 0-2 0,-3 2-1 16,3-2-4-16,0 0-7 0,-1 0 14 0,-1 0-5 16,0 1 5-16,-1-2 7 0,0 2-12 0,0-1 0 15,0 1 5-15,2 0-5 0,-3 1 5 0,1 0 4 16,0-2-9-16,0 2 5 0,-1-1 5 0,3-1-10 16,-1 0 3-16,1-1 4 0,-1-1 16 0,-1 0-2 15,3 0 7-15,0-2-12 0,0 0 1 0,0 0 6 16,0-1 1-16,0 1-3 0,0 0-19 0,0 0 3 15,-3 2-9-15,3 0 14 0,-1 3-10 0,-3-2 1 16,1 3-3-16,3 0-17 0,-2 0 15 0,-1-1 0 16,2 0 6-16,-1 1 10 0,2-3-9 0,0 1-3 15,0-4-4-15,0 1-3 0,0-2 12 16,0 0 5-16,0-3 7 0,0-1-8 0,0 0-11 16,0 0-4-16,0 0-13 0,0 0 10 0,0-4 12 15,0 1-7-15,0 1-3 0,0 0-23 0,0 1-60 16,0 0-66-16,-8 1-56 0,0 0-42 0,-1-2-35 15,2 0-16-15,-1-3-23 0,-4 1-55 0,2-1-18 16</inkml:trace>
  <inkml:trace contextRef="#ctx0" brushRef="#br0" timeOffset="29543.32">10156 9580 308 0,'5'0'31'0,"-2"0"15"0,1 0 15 0,-1 0 40 16,-3 0-18-16,0 0 6 0,0 0 13 0,0 0-13 16,0 0 3-16,-7 0-19 0,3 5-18 0,0-5-9 15,4 4 2-15,0-2 14 0,-3 0-14 0,3-2-7 16,0 1-17-16,-3-1-20 0,3 0 0 15,0 0-1-15,0 2 21 0,0-1 10 0,0 0 1 16,6 0-5-16,-1 0-26 0,3 0-2 0,-1-1-2 16,0 2 2-16,1-2 0 0,0 0 8 15,0 0-4-15,1 0 2 0,1 0 8 0,-2 0-12 16,4 0 26-16,0 0 0 0,-1-4 0 0,3 2 11 16,0-1-19-16,2 3-16 0,-2 0 5 0,2 0-9 15,2 0 0-15,0 0 10 0,1 0-8 0,-1 0 0 16,1 0-4-16,-2 0 0 0,2 0 6 0,0 0 4 15,0 0 7-15,0 0-5 0,0 0 0 0,0-3 3 16,1 1-4-16,0-1 9 0,2 2-1 0,-2 0-17 16,1-1 6-16,1 1-12 0,0 1 2 0,3-1 17 15,-1 1-22-15,0 0 16 0,1-1-1 0,0 1-16 16,2 0 12-16,2 0-2 0,-1 0-4 0,-1 0 10 16,6-2-6-16,-4 2 2 0,4 0-6 0,-2 0-6 15,1 0 12-15,1-1-2 0,-3 0 7 0,2 0-1 16,-4-1-4-16,5 2-8 0,-2-1-2 0,-3-2-1 15,2 2 7-15,-1 0 2 0,4 1 2 0,-2 0 5 16,-3-1-7-16,0 1-13 0,1 0 9 0,-1 0 0 16,-1-2-4-16,-2 2 10 0,0 0-4 15,-2 0 4-15,0 0-1 0,1-1-3 0,-1 1 0 16,-2 0-5-16,3 0 3 0,0-2 6 0,-1 2-2 16,-2 0-2-16,4 0 5 0,-3-2-14 0,2 2 3 15,-3-1 2-15,2 0 4 0,-1 1 8 0,3-1-2 16,-4 1-1-16,3-1-7 0,0 0-3 0,-1-1 8 15,1 1-3-15,0 1 2 0,1-1 0 0,0 0-4 16,0-1 2-16,-2 1-5 0,1 0 12 0,-1 0-5 16,1 1 2-16,-2-1 0 0,0 1-4 0,-3-2-10 15,0 2 1-15,0-1 9 0,-2-1-8 0,-2 1 14 16,-2-1-6-16,1 1-4 0,-2 0 8 0,-1 1-6 16,0-1 6-16,-1 1 3 0,2-2-12 0,-2 2 5 15,1 0 0-15,0-1 0 0,0 1 0 16,-1 0 2-16,4 0 0 0,-1 0-10 0,2 0 8 15,-2 0 0-15,1 0 2 0,-3 0 13 0,-1 0-7 16,1 0-3-16,-2 0-12 0,0 0-3 0,-2 0 8 16,-1 0 0-16,-1 0 6 0,2 0-2 0,-1 0-9 15,-1 0 5-15,-1 0 0 0,1 0 7 0,-2 0-1 16,1 0-2-16,-4 0 2 0,3 0-8 16,0 0 8-16,-1 0-2 0,1 0 2 0,0 0 9 15,3 0-5-15,-3 0-4 0,4 0-2 0,-6 0-8 16,2 0 6-16,-3 0 9 0,0 0 7 0,0 0 12 15,0 0-7-15,0 0-2 0,0 0-11 0,0 0-12 16,-4 0 4-16,0 0-4 0,-1 0 4 0,2 0 8 16,-1 0-2-16,-1 0-6 0,2 0-35 0,1 4-24 15,-1-4-67-15,3 0-15 0,0 0-6 0,0 0-36 16,0 0 32-16,0 0-40 0,0 0-23 0,0 0 7 16,0 0-37-16,0 0 57 0</inkml:trace>
  <inkml:trace contextRef="#ctx0" brushRef="#br0" timeOffset="30900.33">10550 8909 157 0,'-8'0'25'0,"2"0"36"16,1 0 8-16,0 4-5 0,1-4-20 0,2 5-36 15,-2-2-2-15,2-1 24 0,0 1 12 0,2-3 5 16,-1 2 3-16,-2-1-9 0,-1 1-12 0,1-1 4 15,0 0 0-15,-2 2-2 0,-1-1 9 0,-2-1 3 16,2 2 1-16,-2-2 14 0,-3 1-13 0,3-1 0 16,0 1-4-16,1-1-24 0,0 0 4 0,2-1-9 15,-1 1-12-15,2-1 4 0,0 0-4 0,0 2-8 16,3-1 4-16,-1 0 4 0,-1-1 0 16,0 0 21-16,3 0 10 0,-1 0 7 0,1 0 11 15,0 0-5-15,-2 0-29 0,2 0 15 0,0 0-1 16,0 0-1-16,0 0 29 0,0 0-24 0,0 0-11 15,0-4-8-15,0 4-10 0,0 0 0 0,0 0-8 16,0 0 0-16,0 0 2 0,0 0-2 0,0 0 12 16,0 0-2-16,0 0-4 0,0 0 0 0,0 0 6 15,0 0 6-15,0 0 10 0,0 0 2 0,0 0 2 16,0 0-6-16,0 0-5 0,0 0-9 0,0 0-8 16,0 0 4-16,0 0 8 0,0 0 31 0,0 0-4 15,3 5 4-15,3-5-16 0,-3 4-25 16,2-4 4-16,0 3-4 0,3-1 4 0,4 0 1 0,-2-2 3 15,3 0-2-15,4 0 7 0,0 0 1 16,1 0-5-16,2 0-1 0,1 0-6 0,1 0-2 16,0 0-4-16,3 0 8 0,-2 0 3 0,2 0-5 15,2 0 2-15,0 0-6 0,0 0 0 0,-1 0-6 16,3 0 0-16,-1 0 1 0,2 0 7 0,0 0 5 16,-1 0-1-16,1 0 0 0,3 0-12 15,0 0 2-15,0 0 4 0,1 0 2 0,-1 0 4 16,0 0 0-16,-3 0-6 0,2 0-2 0,-2 0-6 0,2 0 8 15,-1 0 2-15,-1 0-2 0,2 0 13 16,-1 0-11-16,3 0 4 0,-1 0-12 0,2 0-3 16,-2 0 7-16,0 0 0 0,3 0 8 0,-4 0-3 15,1-4-1-15,-3 4-2 0,2 0-2 0,-1-3 4 16,-1 1-4-16,0 2 2 0,0-1 2 0,-1 0 0 16,1 0-2-16,-3 0-2 0,2 0-5 0,-2-1 1 15,-1 2 10-15,-2-1-2 0,0 0 6 0,-2 1-3 16,-2 0-3-16,1 0-8 0,-3-1-3 0,0 1 9 15,-2 0-2-15,-2-2 8 16,-1 2-1-16,1-1-3 0,-1 0-2 0,-1 0-11 0,1 0 13 0,0-1-2 16,-1 0-2-16,1 1 15 0,1-2-13 15,1 1 2-15,0 1-2 0,1-1-4 0,0 1 6 0,-2 1-8 16,3-2 1-16,-2 2 1 0,2 0-2 0,1 0 8 16,-3 0-2-16,1-2 8 0,3 2-3 15,-3-1-10-15,3 1 8 0,-2-1-14 0,1 1 3 16,-1-1 8-16,-2-1 4 0,0 1 2 0,0 0 0 15,-1-1 1-15,-5 1-11 0,2 1-3 0,-3-1 7 16,0-1-4-16,-3 2 8 0,-2-1 1 0,0 0-8 16,-1 1 5-16,0-2-10 0,-1 1 6 0,-1 0 4 15,3 0 2-15,5-1 3 0,-3 1-3 0,1 0-2 16,-1 0-8-16,6-1 6 0,-3 2-2 0,0-1 2 16,-2-1 2-16,-1 2 0 0,2-1-2 0,-2 1 0 15,0-1 0-15,-3 1-4 0,-1 0 8 0,-1 0-2 16,0 0-2-16,0 0 4 0,0 0-11 0,0 0 1 15,0 0 0-15,0 0 2 0,0 0 6 16,0 0 0-16,0 0-2 0,0 0-4 16,0 0-21-16,0 0-47 0,0 0-38 0,0-2-24 0,7 1-40 15,-7-1-18-15,0 0-19 0,0 0-39 16,0 0-27-16,0-1 43 0</inkml:trace>
  <inkml:trace contextRef="#ctx0" brushRef="#br0" timeOffset="32174.55">10245 8199 274 0,'1'0'24'16,"3"0"11"-16,-1 0 6 0,-3 5 8 0,2-5 8 16,-1 3 11-16,-1-3-4 0,0 3-1 0,0-1-16 15,0-1-3-15,0 0 10 0,0 0 6 0,0 2-4 16,0-2-2-16,0 0-5 0,0 1-11 15,0 0-14-15,5-1-1 0,1 0-8 0,3 0 2 16,-2 2 10-16,3-1-15 0,4 0 13 0,-2-1 2 16,4 0 6-16,2-1-4 0,0 2-8 0,0-2-11 15,4 0-3-15,-2 0-1 0,1 0-9 0,1 0 5 16,0 1-14-16,0-1 14 0,-1 0 4 0,1 0 0 16,0 0 9-16,-4 1-26 0,4-1 24 0,-2 1 11 15,1-1 4-15,-2 1 21 0,3-1-32 0,-3 0-5 16,2 0-12-16,-1 2 0 0,1-2 12 0,-1 0-8 15,1 0 0-15,1 0 3 0,0 0-7 0,0 0 0 16,-1 0-4-16,3 0 0 0,-1 0 5 0,2 0 1 16,-2 0 2-16,1 0 4 0,-1 0-14 0,1 0-2 15,-1 0 14-15,0 0-8 0,0 0 6 16,-1 0 6-16,-1 0-10 0,3 0-2 0,-2 0 2 16,1 0-2-16,-2 0 4 0,1 0-2 0,2 0 2 15,0 0-2-15,-2 0-6 0,3 3 4 0,-1-1-6 16,1-2 4-16,-4 2 4 0,4-2 4 0,-3 2-4 15,3-2 6-15,-4 0-6 0,3 0-6 16,1 0 4-16,-3 1 4 0,3-1 6 0,-1 0-6 0,0 2 8 16,-2-1-10-16,3 0-6 0,-2 0 4 0,0-1-2 15,3 2 6-15,-1-1 4 0,-2 0-6 0,3-1 4 16,-2 0-10-16,-1 0-10 0,2 0 18 0,-2 0-2 16,1 0 2-16,-1 0 4 0,1 0-2 15,-2 0-10-15,0 0 4 0,0 0-2 0,2 0 4 16,-2 0-2-16,-1 0-4 0,1 0 14 0,-3 0-8 15,3-4 8-15,-2 4-8 0,-2 0-2 0,2 0 2 16,1-2 0-16,-3-1 10 0,0 3-12 0,0-1 0 16,1 1-4-16,-2-2 2 0,-1 2 8 0,1 0 0 15,-2 0-2-15,0 0-4 0,-2 0 2 0,3 0-8 16,-2 0 7-16,-3 0 2 0,5 0 1 0,-5 0 0 16,3 0 2-16,-1 0-2 0,-1 0-6 0,1 0 0 15,2 0 2-15,0 0 6 0,4 0-4 16,-3 0 4-16,0 0-4 0,0 0-2 0,2 0 0 15,-1 0-2-15,1 0 4 0,-2 0 0 0,2 0 2 16,-2 0 2-16,1 0-4 0,-3 0-8 0,0 0 8 16,-1 0-6-16,-1 0 8 0,1 0 4 0,-2 0-10 15,-3 0 12-15,0 0-6 0,-1 0-2 0,-1 0 4 16,1 0-8-16,-2 0 4 0,-3 0-4 0,1 0 6 16,0 0-6-16,-1 0 0 0,1 0 6 0,0 0-4 15,2-7 4-15,-1 7-2 0,1 0 4 0,0-4-2 16,3 4-4-16,-1 0 6 0,0 0-8 0,1 0-8 15,2 0 14-15,1 0-4 0,-3 0 4 0,1-4 10 16,-1 4-5-16,1 0-11 0,-4 0 5 0,-2-4-9 16,2 4 0-16,-3 0 12 0,0-2-2 0,-2 2 6 15,0 0 2-15,0-3-6 0,0 3-12 0,-9 0-8 16,3 0-51-16,-2 0-42 0,-3-1-46 0,0 0-44 16,0 0-13-16,0-1-16 0,1-1 4 15</inkml:trace>
  <inkml:trace contextRef="#ctx0" brushRef="#br0" timeOffset="34203.66">10431 7567 150 0,'0'0'10'0,"4"0"-3"0,-1 0-5 0,-1 0 5 15,-1 0-21-15,-1 0 45 0,3 4 31 0,-1-4 0 16,0 0 13-16,1 3-37 0,0 0-36 0,1-2 7 16,1-1 10-16,-2 1-1 0,2 1 23 0,-2-1-6 15,4 0-19-15,-1 0 13 0,0-1 5 0,-1 0-8 16,1 0 4-16,-1 2-12 0,0-2-21 0,3 0 5 16,-2 0 3-16,0 0 6 0,2 0 7 0,-3 1 1 15,4 0 6-15,-2 0-6 0,-1 0 1 0,2 1 3 16,3-1-12-16,-1-1 1 0,1 2-9 15,1-2-1-15,1 1 8 0,1 0-3 0,1 0 3 16,0 1-1-16,1-2-13 0,0 1 6 0,-2-1 2 16,3 2-8-16,-2-1 12 0,0-1-5 0,0 0-8 15,2 2 8-15,-4-1 1 0,2 0-8 0,-2 1 15 16,3-2-11-16,-2 2-3 0,0-1 14 0,2 0-2 16,2 0-3-16,-1 1 8 0,2-1-14 0,0 0-3 15,2 0 4-15,-1 1-6 0,-1-2 14 0,5 2-11 16,-2-2 6-16,2 3 6 0,-2-3-12 0,3 2 13 15,-1-1-4-15,-1 0-14 0,-5 0-1 0,4 2 8 16,-2-2-2-16,0-1 10 0,-1 3 3 0,-3-2-20 16,2 0 3-16,3 0 3 0,-2 1-3 0,3-1 14 15,0 0-10-15,-1 0 2 0,3 1 2 16,-1-2 1-16,-1 0 1 0,-1 0-4 0,1 0-6 16,2 1-3-16,-1-1 13 0,0 0 5 0,0 0-3 15,1 2 3-15,0-1-14 0,0-1-8 0,-1 0 11 16,2 0 2-16,2 0 9 0,-2 1-3 15,-2 1 1-15,2-2-11 0,2 1-1 0,-3-1 7 16,2 0-2-16,-3 1-4 0,2-1 6 0,0 1 3 16,-3-1-18-16,0 0 13 0,1 0 2 0,-1 0-6 0,-2 2 12 15,0-2-1-15,-2 0-14 0,-2 0 1 0,3 0 10 16,-3 0-10-16,-3 0 6 0,1 0 4 0,0 0-9 16,-1 0 3-16,2 0 9 0,-3 0-9 15,0 0 2-15,-1 0 4 0,2 0-10 0,-1 0 3 16,-2 0 6-16,3 0-3 0,-1 0 0 0,1 0 8 15,-1 0-14-15,0 0 1 0,-1 0 8 0,1 0-4 16,-2 0 2-16,4 0 7 0,-3 0-3 0,0 0-16 16,3 0 11-16,-1 0-3 0,4 0 1 0,-2 0 13 15,0 0-13-15,3 0 0 0,-2 0-5 0,0 0 7 16,-1 0 3-16,0 0 1 0,-3 0 6 16,-1 0-14-16,1 0 2 0,-3 0 6 0,-3 0-6 15,-1 0 2-15,-2 0 7 0,-3 0-9 0,4 0-2 16,-3 0 3-16,-1 0-3 0,3 0 6 0,3 0 0 15,-3-4 3-15,5 4-3 0,-1-4-13 0,4 3 3 16,-3 1 8-16,3-3 0 0,1 1 4 0,0 1 3 16,0 0-10-16,2 1-3 0,-1 0 8 0,1 0-7 15,-1 0 8-15,1 0 3 0,-1 0-10 0,-2 0 8 16,0 0-6-16,-3 0 0 0,0 0 10 0,-2 0-10 16,0 0 2-16,1 0-4 0,-3 0 4 0,0 0 2 15,-1 0 1-15,0 0 5 0,0 0-12 0,-1 0 1 16,-2 0 5-16,4 0-4 0,-4 0 2 0,2 0 3 15,-1 0-8-15,1 0-4 0,-2 0 12 0,3 0-3 16,-1 0 0-16,1 0 8 0,0 0-12 0,-1 0-1 16,3 0 6-16,-2 0-1 0,4 0 4 0,0 0 5 15,-1 0-9-15,2 0-2 0,2 0 2 0,-1 0-2 16,1 0 10-16,1 0-5 0,-5 0 1 0,2 0-4 16,0 0-15-16,0 0 15 0,-4 0-4 15,3 0 6-15,-4 0 10 0,0 0-16 0,1 0 1 16,-3 0 5-16,-1 0 18 0,2 0 20 0,-1 0-2 15,2 0-12-15,-3 0-16 0,0 0-12 0,3 0 5 16,-3 0-1-16,0 0 0 0,2 0-6 0,-2 0-9 16,1 0 15-16,3 0-4 0,-3 0 6 15,2 0 6-15,1 0-8 0,-3 0 0 0,3 0-10 0,0 0 6 16,-2 0 4-16,2 0-6 0,-2 0 11 0,-1 0-7 16,1 0-5-16,-2 0 11 0,0 0-3 0,0 0 3 15,0 0 0-15,0 0-6 0,0 0-2 16,0 0 2-16,0 0-2 0,0 0 0 0,0 0 4 15,0 0-6-15,0 0 2 0,0 0 10 0,0 0-6 16,0 0 3-16,0 0-1 0,0 0-8 0,0 0-3 16,0 0 11-16,0 4-6 0,0-4 0 0,0 3 8 15,0-2-12-15,0-1 4 0,0 1 2 0,0-1-4 16,0 2 1-16,0-1 10 0,0-1-7 0,0 0 0 16,0 0 6-16,0 0-6 0,0 0 7 0,0 0 1 15,0 0-1-15,0 0-9 0,0 0 0 16,0 0 10-16,0 0-4 0,0 0 10 0,0 0 7 15,0 0-8-15,0 0 10 0,0 0 5 0,0 0-34 16,0 0-6-16,0 0-1 0,5 0-7 0,-2 0 49 16,-3 0-21-16,3 0-6 0,-1 0 29 0,-2 0-56 15,2 0 29-15,-1 0-4 0,-1 0-33 0,0 0 35 16,2 0-8-16,-1 0 28 0,-1 0-21 0,0 0-1 16,0 0 6-16,0 0-23 0,0 0 44 0,0 0-29 15,0 0 4-15,0 0 23 0,0 0-19 0,0 0 1 16,0 0-3-16,0 0-33 0,0 0 8 0,0 0 27 15,0 0-1-15,0 0 11 0,0 0-10 0,0 0-6 16,0 0 4-16,0 0 2 0,0 0-3 0,0 0 3 16,0 0 4-16,0 0-18 0,0 0 4 0,0 0 8 15,0 0-4-15,0 0 6 0,0 0 4 0,0 0-8 16,0 0-8-16,0 0 6 0,0 0 2 0,0 0 0 16,0 0 7-16,0 0 1 0,0 0-14 15,0 0-48-15,0 0-60 0,0-4-59 0,0 1-75 16,-8-1-40-16</inkml:trace>
  <inkml:trace contextRef="#ctx0" brushRef="#br0" timeOffset="42498.77">8568 9863 434 0,'0'-5'10'0,"4"5"49"0,-4 0 26 16,0 0 31-16,0 0 17 0,0 0-30 0,0 0-11 0,0 0-9 16,0 0-4-16,-4 0 0 0,4 0-18 15,0 0 4-15,0 0-12 0,0 0-17 0,0 0 1 16,0 0-29-16,0 0-8 0,0 0 6 0,0 0 8 15,0 0 0-15,-7 0-2 0,-1 0-16 0,-3 0-2 16,-1 7 6-16,0 0-6 0,0 0 20 0,2-1-12 16,2 1-2-16,-1 0 8 0,-1 0-16 0,4 2 4 15,0-3 2-15,-2 2-2 0,3-1 6 0,0 0 4 16,-1-1-4-16,1 0 4 0,2 0-10 0,0 0-6 16,3 0 12-16,0-1-6 0,0 0 2 15,9 2 12-15,-2-3-12 0,-2 2-2 0,1 0 12 16,3 0-4-16,1 0-8 0,-2 0 10 0,4 0-10 15,-4 0-8-15,4 1 16 0,0 0-6 0,-1 0-2 16,-1 1 10-16,-1 0-6 0,-1 0-6 0,0-1 14 16,-2 1 59-16,-2 0 18 0,-4 0 30 0,0 1 19 15,0-2-61-15,-13 3 18 0,3-2-5 0,-5 0-15 16,0-1 20-16,1 0-45 0,1-1-18 0,1-1-13 16,-1-2-21-16,3 0 10 0,-2-1-4 0,2 0 0 15,-1-2-2-15,-1 3-2 0,2-3-3 0,-1 1 9 16,0 0 3-16,3-1-3 0,0 0 2 0,-3 0-10 15,5 0 1-15,3 0-66 0,-2 0-66 16,3 0-79-16,-1-5-56 0,3 0 6 0,0 0-17 0,0 0-8 16,8-1-19-16,0-1 29 0</inkml:trace>
  <inkml:trace contextRef="#ctx0" brushRef="#br0" timeOffset="43103.23">8719 9960 670 0,'0'0'16'0,"5"0"19"0,-5 0 20 0,3 0 7 16,-3 0-19-16,0 0 39 0,0 0-15 0,0 4 5 15,0 0 54-15,0 0-46 0,8 0-2 0,-5 2 2 16,2 2-47-16,-5 2-11 0,0 2-4 0,0 1-6 15,0 1-10-15,0 0-6 0,0 2 6 0,-8 0-10 16,0-1 12-16,4 2 8 0,0-3-12 0,0 1 0 16,0-1-4-16,1-2 4 0,3 0 0 0,-3-2 8 15,1-1-12-15,2 2-2 0,0-4 16 0,0 0-10 16,0-2 12-16,0 0-10 0,0 0-12 0,5-1 10 16,-5-1 4-16,0-3 4 0,0 1 6 0,0-1-6 15,0 0-22-15,0 0 2 0,0 0-6 0,0 0 0 16,0-5 4-16,0-1-5 0,0-1-5 0,0-1-8 15,0-2 10-15,0-1 2 0,0 0 1 16,-5-3 13-16,5-2 6 0,-4-1-2 0,4-1 4 16,0-3-8-16,0 0-8 0,0-1 12 0,0-3-4 15,0 2 1-15,6-1 7 0,-6 0-12 0,3 0 0 16,0 1 10-16,1 2-8 0,-3 1 5 0,2 2 5 16,2 1-12-16,0 3 4 0,1 1 4 0,2 1 23 15,0 3 5-15,-2 0 1 0,4 2-1 0,-2 2-30 16,0 2-12-16,1 0 8 0,0 2 2 0,-2 1 2 15,1 0 14-15,-2 0-10 0,2 6-4 0,-2 0 8 16,2 1 6-16,-1 1-4 0,-1-2 4 0,-2 3-49 16,-2 1 11-16,1-2 3 0,-1 3-1 15,-2-2 46-15,0 0-26 0,0 1 10 0,-8-1-6 16,0 1 2-16,2-1 2 0,-4-2-6 0,2 1 2 16,-4-1-2-16,2 0 8 0,-1 0-4 0,-1 1 6 15,2-1-6-15,-2-2-2 0,0 3 6 0,3-1-4 16,-2-2 9-16,3 1 21 0,0-1-11 15,-2 1-63-15,1-2-72 0,1 1-72 0,0 0-56 16,3-2-8-16,2 1 35 0</inkml:trace>
  <inkml:trace contextRef="#ctx0" brushRef="#br0" timeOffset="45947.38">9181 10018 143 0,'0'0'-2'0,"0"4"21"0,0-4 19 16,0 0 26-16,0 0 14 0,0 0-28 0,0 0-6 15,0 0 0-15,0 0 12 0,0 0 17 0,0 0-20 16,-5 0-18-16,0 0-14 0,2 0-8 0,-2 0 20 16,1 0-11-16,-1 0-11 0,0 0 24 0,2 0-11 15,0 0 10-15,-2 0-7 0,3 0-25 0,-1 0 9 16,-1 0 19-16,2 0 10 0,-1 0 14 0,2 0-12 16,-1 0-25-16,2 0 3 0,0 0-4 0,0 0 14 15,0 0 17-15,0 0-5 0,0 0-9 0,0 0-8 16,0 0-17-16,-2 0 0 0,1 3-27 0,1-3 28 15,0 2 21-15,0 1-5 0,0-3 32 0,0 0-29 16,0 1-16-16,0-1-4 0,0 1 1 16,0 1-7-16,0-1-10 0,0-1 14 0,0 0-4 15,0 1-4-15,0-1 16 0,0 0-20 0,0 1-6 16,3-1 20-16,-3 0 2 0,0 0 2 0,0 0 8 16,0 0-18-16,0 0-16 0,0 0 14 0,0 0 2 15,0 0-2-15,0 0 10 0,0 0-6 0,0 0-16 16,0 0 10-16,0 0 6 0,0 0-4 0,0 0 8 15,0 0-8-15,0 0-6 0,0 0 8 16,0 0 0-16,5 0 8 0,-2 0-6 0,1 0-4 0,-4 0 2 16,2 0-2-16,-1 0 0 0,1 0 4 15,-2 0-4-15,3 0-4 0,-3 0 8 0,4 0-4 16,-1 0 4-16,-2 0 8 0,3 0-14 0,-1 0 0 16,0 0 8-16,3 0-8 0,-3 0 4 0,4 0 0 15,-1 0-8-15,0 0 12 0,2 0 4 0,0 0-10 16,0 0 10-16,0 0-22 0,1-3 4 0,-1 3 12 15,2-3-8-15,1 1 16 0,0 0-2 0,0 1-12 16,1 0 2-16,0 0 2 0,-1-1-6 0,3 1 10 16,-1-2-4-16,-1 1-12 0,3-1 12 0,-1 2-4 15,0-1 6-15,2-1 4 0,-2 1-12 0,3 0 2 16,1-1-4-16,1 1 6 0,-3-1 0 0,1 1 8 16,-3-1-10-16,2 2-2 0,-2 0 10 0,2-2-8 15,-5 1 6-15,3 1 2 0,-1 0-6 16,-2-1-2-16,3 1 4 0,-4 1-4 0,2-3 0 15,0 2 8-15,-1 0-10 0,-1 0 4 0,0-2 6 16,1 2-8-16,0 0 6 0,-1 1 0 0,-2 0-12 16,1-3 4-16,-3 3 6 0,2 0-2 0,-3 0 2 15,0 0 2-15,1-2-12 0,-3 2 4 0,2 0 10 16,-2-1-6-16,0 1 8 0,-3-1-4 0,4 1-12 16,-1-1 4-16,-3 1 8 0,3 0-10 0,-3 0 8 15,2 0 6-15,-1-2-14 0,2 2 8 0,-3 0-2 16,0 0-2-16,0 0 2 0,0 0 4 0,0 0-6 15,0 0 4-15,0 0-6 0,0 0-2 16,0 0 8-16,0 0-6 0,0 0 10 0,0 0-4 0,0 0-4 16,5 0-2-16,0 0 6 0,-1 0 0 15,0 0 0-15,-1 0 2 0,3 0-10 0,2 0 2 16,-2 0 4-16,-1 0-6 0,0 0 12 0,1 0-4 16,0 0 0-16,-1-3-6 0,0 0-2 0,0 1 4 15,1 0 2-15,-1 2 10 0,2-1-10 0,0-1 0 16,-1 1-10-16,1 0 4 0,0 0 10 0,-2 0-2 15,2-2 6-15,-1 1-2 0,-1 0-10 16,1 0-2-16,3 0 4 0,-4 1 2 0,2-2 2 0,-2 2 6 16,2 0-8-16,-4-1-6 0,2 2 4 0,1 0-2 15,-4 0 8-15,0 0 0 0,-2 0-8 16,0 0 6-16,0 0-2 0,0 0-4 0,0 0 12 16,0 0-10-16,0 0-6 0,0 0 10 0,0 0-2 15,0 0 2-15,0 0 6 0,0 0-4 0,0 0-10 16,0 0 2-16,0 0 4 0,0 0 0 0,6 0 8 15,0-1-4-15,0 1-8 0,-2 0 2 0,0 0 2 16,1-1-4-16,-3 1 6 0,1-1-8 0,0 0-2 16,-1 1 12-16,2 0-2 0,-1-2 8 0,-1 2-10 15,1 0-4-15,-1 0 0 0,1-1 0 0,-1 1 8 16,1-1-4-16,0-1 2 0,0 0 0 0,-1 2-8 16,2-1 10-16,-1 1-8 0,-1-1 0 0,1 1 10 15,-1 0-12-15,0 0 10 0,-1 0 0 16,1 0-2-16,-1-1 10 0,1 1-8 0,-2 0-4 15,0 0 6-15,0-2 0 0,0 2 6 0,0 0 3 16,0 0-11-16,0 0-11 0,0 0 1 0,0 0 4 16,0 0 0-16,-6 0 11 0,2 0-11 0,1 0-4 15,1 0 10-15,-1 0-4 0,-1 0 6 0,2 0 2 16,-1-3-17-16,0 3 7 0,0-2 6 0,1 2-10 16,-1-2 13-16,0 2-5 0,-1-1-8 0,3-1 10 15,-2 1-2-15,-2 0 2 0,2 1-4 16,2 0 4-16,-3-3-4 0,1 3-2 0,1-2 6 0,-1 1-6 15,0 0 2-15,0 1-6 0,-2-1 6 0,2-1-6 16,-1 1 0-16,0 1 12 0,-1-1-8 16,2 0 6-16,-2-1 2 0,2 1-6 0,0 0-4 15,-3-2 0-15,3 3 6 0,-2-3-4 0,0 1 4 16,0 0 2-16,1-1-8 0,-4 2 0 0,3-2-3 16,0 2 5-16,-1-1 2 0,1 1 2 0,-4-2 7 15,4 2-9-15,-1 0 0 0,-1-2 2 0,1 2-2 16,0-1 0-16,1 1 0 0,0-1 0 0,2 1-6 15,0 0 6-15,0-1 4 0,1 0-6 0,2 1 4 16,0 0-4-16,0-2-9 0,0 2 3 16,-3 1 8-16,0-2-2 0,-2 2 7 0,4-1 3 15,-4 1-6-15,0 0 0 0,2 0-8 0,-2 0 4 16,3 0 2-16,1 0 16 0,-1 0 28 0,2-1 1 16,0 1 0-16,0 0-15 0,0 0-23 0,0 0-5 15,0 0 4-15,0 0 4 0,0 0 11 0,0 0-10 16,0 0-5-16,0 0-10 0,0 0 2 0,0 0 10 15,0 0-8-15,0 0 12 0,0 0-14 0,0 0-6 16,0 0 8-16,0 0 0 0,0 0-2 0,0 0 12 16,0 0-4-16,0 0-10 0,0 0 6 0,0 0-4 15,0 0-2-15,0 0 4 0,5 0 0 0,-2 0-4 16,-1 0 2-16,1 4 2 0,0-1 4 0,-1-1-4 16,1 1 2-16,0 0-2 0,-1-2-11 15,1 3 3-15,0-2 12 0,-2 1-4 0,1 1 9 0,1-2 1 16,-1 0-18-16,4 1 8 0,-1-1 6 0,4 1 42 15,-2-1 30-15,-1 2-4 0,2-3-15 16,1 2-42-16,1-1-15 0,-2 0-2 0,0-1 10 16,1 0-3-16,-1 0-7 0,0 1 2 0,-1-1-9 15,0 0 9-15,-2 0 1 0,-2 1-5 0,0-2 8 16,1 0-4-16,-3 3-10 0,3-3 8 0,-1 1 0 16,-2-1 0-16,2 1 6 0,-3 1-4 0,2-2-6 15,-1 1-3-15,1 0 12 0,-1-1-5 0,-1 1 4 16,2-1 0-16,-2 1-15 0,2 0 11 15,-1 1 2-15,1-2 1 0,-1 1 5 0,1 1-8 0,-2-1-6 16,3 0 6-16,-3 0-2 0,2 1 6 0,0 0-2 16,-1-1 2-16,-1 0-4 0,3-1-2 15,-3 0 2-15,2 2-4 0,1-1 6 0,-2-1 0 16,1 1-2-16,-1 0-2 0,-1-1 2 0,2 1-4 16,0-1 10-16,-1 2-1 0,1-2-1 0,-2 0 2 15,3 0-10-15,-3 0 4 0,2 0 0 0,-1 0 0 16,1 0 4-16,-2 0-1 0,0 0-6 0,3 0-3 15,-3 0 6-15,0 0 0 0,0 0 6 0,0 0 7 16,0 0 9-16,0 0 10 0,0 0 5 16,0 0 0-16,0 0-11 0,-5 0-17 0,2 0-9 15,0 3 2-15,0-3-9 0,-1 4 5 0,1-1 7 16,-3 0-3-16,2-1 5 0,-3 1 3 0,2 0-10 16,0 0-8-16,-1 1 8 0,-1 0 0 0,-2 1 2 15,3-1 11-15,-2 0-11 0,1 1-6 0,-2 0-1 16,3-1 1-16,-2 2 2 0,0-2 6 0,2 0 3 15,0 1-10-15,1 0-1 0,-2 0 0 0,1 0-1 16,0 0 10-16,1-1 3 0,2 0-1 0,0-1-1 16,1 1-8-16,-1-1-2 0,1 1 0 0,1-1 2 15,-4 0 8-15,5-1-6 0,-3 0 4 0,0 2-6 16,0-1-9-16,1 0 9 0,-1-1 0 0,1 0 2 16,1 0 9-16,-1 0-3 0,2 1-10 0,0-2 4 15,-2 0-2-15,2 1 2 0,0-1 8 16,0 1-3-16,-1-1-1 0,1 0-4 0,0-1-4 15,0 0-3-15,0 0 3 0,0 0 6 0,0 0 2 16,0 0 5-16,0 0-4 0,0 0-8 0,0 0 1 16,0 0 2-16,0 0 5 0,0 0 1 0,0 0 3 15,0 0-4-15,0 0-8 0,0 0 1 0,0-3 2 16,0 3 2-16,0 0 2 0,0-4 1 0,0 2-3 16,0 1-67-16,0-1-55 0,0-1-38 0,0 2-76 15,0-1-12-15,0 1-26 0,0-3-73 0,0 0-14 16,0 1 52-16</inkml:trace>
  <inkml:trace contextRef="#ctx0" brushRef="#br0" timeOffset="46842.85">13098 9850 350 0,'0'-1'12'16,"0"0"7"-16,4-1 6 0,2 1-3 0,-6 0 10 15,3 0 23-15,-3 0 3 0,0-1 13 0,0 1-4 16,0 0-8-16,0-1 16 0,0 0 13 0,0 2-2 15,0 0 14-15,0-1-8 0,0 1 15 0,0 0-12 16,0-1-28-16,0 1-6 0,0 0-3 16,0-1 25-16,0-1-6 0,0 1-7 0,0 1-25 15,-6 0-30-15,0 0-5 0,0 0-2 0,1 0-12 16,-2 0 2-16,4 0 6 0,-3 5 0 0,1 1-2 16,1-1 1-16,2 2-10 0,-1 2 3 0,0-1 8 15,-1 3-2-15,3-1 4 0,-1 2-3 0,1 2-12 16,1 0 5-16,0 0 6 0,0-1 4 0,0 2-4 15,0-3 0-15,4 1-4 0,3-1-6 0,1-1 54 16,1-3 30-16,2 1 8 0,1-3 40 0,0-1-32 16,2-2-27-16,3-2 59 0,1-1-22 0,1 0 52 15,-1-7-7-15,0-1-52 0,1-2 14 0,-4 0-54 16,0-2 13-16,-7-2-15 0,0 0-27 0,-4 0-11 16,-4-1-15-16,0-1 2 0,-7 2-14 0,-1 0 7 15,-4 0 5-15,-1-1 0 0,-2 3 12 0,-3 1-80 16,0 2-79-16,-3 0-152 0,-2 2-124 15,1 2-55-15,1 1-85 0,5-2 24 0</inkml:trace>
  <inkml:trace contextRef="#ctx0" brushRef="#br0" timeOffset="47412.66">13236 9104 1001 0,'-4'2'41'0,"-4"0"57"16,5 2 38-16,1-3 3 0,-1 0-13 0,-2 1-13 16,2 0-30-16,-2 1 19 0,0 0-13 0,3 2-29 15,-2 1 1-15,0 2 24 0,-3 2-4 0,2 0-14 16,0 2-9-16,2 2-50 0,-3 2-6 15,2 1-2-15,0-1 2 0,0 1 7 0,0 0 0 16,1-1-3-16,1 0 3 0,1 0-9 0,-1-1 0 16,1-3 9-16,-2 0 0 0,3-2 8 0,-2-1-71 15,1 0-61-15,-1-2-64 0,2-2-51 16,0-3-34-16,0 0-29 0,0-2-25 0,0 0-52 0,0-7 90 16</inkml:trace>
  <inkml:trace contextRef="#ctx0" brushRef="#br0" timeOffset="48084.67">13268 8578 699 0,'-5'-2'40'0,"2"0"22"0,0-1 33 16,0 2 20-16,3-2-51 0,-2 0-7 15,1 1-11-15,1-1 12 0,0 1 19 0,0-2-32 16,6 2 4-16,3 0-8 0,-1-1-11 0,2-1 17 15,1 1-25-15,0 0-30 0,0 3 16 0,0-1 10 16,0 0 6-16,-1-1 0 0,1 2-14 0,-2 0-4 16,1 0-8-16,1 0-2 0,-3 6 8 0,-2-2-12 15,3 3 6-15,-4 0 6 0,-2 1-4 0,1 2 8 16,-3 1 4-16,-1 1-4 0,0 2-6 16,0 3 2-16,-8 0 0 0,-1-2-2 0,1 4 13 15,-2-1-3-15,-2-2 39 0,-1 2 10 0,2-2-7 0,-3 1-3 16,1-3-42-16,2 0-3 0,2-2 42 15,-1-2 4-15,2 0-2 0,1-2 7 0,2-1-49 0,-2-2-6 16,6 0 3-16,-3-1-1 0,4-3 28 16,0 1 20-16,0-1 12 0,0-1 14 0,0 0-14 0,5 0-5 15,0 0-13-15,2-4-22 0,3-1 3 16,-2 0-20-16,4 0 0 0,1-1 4 0,0 0-5 16,4-1 35-16,-2 0-8 0,5-1 4 0,-2-1-13 15,2 1-100-15,-1-1-79 0,-3 2-89 0,1-3-111 16,0 3-32-16,-4-1-40 0,-3-3-24 15</inkml:trace>
  <inkml:trace contextRef="#ctx0" brushRef="#br0" timeOffset="48891.25">13383 7890 569 0,'0'-3'41'0,"5"-1"49"0,-2 0 20 16,-1 2 9-16,0-1-43 0,-1 0-35 0,1-1-8 15,-1 1-7-15,1 0 24 0,1-2-23 0,2 1-2 16,1 1-16-16,0 1 20 0,2-1 12 0,0 2-14 15,2 0 8-15,-4 1-37 0,0 0 2 0,3 0 2 16,-2 0 6-16,-2 0-6 0,-2 5-6 16,0 0 7-16,0-1 7 0,-1 1-6 0,-2 1 8 15,0 3-4-15,0-3-10 0,0 1 4 0,0 0 6 16,-8 1-6-16,2 0 6 0,0-1 2 0,-1 1-20 16,-1-1 10-16,2-1-2 0,-2 0 2 0,3 1 11 15,-1-3-15-15,1 1-2 0,0 0 4 0,2-2 2 16,0-1 2-16,1 2 2 0,2-1-2 0,0-2-5 15,0 0 9-15,0 0-2 0,0 0 1 0,4 1 1 16,0-2-10-16,0 2 6 0,0 0-2 0,3-1-2 16,-1 2 4-16,2-1 0 0,-2 2-2 0,2-1-4 15,-1 2 6-15,0-1 0 0,-2 1-8 0,1 0 50 16,-1 2 50-16,-1 1-3 0,-3-1 21 0,1 0-9 16,-2 0-24-16,0 0 20 0,0-1 2 0,-10 0-31 15,2-2-31-15,0 0-14 0,-3-2-12 0,3 0-7 16,-3-1 9-16,-1 0-4 0,0 0-8 15,0 0 1-15,4 1-4 0,-2 0-5 0,1 0 12 16,-2-1 2-16,6 1-1 0,-1-2-1 0,1 2-44 16,-1-2-58-16,4 0-89 0,-1 1-89 0,3-1-48 15,0 0-67-15,0 0-20 0</inkml:trace>
  <inkml:trace contextRef="#ctx0" brushRef="#br0" timeOffset="50270.95">13468 7127 427 0,'0'0'68'0,"0"0"25"16,0 0 36-16,0 0 39 0,0 0-41 0,0 0 29 16,0 0-7-16,0 0-44 0,0 0-11 0,0 0-21 15,0 0-2-15,0 0 22 0,0 0-9 0,0 0-26 16,0 6-13-16,0-6-18 0,0 0-8 0,0 0-8 15,0 0-16-15,0 5-5 0,0-5 10 0,0 0-2 16,0 4 0-16,0-3 10 0,0 2-10 0,0 1 2 16,0 0 0-16,0 2-4 0,0 2 10 0,0 1-6 15,0 3 4-15,0-2 0 0,0 2-12 0,0-1 4 16,0 1 10-16,0-1-6 0,0 0 0 16,0-2 7-16,-4 1-14 0,4-2 1 0,0-1 10 15,0-1-2-15,0-1-6 0,0 0 10 0,0-1-8 16,0-1-2-16,0-1 14 0,0 0-10 0,0-1 0 15,0-1 17-15,0 0 19 0,0 0 12 0,0 0 5 16,0 0-14-16,0 0-29 0,0 0-10 0,0 0 2 16,0 0-6-16,0 0 2 0,0 0 11 0,0 0 1 15,0 0-1-15,0 0-5 0,0 0-8 0,0 0-3 16,5 0 7-16,1 0 2 0,-3 0 5 0,2-5-5 16,1 5 0-16,-1-3-4 0,2-1 4 0,0 2-2 15,-2-2 5-15,3 0-1 0,-1 1-6 0,2 2 65 16,-1-3-7-16,0 0 5 0,0 1-7 15,2 0-58-15,-5 0-9 0,3 2 9 0,-1-3 8 16,0 1 1-16,1 1-1 0,-3 1-4 0,0-2-5 16,1 0-6-16,-2 2 18 0,3-1-3 0,-4 1 58 15,2-1 14-15,-2 0-2 0,-1 1-5 0,1 1-53 16,-3-2 9-16,4 0 39 0,-4 1 12 0,1 0 4 16,1 1-22-16,-1 0-46 0,2 0-15 15,-3 0-6-15,2 0 4 0,-2 0 5 0,0 0 12 16,1 0-3-16,1 0-2 0,-2 0-9 0,0 0 2 15,0 0 2-15,0 0-2 0,0 0-5 0,0 0 1 16,0 0-1-16,0 0 3 0,0 4 19 0,0-2-24 16,0 3 7-16,0-2-3 0,0 1 1 0,0 2 9 15,0 2 0-15,0-1-5 0,-5 3-4 0,-1 1 6 16,5-1-13-16,-3 1 6 0,1 0 10 0,1 0-7 16,-1 2-2-16,0 0 2 0,0 0-7 0,1 1 5 15,-1-2 11-15,-1 1-2 0,0-1-7 0,4-2-5 16,-1 0 5-16,-1-2-4 0,1 0 4 0,-1 0 9 15,2-3-18-15,0-1 14 0,0-1-1 16,0 1-6-16,0-1 14 0,0-2-15 0,0 1 3 0,0-1-7 16,0-1 3-16,0 0 1 0,0 0 1 15,0 0 11-15,0 0-4 0,0 0 4 0,0 0-6 0,0 0 2 16,0 0-3-16,0 0-2 0,0-4 2 0,0 1-14 16,0-1 12-16,5 1-2 0,-5 0 0 15,0 2 9-15,1-3-9 0,-1 2 2 0,4-2 2 16,-4 3-5-16,1-1 8 0,2-1 0 15,-3 1 4-15,0-1 1 0,0 2-8 0,0-2-2 0,0 3-2 16,0-2 4-16,0 1-14 0,0 0-73 0,0-1-88 16,-8 2-64-16,5-1-62 0,3-1-20 0,-3-1-31 15,1 1-67-15,-1-1-45 0,3 0 86 0</inkml:trace>
  <inkml:trace contextRef="#ctx0" brushRef="#br0" timeOffset="52323.14">10183 8984 163 0,'0'0'31'0,"0"4"35"0,0 1 3 16,0-1 6-16,0-4 6 0,0 4-17 15,-6-4 4-15,2 0-1 0,0 0-22 0,-1 0 5 0,2 0-6 16,2 0 4-16,-1 0-11 0,0 0-22 0,2 0-4 16,0 0 0-16,0 0 42 0,0 0 3 0,0 0 24 15,0 0-8-15,8 0-58 0,-1 0 15 0,2 0-16 16,-1 0-5-16,3 0 19 0,0 0-25 16,0 0 2-16,1 0 10 0,0 0-16 0,-2-3 8 0,1 1-1 15,3 2-43-15,-3-2-57 0,1 0-86 0,1 0-120 16,-2 1 5-16</inkml:trace>
  <inkml:trace contextRef="#ctx0" brushRef="#br0" timeOffset="53758.59">12667 8926 163 0,'0'0'20'0,"0"0"34"16,0 0 16-16,0 0 3 0,0 0-23 16,0 0-4-16,0 0 17 0,0 0-4 0,0 0 6 0,0 0-22 15,0 0-23-15,0 0-2 0,0 0 0 16,0 0-11-16,8 0-5 0,-5 0 24 0,2 0 5 0,-3 0 1 15,1 0 8-15,0 0-12 0,-3 0 6 16,3 0 9-16,-3 0-15 0,4 0-11 0,-3 0-4 16,7-2-13-16,-2 0 4 0,2 2 4 0,0 0-16 15,4-1 3-15,1-1 8 0,1 2-3 0,-1 0 6 16,0 0 9-16,-1 0-22 0,1 0-1 0,0 0 6 16,-1 0-2-16,1 0 3 0,0 0 14 15,-2 0-15-15,0 0-2 0,0 0 12 0,0 0-8 16,-2 0 2-16,2 0 3 0,1-4-1 0,-2 0 7 15,2 3 22-15,-1-2-8 0,3 0 5 0,2-1-19 16,1 1-13-16,-1-1 14 0,0 0-14 0,-2 0 14 16,2 2-6-16,-5 0-14 0,0 0 12 0,-5 2-18 15,1 0 5-15,-4 0 7 0,0 0-2 0,-1 0 8 16,-2 0-4-16,1 0 15 0,1 0 7 0,-2 0 3 16,3 0 0-16,-2 0-16 0,1 0-13 0,-1 0-3 15,1 0 7-15,-2 0 4 0,0 0 0 0,0 0 1 16,0 0 1-16,3 0-12 0,-3 0 10 0,0 0 0 15,0 0-2-15,0 0 4 0,2 0 37 0,-2 0 10 16,0 0-4-16,0 0 0 0,0 0-37 0,0 0-6 16,0 0 4-16,0 0 0 0,0 0-8 0,0 0-4 15,0 0 4-15,0 0 4 0,0 0 0 16,0 0 6-16,0 0-8 0,0 0-4 16,0 0 2-16,0 0 2 0,0 0 6 0,0 0-8 0,0 0 4 15,0 0-12-15,0 0-6 0,0 0 10 0,0 0 0 16,0 0 4-16,0 0 4 0,0 0 2 15,0 0-6-15,0 0-2 0,0 0 0 0,0 0 0 16,0 0 4-16,0 0 2 0,-5 0-10 0,5 0-12 0,0 0-55 16,-5 0-49-16,1 0-66 0,-1 0-65 15,2 0-37-15,1 0 6 0</inkml:trace>
  <inkml:trace contextRef="#ctx0" brushRef="#br0" timeOffset="57591.71">4246 7472 434 0,'4'0'9'0,"-3"0"17"16,-1 0 37-16,0 0 5 0,0 0-4 0,0 0-2 15,0 0-11-15,0 0 6 0,-5 0 12 0,5 0 1 16,0 0-17-16,0 0 0 0,0 0-17 0,0 0-9 15,0 0 1-15,0 0 5 0,0 0-3 0,0 0-5 16,0 0-5-16,0 0-14 0,0 0 5 0,2 0-3 16,-2 0-10-16,3 0-2 0,-3 0 2 0,3 0 0 15,-3 0 2-15,0 0 2 0,2 0-6 16,-2 0 40-16,2 0 34 0,1 0-5 0,-2 0 2 0,5 0-39 16,-1 0-32-16,-2 3 0 0,2 1 4 15,0-2 0-15,-2 0 2 0,2 1 2 0,-1-3 0 16,-2 3 20-16,-1-1-6 0,1 1 6 0,0-1-3 15,-2 2-17-15,0-1 20 0,0 2 33 0,0 1-8 16,0 1 6-16,0 1-20 0,0 1-37 0,-5 0 6 16,-1 2-2-16,3 0-6 0,1-1 8 15,-1 1-6-15,1 0-4 0,-1-2 16 0,3 1-8 16,-3-1 4-16,3-2-1 0,0 2-12 0,0-1 3 16,0-2 4-16,0 0-4 0,0 0 0 0,0-1 4 15,0 0-5-15,0-1 10 0,0 1 1 0,0 0-2 16,0-1-2-16,0-1-4 0,0 1 4 0,0 0-8 15,0-1 6-15,0-1 4 0,0 0-4 0,0 1 6 16,0-1-8-16,0 0-4 0,0 0 2 0,0-2 4 16,0 0 21-16,0 0 29 0,0 0 2 0,0 0-2 15,0 0-10-15,6 0-27 0,-4 0-1 0,1 0-1 16,2 0-7-16,1 0 2 0,-1 0-6 0,3-6-4 16,0 2 9-16,3 2-3 0,-2-1 0 0,1 2-2 15,2-3-5-15,-1 2 3 0,1 0 2 0,0 2 7 16,-2-2-3-16,2 1-12 0,-4-1 8 0,3 2 0 15,-4 0-5-15,2 0 9 0,-4 0 1 0,1 0-10 16,-3 0 5-16,-1 0 5 0,1 0-3 0,-1 0-2 16,1 0 8-16,0 0-10 0,-2 0-4 15,1 0 12-15,-1 0-8 0,1 0 8 0,0 0-3 16,-1 0-5-16,-1 0 0 0,0 0 4 0,0 0 4 16,0 0 0-16,0 0-2 0,0 0-4 0,0 3-19 15,0-3-42-15,-6 0-18 0,4 0-70 0,2 0 0 16,-4 0-25-16,1 0-31 0,-2 0-11 0,3 0-47 15,-1-5-9-15,3 0 16 0</inkml:trace>
  <inkml:trace contextRef="#ctx0" brushRef="#br0" timeOffset="58001.42">4278 7397 477 0,'-2'0'37'0,"-1"0"22"0,3 0 22 16,-5 0 28-16,-1 0-17 0,2 0 1 0,0 0-13 15,0 0-26-15,0 0-10 0,4 0-14 0,0 0 3 16,0 0-10-16,0 0-2 0,0-4 24 0,8-1-12 16,2 0 8-16,1 1-8 0,0-3-29 0,3 2 6 15,-1-1 1-15,2-2-3 0,-2 2 0 0,0 0-10 16,-1 1-6-16,-2 1 12 0,0 1-10 15,-1-1 16-15,-3 3 6 0,2 1-20 0,-1 0-12 16,-1 0-71-16,-3 0-27 0,-3 6-43 0,3 0-23 16,-3-1 5-16,0 1-40 0,0 0 18 0</inkml:trace>
  <inkml:trace contextRef="#ctx0" brushRef="#br0" timeOffset="58249.67">4306 7600 434 0,'-3'4'14'0,"3"2"16"0,0-3 14 0,0 1 8 15,0-2-13-15,0 1-1 0,0-3-5 0,0 2-17 16,0-2-3-16,0 0 4 0,5 0-16 0,3 0 20 15,0-5 1-15,3 1-32 0,0 1 18 0,0-1-7 16,0 0-19-16,0 1-48 0,3-1-50 0,-3 2-76 16,2-1 14-16</inkml:trace>
  <inkml:trace contextRef="#ctx0" brushRef="#br0" timeOffset="59250.52">4656 7495 448 0,'0'0'26'0,"0"0"28"0,0 0 12 16,0 0-2-16,0 0-33 0,0 4-16 0,0-4-8 15,0 0-8-15,0 4 50 0,0-3-1 0,0 1-10 16,0-1 34-16,0 1-21 0,0 0-6 0,0 0 4 15,0 0-8-15,0 1-22 0,0 2-7 0,0 0 1 16,3-1-7-16,0 1-8 0,2 1 12 16,-4 0-5-16,2 0-12 0,-1-1 8 0,1 0-6 15,1 0 3-15,0 0 2 0,0-1 3 0,-1 0-1 16,4 0-2-16,-3-1 8 0,0 0-8 0,0-1 0 16,-1-1 4-16,-2 0 1 0,3 0 61 0,-1-1-11 15,-2 0 5-15,5 0 0 0,-1 0-42 0,-2 0 18 16,2 0-6-16,-2 0-9 0,2 0-15 0,2-5-4 15,-3 0 6-15,1-1-4 0,-2-1 8 0,3-1-4 16,-1 2-16-16,-1-1 10 0,0 0-4 0,1 0 4 16,-2 2 2-16,0-1 0 0,2 2-4 0,-2 0-6 15,-1 1 10-15,-1 0 0 0,1 1-6 0,1 1 6 16,-3 0-2-16,3 1-10 0,-3 0 4 16,2 0 6-16,1 0-2 0,-2 0 4 0,1 0 6 15,-1 4-14-15,3 1-2 0,-1-2 4 0,-1 3 2 16,1-2 10-16,0 1-10 0,0 0 8 0,-1 1-12 15,1-1-6-15,1-1 8 0,1 2-2 0,-2-3 4 16,1 2 2-16,-1 0 6 0,-2-3-10 0,4 1 4 16,-3-1-8-16,1 1 0 0,0-2 12 0,-2 1-6 15,1 0 12-15,-1-1-4 0,1-1-8 16,-2 0 54-16,0 0 11 0,0 0 7 0,0 0-3 16,0-5-49-16,3 1-13 0,-3 1-7 0,2-1 0 15,0-2-4-15,-1 1 4 0,2 0 0 0,-1-1-5 16,1 0 9-16,-1-1-8 0,1 0 0 0,1 1 10 15,-2 0-6-15,1 1 2 0,0 0 3 0,-1 0-9 16,1 1-3-16,-1 3 7 0,-1-2-2 0,3 2 4 16,-3 1 1-16,1 0-3 0,1 0 0 0,0 0-5 15,0 0 3-15,0 0 6 0,0 0-8 0,1 4 8 16,-1 0-2-16,0 0-8 0,2-1 6 0,-2 0-2 16,3-2 6-16,-1 2-2 0,1-2 3 0,-1 0-1 15,0 1-11-15,-2-1 5 0,5 1 2 0,-5-2 0 16,2 0 4-16,-2 0 1 0,2 0-1 0,-2 0-13 15,-1 0 9-15,1 0-45 0,0 0-40 0,1 0 9 16,-4-5-51-16,2 2 40 0,-1 0-5 16,1-2-8-16,-2 0 31 0,3 0 6 0,-1-2 32 15,1 1 12-15,0-1 14 0,-1-1-7 0,1 2 10 16,-1-2 0-16,1-1-2 0,0 1-7 16,0-1 9-16,-3 3-5 0,3-3 5 0,-3 1 40 0,2 1 19 15,-1 0 37-15,-1 2 5 0,2 0 2 0,0 1-35 16,-1 0-20-16,-1 3 18 0,3-1-6 0,-3 1 19 15,2 1-5-15,0 0-27 0,-2 0-27 0,0 0-11 16,0 0-9-16,1 0 18 0,-1 4 11 0,0 2-2 16,0-1 8-16,0 4-18 0,0 0-9 0,0 3-4 15,0 2-2-15,0 3 42 0,0 4-8 16,0 1 16-16,0 2-8 0,0 2-44 0,0 1 13 16,0 3-4-16,0 0 1 0,0 1 5 0,0 0-6 15,5-2-3-15,-1 0 2 0,-2-1 1 0,1-4 1 16,-1-1 1-16,-1-2-3 0,1-4-32 0,1 0-31 15,-3-3-38-15,2-2-71 0,-1-1 22 0,1-4-39 16,-2-1-3-16,0-2 37 0,0-3-55 0,0 2 40 16,0-2-5-16,0-1-37 0,0 0 22 0</inkml:trace>
  <inkml:trace contextRef="#ctx0" brushRef="#br0" timeOffset="59572.86">5140 7561 441 0,'6'-6'3'0,"2"0"42"0,1 4 17 15,-1-2 6-15,0 0 2 0,-1 2-20 0,0 0-3 16,1 0 8-16,-1 1 12 0,1 1 0 0,-1 0 7 15,-2 0-16-15,2 0 24 0,-3 6-18 0,0 0 6 16,-1-1 18-16,-3 3-31 0,0-1-6 16,0 0-31-16,0 1-16 0,-5 1-4 0,-1-1-6 15,-3 0 6-15,0 0 4 0,0-1-6 0,-1 1 4 16,-1-2 6-16,3 0-10 0,-1 0 0 0,1-1 8 16,0-1-16-16,0 0 8 0,5-1-24 0,-2-1-72 15,0-2-40-15,-1 0-66 0,3 0-49 0,0 0-8 16,1 0 18-16</inkml:trace>
  <inkml:trace contextRef="#ctx0" brushRef="#br0" timeOffset="59870.1">5488 7300 787 0,'-4'-7'42'0,"4"3"42"16,0 1 3-16,0 0 28 0,0 2-31 0,0 0-42 16,0 1-3-16,0 0-29 0,0 0 39 0,0 0 4 15,4 6 9-15,-1 0-9 0,0 4-35 0,1 0-2 16,0 2-12-16,-1 4 10 0,-2 1-14 0,3 1-6 16,-3 1 8-16,1 2 6 0,-2 1 0 15,0-2-6-15,1 1 0 0,-1-1-4 0,0-1-2 0,0 1 14 16,0-3-8-16,0-2 0 0,0 1 0 15,0-4 6-15,0 0-18 0,0 0-65 0,0-4-34 16,0-2-65-16,0-1-39 0,0 0-1 0,0-2-10 16,0 0 11-16,0-2 40 0</inkml:trace>
  <inkml:trace contextRef="#ctx0" brushRef="#br0" timeOffset="60406.33">5478 7539 420 0,'0'-1'7'0,"0"-2"5"0,0 3 24 16,6-2 24-16,-1 1 12 0,0-2 3 16,3 2 2-16,-4-2-13 0,3-1-9 0,1 0 16 0,1-1-15 15,-1-1-3-15,0 0-6 0,0-2-11 16,1 2 14-16,1 1 3 0,-2-2 2 0,0 2-2 16,1 0-55-16,-1 1 21 0,-3 2-9 0,1 1-8 15,-1 1 37-15,-2 0-3 0,0 0-3 16,0 0 1-16,-1 7-8 0,1-1-32 0,-1-1 8 0,-1 2-8 15,1 0 8-15,-2 0 6 0,3 1-18 0,-3 0 20 16,2-2-8-16,1 2-12 0,1-1 18 16,-2-1-16-16,1-1 2 0,0 0 16 0,2-2-12 15,0-1 8-15,-3-1-8 0,1-1-10 0,4 0 26 16,-3 0 2-16,-3 0 10 0,4-8 2 0,0 3-18 0,-2-2-10 16,2 0 6-16,1-1 2 0,0 0 21 15,-1-1 28-15,1 1-4 0,-1-1 2 0,3 2-24 16,0-2-27-16,-2 2-6 0,-1 1 0 0,2 0 4 15,-3 1 2-15,4 2-4 0,-5 0-4 16,0 2 4-16,-1 1-2 0,1 0 26 0,-1 0 3 0,-1 0-2 16,-1 8 5-16,0-1-11 0,0 2 1 0,0 0 6 15,0 0-1-15,2 1-15 0,-2 2-7 0,3-2-8 16,0 2 3-16,2-2 4 0,-2 2 7 16,2-3-5-16,-2 0-8 0,0 0 4 0,0-2-9 15,2 0 71-15,-5-2 6 0,2 0 1 0,-2 1 4 16,1-2-71-16,-1 0 9 0,0 1 0 0,0-2-2 15,0 1 8-15,-6 2-21 0,1-1-1 0,2 0 5 16,-2 1 0-16,0 1 9 0,1 2 2 0,-1 0-7 16,-1 2-2-16,1 1 5 0,3 0-5 0,-1 1-49 15,0-1-71-15,3 0-93 0,0 0-81 0,0-2-32 16,6 0-55-16,1-2-1 0,2-1 63 0</inkml:trace>
  <inkml:trace contextRef="#ctx0" brushRef="#br0" timeOffset="63475.48">4466 8159 684 0,'0'0'25'0,"-6"0"45"0,6 0 40 16,-5 0-2-16,-3 0-9 0,5 0-35 0,-2 0-46 15,2 0 8-15,3 0-24 0,0 0-10 0,0 0 3 16,0 0 1-16,0 0 66 0,7 0 4 0,-3 4 10 16,4 2-3-16,-3 3-53 0,-2 0-8 0,2 2 9 15,-2 1-15-15,2 0 2 0,-4 2-2 0,-1-1-10 16,0 0 6-16,0-1-2 0,0-1 2 0,0-1-4 16,0 0 4-16,0-2 0 0,0-1 0 0,0-1 2 15,0-3 2-15,0 0-14 0,0-1 2 0,0 1 2 16,0-2-61-16,-6 0-27 0,3-1-47 0,-2 0-59 15,2 0 16-15,-1 0-10 0,3 0-17 0,1 0 23 16</inkml:trace>
  <inkml:trace contextRef="#ctx0" brushRef="#br0" timeOffset="63746.12">4479 8101 427 0,'0'-3'21'0,"0"0"49"15,0 2 9-15,0-1 3 0,0 1-13 16,0-1-38-16,0-1 7 0,0 3 10 0,0-1-7 16,9 0 13-16,-2-1-11 0,2 0-7 0,0-1 4 15,3 0-23-15,-1-1-19 0,4-1 0 0,0 0 4 16,-3 0-4-16,1 0 19 0,-2 0-6 0,0 2-13 15,-3 0 8-15,-1 1-4 0,-3 2-2 0,2 0-45 16,-4 0-35-16,-1 0-41 0,1 6-55 0,0-1 1 16,-1 0-5-16,-1 0 16 0</inkml:trace>
  <inkml:trace contextRef="#ctx0" brushRef="#br0" timeOffset="63998.55">4483 8337 512 0,'-1'0'7'0,"1"0"5"0,0 0 6 0,0 0-2 15,0 0 26-15,0 0-1 0,0 0 1 0,0 0-3 16,4 0-29-16,3 0-10 0,-2 0-4 0,1 0 6 15,-1 0-10-15,4-4 16 0,-1 2 3 0,0-1-8 16,0 1 1-16,3 0-53 0,-1 0-32 0,2-1-74 16,-4 1-15-16,3 2 30 0</inkml:trace>
  <inkml:trace contextRef="#ctx0" brushRef="#br0" timeOffset="64871.67">4779 8208 554 0,'0'-2'38'0,"0"1"33"15,0 1 16-15,0 0 37 0,0 0-30 0,0 0-26 16,0 0-6-16,0 5-36 0,0-5-9 0,0 3-4 15,0-1-16-15,0 0 47 0,0-1 24 0,0 0-26 16,0 0 10-16,0 1-48 0,0-2-21 0,0 3 28 16,0-1-7-16,0 2-5 0,0 0 10 0,0-1-7 15,0 3 4-15,0 1 6 0,0-2-16 0,0 1 2 16,0 0 10-16,0 0-6 0,0-1 6 0,0-1-4 16,0 0-10-16,5-1 15 0,1 0-1 0,-1-1 2 15,1-2 6-15,-1 0-26 0,3 0 12 0,0 0-4 16,-2 0-4-16,2-6 22 0,0 0-18 15,1 1 4-15,-1-2 8 0,0 1-12 0,2 0 6 16,-1 0 0-16,-2-3-24 0,-1 1 10 0,-1 1 4 16,2-2-4-16,-2 2 18 0,-3 0-10 0,1 0-9 15,0 1 13-15,-1 1-4 0,-1 1 19 0,1 1 25 16,0 0-12-16,-1 3-1 0,-1-2-13 0,0 2-23 16,0 0 8-16,0 0-5 0,0 0 4 0,0 0 6 15,0 3-8-15,0 2 10 0,0 1-8 0,0 0 0 16,0 1 0-16,0-2-4 0,0 2 4 0,0 0 6 15,0-2-6-15,0 2 2 0,0-2 6 0,7 0-10 16,-3 0 10-16,1-1-12 0,-2 0-10 16,2 0 4-16,1-2 4 0,-1-1 10 0,4 0 6 15,-1-1-4-15,0 0-10 0,2 0 8 0,2 0-8 16,0-4 4-16,1-1 0 0,-1 0 0 0,-1-2-8 16,0-1 10-16,-2 2 4 0,-1-2-6 0,0-1 8 15,-2 1-12-15,-1-1-2 0,-2 0 6 0,-1 0 2 16,1-3 0-16,-3 2 0 0,0-1-10 15,0-1 10-15,0 0-6 0,0 0 6 0,0 1 0 16,-5-1-10-16,2 0 10 0,3 0 6 0,-3 1-4 0,0 2 8 16,3 0-2-16,0 2-6 0,0 1 8 0,0 2-6 15,0 2-2-15,0 1-8 0,0-1 0 16,-2 2 6-16,1 0-6 0,1 0 8 0,0 0 20 16,-2 5 16-16,2 0 11 0,0 2 0 0,-2-1-27 15,0 3-18-15,0 1-4 0,0 0-4 0,1 3 12 16,-1 0-1-16,2 1 3 0,-1 0-2 0,1 0-10 15,0 0 2-15,0 1-6 0,0-1 10 0,0-1 5 16,0-1-13-16,0-1 6 0,0 1-6 0,4-2 2 16,0-1 12-16,0-1-4 0,-2-1-6 15,1 0-8-15,0-2 6 0,0 0-2 0,-1-2 6 0,-1 0-4 16,1-2-2-16,1 0 6 0,0-1-2 0,1 0 5 16,-3 0-7-16,5 0-7 0,-1-3 5 0,0-1 11 15,5 0-9-15,-1-1 0 0,-1 1-7 0,0-1-3 16,0 0 18-16,1 1-8 0,-3-1-39 0,1 1-39 15,-4 0-41-15,0-1-42 0,-1 1 15 16,-2 1-15-16,0 0-11 0,0-1-15 0,0-1-19 16,-5 1 14-16,5 1 10 0</inkml:trace>
  <inkml:trace contextRef="#ctx0" brushRef="#br0" timeOffset="65162.76">5203 8072 413 0,'1'-3'10'0,"1"1"22"0,-2-2 41 0,2 1 8 16,-2 1 11-16,0 1 6 0,1-1-13 15,-1 0 20-15,2-2-19 0,-2 0 4 0,0 1-14 16,2-2-4-16,-1 0 28 0,-1 1-37 0,0 2-16 16,2 2-11-16,-2 0-26 0,1 0 8 0,-1 0 6 15,0 5-12-15,0 2 2 0,0 0-2 0,0 3 9 16,0 0 42-16,-6 4-14 0,6-1-2 0,-3 4-6 15,-1 0-43-15,4 1 6 0,-3-1 6 16,3 1-10-16,0 1-4 0,0-3 13 0,0 0-7 16,0-2 2-16,5 0 4 0,0-2-14 0,-2-1 2 15,2-2-66-15,4-2-25 0,-2-2-85 0,1-1-57 0,1 0 4 16,0-4-63-16,1 0 4 0</inkml:trace>
  <inkml:trace contextRef="#ctx0" brushRef="#br0" timeOffset="66246.78">4404 8317 329 0,'7'0'31'0,"2"0"2"0,-4 0-13 16,-2 0 27-16,0 0-22 0,0 0 20 0,-1 6 35 15,1-6-29-15,-3 3-6 0,0-1-12 0,2-2-15 16,-2 3 15-16,0-3 7 0,0 0 2 0,0 0 18 16,0 1 0-16,0-1 0 0,0 0-7 0,0 0-28 15,0 0-2-15,0 0 13 0,0 1 7 16,0 0 9-16,0-1-16 0,0 0-20 0,5 0-6 0,-2 0-6 16,1 0 9-16,-2 0-9 0,-1 0 6 0,3 0 35 15,-1 0-7-15,2 0 6 0,1 0-15 0,-1 0-33 16,1 0 10-16,0 0-14 0,-1 0 14 0,0 0-6 15,0 0-12-15,-2 0 22 0,1 0-10 0,0 0 10 16,-1 0 2-16,-2 0-14 0,-1 0 14 0,2 0-4 16,-2 0 0-16,2 0 38 0,-2 0 1 15,0 0 5-15,0 0 13 0,0 0-36 0,0 0-4 16,0 0-7-16,0 0-18 0,0 0 11 0,1 0-7 16,1 0-10-16,-2 0 16 0,0 0-8 0,0 0-6 15,1 0 10-15,1 0-6 0,1 0-4 0,-1 0 4 16,-2 0-4-16,3 0 2 0,-1 0 6 0,-1 0 7 15,2 0 5-15,-3 0 13 0,0-3 0 0,0 3-8 16,0 0 4-16,0 0-19 0,0 0 7 16,0 0-5-16,-6 0-16 0,1 0 14 0,5 0-4 15,-3 0 0-15,0 0 7 0,3 7-11 0,-2 1-4 16,1 3 6-16,-1 1 10 0,0 3-8 0,2 2 2 16,-1 0-2-16,-1 2-8 0,1 0 6 0,1 1 2 15,0-3 4-15,0 0-1 0,0-2-5 0,0-1 2 16,0 0-5-16,0-3 3 0,0-1 9 0,0-2-3 15,0-1 1-15,0 1-30 0,0-3-46 0,0 0-65 16,4-1-76-16,1-2-18 0,-5 0-43 0,0-1-3 16,0-1-37-16,0 0 45 0</inkml:trace>
  <inkml:trace contextRef="#ctx0" brushRef="#br0" timeOffset="68624.23">6178 7335 150 0,'0'0'27'0,"0"0"40"0,0 0 1 0,0 0 15 16,0 0-2-16,0 0-11 0,0 0 14 15,0 0 5-15,0 0-18 0,0 0-16 0,0 0-1 16,-4 0-2-16,1 0 16 0,1 0-10 0,-1 0-11 15,3 0 1-15,0 0 0 0,0 0 14 0,0 0-2 16,0 0-1-16,0 0-14 0,0 0-18 0,5 0 11 16,-5 0-18-16,3 0-12 0,1 0 0 0,-1 0-14 15,-1 0 4-15,0 0 8 0,-1 0-6 0,-1 0 2 16,4 0-8-16,0 0-8 0,0 0 18 0,2-3 2 16,0 1 0-16,0-1 4 0,2 0-14 0,-1 1-4 15,2 0 12-15,-1 0-4 0,2-1 0 0,-4 1-2 16,2-1-6-16,-2 1 4 0,2 0 10 0,-2 0-6 15,-1-1-24-15,3 2-52 0,-7-1-29 0,3 2-44 16,-3-1-25-16,-1 0 34 0,2-2-33 16,-2 2-9-16,3-3 17 0,-3 0-2 0</inkml:trace>
  <inkml:trace contextRef="#ctx0" brushRef="#br0" timeOffset="69289.94">6213 7479 170 0,'0'0'10'0,"0"0"31"0,0 0 27 0,0 0 0 16,0 0-14-16,0 0-8 0,0 0 5 0,0 0 16 15,0 0 6-15,0 3-13 0,0-3-15 0,-5 4-16 16,1-1 12-16,1-2 3 0,0 0-13 0,-1 0 20 15,4 1-10-15,-1-1-15 0,-1 0 6 0,1 0-1 16,1 1-8-16,-2-1 3 0,2-1-10 0,0 0-22 16,0 0 8-16,0 2 9 0,0-2 20 0,0 0 30 15,0 0 3-15,0 0-13 0,0 0 5 16,5 0-16-16,-2 0-5 0,0 0-3 0,0 0-18 16,-1 0-6-16,2 0-2 0,-1 0 20 0,-1 0 6 15,-2-5 2-15,3 5-2 0,1-3-11 0,0-1-5 16,0 0-10-16,2 1-2 0,3-1 2 0,1-3-2 15,1 2 4-15,3-2 3 0,-1 0-7 0,2-1-10 16,0 1 4-16,2 0 8 0,-4 1 0 0,1 0 6 16,-3 1-4-16,-1 2-8 0,-1 0 8 0,1 2-3 15,-4 0-1-15,-1 0-61 0,2 1-49 0,-2 0-64 16,-2 0-53-16,-1 0 1 0,1 0-40 0,-3 0-18 16</inkml:trace>
  <inkml:trace contextRef="#ctx0" brushRef="#br0" timeOffset="70436.75">5625 8151 392 0,'0'0'14'15,"-2"0"-13"-15,2 0 24 0,-1 0 37 0,1 0 6 16,-3 0 15-16,3 0-11 0,0 0-28 0,0 0-10 16,0 0 14-16,0 0-11 0,0 0 0 0,0 0 3 15,0 0-12-15,0 0-2 0,0 0 2 16,0 0 4-16,0 0-5 0,0 0 1 0,0 0-12 15,6 0-18-15,-6 0-4 0,0 0 6 0,6 0 7 16,-2 0 1-16,0 0 5 0,-2 0-9 0,3 0-4 16,2-4-4-16,0 1 4 0,-1-1 4 0,2 2-8 15,3-1 10-15,-1 1-4 0,-1 0-6 0,2 0 10 16,-3-1-6-16,0 1 3 0,-1 1 1 0,0-1-13 16,-1-1-57-16,-1 3-50 0,0-3-59 0,2 2-13 15,-3 0 3-15,4 0 3 0</inkml:trace>
  <inkml:trace contextRef="#ctx0" brushRef="#br0" timeOffset="71058.09">5633 8329 434 0,'0'0'24'0,"0"0"33"0,0 0 11 0,0 0 26 16,0 0-8-16,0 0-11 0,0 0 7 0,0 0-21 15,0 0 7-15,0 0-19 0,0 0-13 0,0 0 13 16,0 0-18-16,0 0 14 0,0 0 1 15,0 0-17-15,0 0-4 0,0 0-17 0,0 0 8 16,0 0 1-16,0 0-1 0,6 0 2 0,-1 0-16 16,0 0-4-16,1 0 12 0,0-3-6 0,4 0 4 15,-2-1-10-15,4 0-10 0,1 2 16 0,1 0-6 16,1-2 20-16,0 1-4 0,1-1-12 0,1 1 4 16,1 0-18-16,1-1-68 0,-5 1-62 0,0-1-59 15,1 0-86-15,0-1-3 0</inkml:trace>
  <inkml:trace contextRef="#ctx0" brushRef="#br0" timeOffset="78073.85">6744 6847 427 0,'0'0'3'0,"0"0"40"0,0-2 25 16,0 2 11-16,-6 0 15 0,6 0-20 0,-3 0-13 16,0 6 5-16,3-1-2 0,0-1-2 0,0-1-7 15,0 1 19-15,0 0 25 0,-2 0-14 0,2 2 7 16,0-1-35-16,-3 3-37 0,0 1-2 15,0 3-8-15,1 1-2 0,-1 3 32 0,1 1 19 0,-1 4-1 16,3 0 3-16,-3 0-32 0,3 1-21 16,0-1 0-16,0-3-2 0,10 0-8 0,-2-1 4 15,2-3 0-15,0-1 2 0,1 0 5 16,0-1-13-16,0-2 2 0,2 0 4 0,-2 0 2 0,2 0 6 16,1-2-3-16,-3-1-18 0,1 0-70 0,0-2-33 15,-1 0-75-15,0-2-39 0,-2-1 17 0,-1-2-40 16,0 0 4-16,3 0 20 0</inkml:trace>
  <inkml:trace contextRef="#ctx0" brushRef="#br0" timeOffset="78696.88">7124 6859 633 0,'-8'0'25'0,"0"0"41"0,2 0 36 15,-3 0 24-15,0 0-18 16,0 5-36-16,0 1-22 0,2-1-27 0,6 2-6 0,-3 0 4 16,4-1-7-16,0 2 3 0,0 3 2 0,0 0-7 15,0 2-10-15,0-1 8 0,5 2-3 0,-2 0-5 16,2 1 14-16,0-1-12 0,1 0-2 0,-3 0 4 15,2-2 1-15,-2 0 5 0,2 0-4 0,-2-1 4 16,-3-1-14-16,3-3-6 0,-1 0 4 0,-1-2 2 16,-1-1 13-16,0 0 1 0,0-2-2 0,0-1-2 15,0-1-13-15,0 0-1 0,0 0 10 0,0 0-2 16,0-6-4-16,0 1 6 0,0-1-8 0,0-2-4 16,0 0 8-16,-6-2-4 0,0-1-2 0,1 0 6 15,0-4-12-15,-1 1 10 0,1 0-2 0,1-3-10 16,-1 1 14-16,2-1-13 0,-1-1 3 0,-2 0 8 15,4 1 2-15,-1 0 2 0,0 0-12 0,-1 2 5 16,0 1-5-16,3 2 2 0,-2 0 4 16,1 2-4-16,2-1-2 0,0 3-1 0,0 1 7 15,0 1 4-15,5 0 0 0,-2 1 8 0,3 1-10 16,-1 0-2-16,1 2-5 0,1-1 1 0,-1 2 12 16,3 1 0-16,1 0 3 0,1 0-3 0,1 0-8 15,3 0-4-15,-3 6 16 0,1-1-6 0,0 2 6 16,-2-1-1-16,-2 0-7 0,-2 1-2 0,0-2 2 15,-2 3 8-15,-5-1-2 0,3 1 4 0,-3 1 11 16,0-1 9-16,0 0-3 0,0 1 0 0,0-1-7 16,0 0-22-16,-9 1 0 0,1-1 8 0,2-3-4 15,-2 1 4-15,-3 0 6 0,3 0-10 16,-2-1-6-16,1 0 10 0,-2 1-2 0,6 1 4 16,-3-3 2-16,3 2-6 0,-1-1-6 0,2 2-86 15,-3-3-30-15,2 0-62 0,2 0-70 0,-2-1 27 16,5 0-29-16</inkml:trace>
  <inkml:trace contextRef="#ctx0" brushRef="#br0" timeOffset="79180.35">7473 6797 483 0,'0'0'44'0,"0"0"10"0,0 0 26 16,0 0 25-16,0 0-27 0,-6 0-1 0,0 0-13 15,1 0-27-15,2 0 0 0,-2 0-4 0,2 0-9 16,-2 0 11-16,1 0 9 0,-1 7 8 0,0 0-2 15,2-1-3-15,1 2-26 0,-1 0-1 16,1 1-8-16,2 1-6 0,-1 1 4 0,1 0-16 0,0 0 12 16,0-1-2-16,0-1-6 0,0 1 4 15,0-2-2-15,0 1 3 0,0-2 7 0,0-1-4 16,6 0 6-16,-1 1-8 0,1-3-10 0,-1 0 16 16,4-2-10-16,-2 1-2 0,1-2 12 0,3-1-6 15,-2 0-12-15,1 0 18 0,-1 0-10 0,2-6-10 16,-1 1 34-16,-2 0-3 0,-1-1 17 0,0 1 28 15,-1-1-16-15,-4 0 1 0,1 1-11 0,-3-1-23 16,0 0-1-16,0 0-6 0,0 0-7 0,-8-1-3 16,3 0-2-16,-3 0 0 0,1 0 8 15,0 2 4-15,-1 0-8 0,0 0-2 0,-1 2-8 0,1 0-51 16,2 3-12-16,-1 0-70 0,1 0-36 16,0 0-33-16,-1 0-54 0,1 0 0 0,4 0-5 15</inkml:trace>
  <inkml:trace contextRef="#ctx0" brushRef="#br0" timeOffset="81902.46">7751 6713 413 0,'0'0'3'15,"0"0"20"-15,0 5 39 0,0-5 13 0,0 4 17 16,0-4 2-16,0 0-26 0,-7 0 16 0,2 0-8 16,5 0-14-16,-3 0 5 0,3-3-16 0,-2 3 1 15,2-4 6-15,0 4-4 0,0-2-30 0,0 2-11 16,0 0-5-16,0 0-12 0,5 0 18 0,-2 0-4 16,2 4-10-16,-2-4-2 0,-2 3 17 0,1 1 19 15,-2-3-2-15,2 3 0 0,-2 1-14 0,0 0-18 16,0 0 5-16,0 1 3 0,1 2-10 15,-1 1-2-15,2-1 6 0,-2 2-4 0,3-1 10 0,-3 1 0 16,2 2-12-16,1 0-2 0,0 2 2 16,0 0 12-16,-1 1 2 0,1 0 0 0,-2 1 0 15,1 0-14-15,-1 0 2 0,1-3 6 0,0 1-4 16,-1-1 2-16,1-1 0 0,-2-3 6 0,0-1-8 16,0-1 4-16,0 0-6 0,0-3-4 15,0 0 8-15,0-1-2 0,0 0 8 0,0-2-8 0,0 1 0 16,0-2 8-16,0 0 0 0,0 0 8 0,0 0 0 15,0 0-12-15,0 0-6 0,0 0-4 0,0 0 2 16,0-6 2-16,0 2 10 0,0-2-6 0,0 0-3 16,0-2-2-16,0 1 3 0,0-1-2 15,0-2 4-15,0 1-4 0,0 0-4 0,0-3 4 16,0 2-2-16,0-1 4 0,0 1-4 0,0 0 8 0,0-1-4 16,0 3 2-16,0-3-10 0,0 3-4 15,-5 0 8-15,0-1 4 0,5 1 8 0,-1 1-2 16,-4 0-4-16,2-2-12 0,0 2 2 0,3-1 10 15,-3 0-6-15,1 1 10 0,-1-1-6 0,0-1-12 16,-1 1 6-16,1 0 0 0,-1 1 6 0,2 0 4 16,-2 1 0-16,0-1-12 0,1 0 0 15,3 2 10-15,-1-1-2 0,-1 2 6 0,0-2 2 0,2 2-10 16,0-1-10-16,0 0 8 0,0 2 6 0,0-2-8 16,0 1 16-16,0 1-6 0,0-1-14 15,0 0 10-15,0 2-4 0,0 0 4 0,5 0 4 16,-5 1 2-16,0 0-8 0,0-1-2 0,0 0 4 15,0 1-4-15,0 0 12 0,0 1-8 0,3-1 4 16,-3-1 2-16,0 1-12 0,2 1 2 0,-2-2 0 16,2 1 2-16,-1 0 2 0,-1 0 6 0,3 0-6 15,-3 0-12-15,2-1 4 0,1 1 0 0,0 0 12 16,-3 0 4-16,3-1 0 0,-1 2-2 0,1-1-14 16,-3-1 0-16,3 1 2 0,0-1 8 0,-1 1 0 15,1 0 0-15,0 0 4 0,-3 1-10 0,2 0-2 16,2 0 4-16,-4 0 0 0,0 0 4 0,0 0 2 15,0 0-2-15,0 0 0 0,0 0-8 0,0 0 4 16,0 0 10-16,0 0-6 0,0 0 0 16,2 0 0-16,-1 0-8 0,1 0-4 0,-2 0 10 15,2 0 2-15,-1 0-4 0,1 0 6 0,0 0-2 16,-1 0-10-16,2 0 8 0,-1 0 0 0,-2 0 4 16,3 0 4-16,-1 0-2 0,-1 0-10 0,-1 0-4 15,2 0 4-15,-2 0 2 0,0 0 8 16,0 0 2-16,0 0-4 0,0 0-8 0,0 0-2 0,0 0 6 15,0 0-2-15,0 0 2 0,0 0 4 0,0 0-10 16,0 0-2-16,0 0 12 0,0 0-2 0,0 0-2 16,0 0 10-16,0 3-8 0,0 0-8 0,0-3 2 15,0 3 0-15,0-3 0 0,0 0 6 0,0 2 4 16,4-1-6-16,-4 0-2 0,4-1-2 16,-3 1 8-16,-1-1-4 0,0 0 4 0,3 0 4 15,-3 0-16-15,0 0 2 0,0 0 2 0,0 0 4 16,2 0 4-16,-2 0 0 0,0 0-2 0,0 0-6 15,0 0-2-15,0 0 12 0,0 0-2 0,0 0 2 16,0 0 0-16,0 0-8 0,0 0 4 0,0 0-2 16,0 0-6-16,0 0 4 0,0 0 2 0,0 0-4 15,0 0 4-15,0 0 6 0,0 0-20 0,0 0 12 16,0 0 12-16,0 0-14 0,0 0 12 16,0 0-6-16,0 0-10 0,0 0 4 0,0 0 6 15,0 0-2-15,0 0-4 0,0 0 6 0,0 0-4 16,0 0-4-16,0 0 8 0,0 0 4 0,0 0-2 15,0 0 2-15,0 0-4 0,0 0-4 0,0 0 0 16,0 0-2-16,0 0 4 0,0 0 0 0,0 0-2 16,0 0 6-16,0 0-2 0,0 0-6 0,5 0-2 15,-5 0 0-15,1 0 8 0,-1 0-2 0,2 0 8 16,0 0 2-16,-1 0-12 0,1 0 6 0,-2 0-2 16,0 0-4-16,0 0 6 0,0 0-6 0,0 0 0 15,0 0-2-15,0 0-4 0,0 0 12 0,0 0-2 16,0 0 0-16,0 0 6 0,0 0-12 0,0 0-4 15,0 0 10-15,0 0-2 0,0 0-4 0,0 0 6 16,0 0-2-16,0 0-4 0,0 0 4 16,0 0 8-16,0 0-12 0,0 0 6 0,0 0-2 15,0 0-10-15,0 0 10 0,0 0 2 0,0 0 6 16,0 0-4-16,0 0-4 0,0 0 2 0,0 0-2 16,0 0-2-16,0 0 8 0,0 0-12 0,0 0 4 15,0 0 4-15,0 0-6 0,0 0 0 0,0 0 0 16,0 0 4-16,0 0 2 0,0 0 4 15,0 0-2-15,0 0 0 0,0 0-8 0,0 0 4 16,0 0 4-16,0 0-8 0,0 0 12 0,0 0-6 0,0 0-8 16,0 0 0-16,0 0 4 0,0 0 4 0,0 0 6 15,0 0 4-15,0 0-12 0,0 0-4 0,0 0-2 16,0 0 8-16,0 0-2 0,0 0 2 16,0 0 2-16,0 0-14 0,0 0 6 0,0 0 8 15,0 0 0-15,0 0 0 0,0 0 2 0,0 0-2 16,0 0-18-16,0 0 8 0,0 0 2 0,0 0 0 15,0 0 14-15,0 0-2 0,0 0-2 0,0 0-12 16,0 0 0-16,0 0 2 0,0 0 6 0,0 0 2 16,0 0-4-16,0 0 4 0,0 0-12 0,0 0 8 15,0 0 10-15,0 0-6 0,0 0 0 0,0 0 0 16,0 0-6-16,0 0-8 0,0 0 6 0,0 0 8 16,0 0-6-16,0 0 10 0,0 0-4 15,0 0-10-15,0 0-2 0,0 0 8 0,0 0 0 16,0 0 0-16,0 0 12 0,0 0-16 0,0 0-6 15,0 0 6-15,0 0 4 0,0 0 4 0,0 0 2 16,0 0-2-16,0 0-16 0,0 0 10 0,0 0 6 16,0 0-10-16,0 0 16 0,0 0-16 0,0 0 0 15,0 0 8-15,0 0-4 0,0 0 8 0,0 0 0 16,0 0-4-16,0 0-8 0,0 0 0 0,0 0 8 16,0 0-2-16,0 0 4 0,0 0 2 0,0 0-14 15,0 0 8-15,0 0-2 0,0 0 10 0,0 0-12 16,0 0 2-16,0 0 6 0,0 0-18 0,0 0 18 15,0 0 2-15,0 0-10 0,0 0 6 0,0 0-2 16,0 0-14-16,0 0 16 0,0 0 2 16,0 0-2-16,0 0 4 0,0 0-10 0,0 0-4 15,0 0 8-15,0 0 2 0,0 0-2 0,0 0 4 16,0 0-12-16,0 0 6 0,0 0 8 0,0 0-14 16,3 0 16-16,0 0-6 0,0 0-8 0,-3 0 18 15,0 0-12-15,3 0-6 0,-3 0 10 0,3 0-10 16,-3 0 0-16,2 0 16 0,0 5-10 0,-1-5 4 15,-1 0-4-15,3 0-10 0,-1 4 8 0,1-3 2 16,-1 2 4-16,0-2-2 0,1-1-4 0,1 1-2 16,-4 1 4-16,2 0 6 0,1 0-8 0,-2-2 8 15,1 2-8-15,1-1-2 0,-3 0 8 16,2 1-8-16,-1 0 6 0,1 0-6 0,-2 1-2 16,3-2 8-16,-3 2 2 0,0 0 4 0,0-1 0 15,0 2 48-15,0 1 9 0,0-1-2 0,0 2 0 16,0 1-49-16,0-2-15 0,-6 1 7 0,1-2 4 15,2 1 11-15,0 1 12 0,-2-2-8 0,1-2-7 16,0 2-12-16,-1 0 1 0,1-1-1 0,-3-1 4 16,1 1-3-16,0-1-12 0,1 1 39 0,0-1 6 15,-3-1 0-15,3 1 4 0,-1-2-33 0,0 1-11 16,1 1-2-16,0-2 4 0,0 0-2 0,2 0 2 16,2 0 0-16,-4 0-2 0,2 0 0 0,3 0 4 15,-3 0 3-15,1 0-5 0,1 0-2 16,-1 0-2-16,2 0 0 0,-3 0 4 0,3 0 4 15,0 0-2-15,-2 0-8 0,2 0 0 0,-1 0 2 16,-1 0 4-16,0 0 4 0,1 0-44 0,1 0-37 16,0 3-54-16,0 1-27 0,0-4-4 0,0 0-22 15,0 0 12-15,0 0-15 0,0 0-2 0,0 0 14 16,0 0-29-16,0 0 4 0</inkml:trace>
  <inkml:trace contextRef="#ctx0" brushRef="#br0" timeOffset="82386.12">7981 6517 448 0,'0'0'1'0,"0"0"49"0,0 0 15 16,0 0 3-16,0 0 13 0,0 0-24 0,0 0-9 15,0 0 7-15,0 0-2 0,0 0-15 0,0 0 14 16,0 0 5-16,0 0 25 0,0 5 10 0,0-5 2 15,0 5-2-15,0-1-39 0,0-2-14 0,5 2-19 16,-2-2-18-16,3 1 8 0,-3-2 6 0,2 3 59 16,-2 0 0-16,0-1-4 0,1 2-10 0,-1-1-59 15,0 1 9-15,3 1 33 0,0 0 10 0,-1 3 2 16,2-1-3-16,-1 2-41 0,2 1-1 0,-2 2-3 16,2 0 54-16,-1 2 9 0,0 0-5 15,-1 1-1-15,-1 3-50 0,0-3-1 0,-3 4-4 16,-1 0-8-16,-1 0 5 0,0-1-7 0,0 1-2 15,-6-2 17-15,-1 0-10 0,3-1 4 0,-4-2-5 16,0 0-4-16,3-2 0 0,-3-1-16 0,-1-2-76 16,3-3-66-16,-1 0-83 0,4-2-75 0,-2 1-14 15,-1-1-55-15,1 0 15 0</inkml:trace>
  <inkml:trace contextRef="#ctx0" brushRef="#br0" timeOffset="83567.22">6796 7604 448 0,'2'0'-4'0,"-2"0"45"0,0 0 27 0,0 0 21 15,0 0 26-15,0 0-30 0,0 0-23 0,0 0-6 16,-5 0-13-16,5 0 5 0,0 0-5 0,0 0-11 16,0 0-3-16,0 0 4 0,0 0 36 15,0 4 21-15,0-2-2 0,0 1-20 0,0-1-36 16,2 1 22-16,1 1 11 0,-3 1 12 0,0 0 13 15,0 3-41-15,0 2-20 0,-6 2-12 0,-2 1-15 16,2 2 27-16,1 2 32 0,0 3-5 0,2-2 3 16,0 4-31-16,0-1-33 0,1 0 9 0,2 1-6 15,0-1 4-15,0-1 9 0,8 1-11 0,-2-4 8 16,-1 0-6-16,3 0-4 0,1-3 5 0,1-1 1 16,-2-1 50-16,4-2 15 0,0-1 3 0,-1-2-9 15,1-2-42-15,1-2-16 0,1-1-3 0,-3-1 5 16,2-1-9-16,-1 0 2 0,-2 0 0 0,1-6 6 15,-2 2-8-15,0 0 0 0,-3 0 2 0,0 1-11 16,-1 1 11-16,-4-1 2 0,1 1-9 0,-1 0 10 16,-1 1-1-16,0 0-9 0,0 0 5 0,0 1 0 15,0-2 4-15,0 2 40 0,-3 0-36 16,-3-2 34-16,3 2-44 0,0-1-88 0,1 0-18 16,-1 0-81-16,2 0-39 0,-1 0-26 0,2-1-3 15,-2 0-31-15,1-1-10 0,-1 0-4 0</inkml:trace>
  <inkml:trace contextRef="#ctx0" brushRef="#br0" timeOffset="83985.35">7274 7644 728 0,'-3'-2'36'0,"-2"1"46"15,0 1 20-15,-1 0 3 0,0-1-34 0,1 1-48 16,0-1-17-16,2 1 1 0,3 0-5 0,0 0 62 16,0 0-16-16,7 0-1 0,1 0 51 0,1 0-67 15,-1 6 16-15,0 1 1 0,1-2-54 0,-3 3 10 16,1 2-4-16,-4 0 4 0,-1 2-4 0,-2 1 2 16,0 1-6-16,0 1-4 0,-7 1 8 0,2-1 0 15,1 0 10-15,-1-1-8 0,-1 0-2 0,1-2-6 16,2 0-4-16,1-2-47 0,1-1-41 15,-1-1-31-15,-3-2-53 0,-1 0 12 0,5-4-13 16,1 1-25-16,0-2 8 0</inkml:trace>
  <inkml:trace contextRef="#ctx0" brushRef="#br0" timeOffset="85078.89">7268 7578 420 0,'0'0'10'0,"0"0"26"0,0-1 28 0,0-2-4 15,0-1 20-15,0-1-6 0,0 1-13 0,0-2 28 16,0 0-11-16,0 0-13 0,0-2 15 15,8 2-4-15,1-2 6 0,-1 1-24 0,3 0-6 16,3 2 3-16,-1-2-21 0,0 1 13 0,1 0-27 16,-1 2-24-16,-1-1 4 0,-1 0 0 0,-3 1 2 15,2 1 2-15,-4 1-8 0,2-1 34 0,-2 3 6 16,-1 0 1-16,3 0 9 0,-3 5-36 0,-1 1 4 16,0 1-8-16,-1 4-4 0,0-2 10 0,-3 3-6 15,3-1 31-15,-3 3 2 0,0-1 3 16,0-1 5-16,0 0-5 0,-9 0-7 0,2-1-2 0,1-2 11 15,-3 0-6-15,-1 0 7 0,2-1-3 0,0 1-25 16,-3-3-10-16,3 1-7 0,0-2-4 16,-1 0 12-16,1 0-6 0,2-1-4 0,-1-1 5 15,2-1-3-15,1 1 8 0,-1 0 3 0,2-2-5 16,0 0-6-16,-2 0 0 0,3 0 2 0,-3 1 9 16,2-2-19-16,-3 0-58 0,3 2-33 0,0-1-72 15,3-1-6-15,0 1-29 0,0-1-25 0,0 0 6 16,0 0-40-16,0 0-5 0,0 0 39 0</inkml:trace>
  <inkml:trace contextRef="#ctx0" brushRef="#br0" timeOffset="85658.12">7576 7575 470 0,'2'-3'57'0,"-2"1"29"0,0-1 32 0,0 2 23 15,0 0-34-15,0 0-30 0,0 1-16 0,0-3 7 16,0 3-18-16,0 0 18 0,0 0-16 15,0 0 7-15,6 0-5 0,2 0-7 0,-5 0 5 16,2 6-28-16,-2-1 6 0,0 1 14 16,0 2-3-16,-3-1-5 0,0 3-7 0,0-1-31 0,0 1 6 15,0 3-8-15,0-3 4 0,0 1 10 0,0 0-8 16,0-2 0-16,0 0-2 0,0 0-2 0,0-1 6 16,0-4 2-16,0 1 5 0,0-2-5 0,5-1-2 15,-2 1-4-15,3-2 4 0,-4-1 0 0,3 0 0 16,-2 0 8-16,2 0-12 0,0-6 7 0,1 2-7 15,2-2 4-15,-2-1-2 0,0 2-4 16,1-2 4-16,2 0-13 0,-1-3 11 0,-2 3 2 0,1-1-2 16,1-1 3-16,-2 1-8 0,-1 1 1 15,1 0 0-15,-1-1 4 0,-2 2 0 0,2-1 2 16,1 1-4-16,-5 0-4 0,3 1-2 0,-1 0 2 16,-3 3 14-16,3-3 11 0,-1 3-1 0,-1 1-3 15,1-1-5-15,-2 1-10 0,0 1 29 0,0 0 7 16,0 0-5-16,0 6 0 0,0 0-25 15,0 2-12-15,0-1 4 0,0 1 6 0,0 1 0 16,0-1 11-16,0 1-9 0,-5-1-8 0,5-1 0 16,0 1 2-16,0-1 6 0,-3-1-24 0,3-1-32 15,0 0-81-15,0 1-49 0,0-3-26 0,0 0-28 16,0 0 20-16,0-2-19 0,0 0-17 0,0 1 29 16</inkml:trace>
  <inkml:trace contextRef="#ctx0" brushRef="#br0" timeOffset="86257.69">8016 7359 462 0,'0'-1'50'0,"0"0"12"0,0 0 34 16,0 1 19-16,0-2-25 0,0 2 5 0,0 0-20 15,0 0-26-15,0 0-11 0,-5 0-9 0,0 0-14 16,0 0 45-16,2 5 2 0,2-1-25 0,-3 0 1 15,0-1-36-15,2 2-14 0,-1-1 28 0,0 2-4 16,1-1-4-16,1 0 4 0,-2-1-10 16,1 3-10-16,0-2 17 0,1 1-17 0,-1-1 6 15,0 1 14-15,2 0-13 0,0 0-1 0,0 0-6 16,0 1 2-16,0-2 2 0,0 1 6 0,0 0 9 16,0-1-5-16,5 2-6 0,-1-3 8 0,-1 1-6 15,0 0-6-15,-1 2 6 0,1-3 0 0,0 1-8 16,1 0 4-16,-2-2-2 0,1 0 1 0,0 2 6 15,1-2-5-15,-1-1 10 0,-2 0 0 0,3 1 18 16,-1-2 10-16,-2 0 1 0,1 1 29 16,0-1 7-16,-2-1 14 0,0 0-7 0,0 0-16 15,0 0-10-15,0 0-8 0,-5 1 8 0,5 0-6 16,-7 1-5-16,3-2-3 0,-3 2-3 0,2 1-12 16,-1-3-14-16,0 3-2 0,1-2-16 0,0 0 3 15,-1 0 4-15,0 1 0 0,1-1 11 0,0-1-7 16,1 3 0-16,0-3 1 0,-1 0-12 0,2 1 5 15,-1-1 5-15,2 1-8 0,-1-1-52 0,2 0-36 16,-1 0-70-16,2 0-25 0,0 0-11 0,0 0-20 16,0 0-16-16,0 0-41 0,0 0 11 0,0 0 13 15</inkml:trace>
  <inkml:trace contextRef="#ctx0" brushRef="#br0" timeOffset="86925.73">8186 7202 728 0,'0'-3'25'0,"0"1"23"15,0 1 28-15,0 0 11 0,0 0-29 16,0-1-15-16,0 2-26 0,0 0-13 0,0 0 4 16,0 0-3-16,5 0 3 0,-5 0 30 0,0 0 28 15,3 0-5-15,-1 0 13 0,0 7-23 0,1-2-32 16,-3 2-7-16,1 0-16 0,1 1 2 0,-2 3 6 16,0 1 10-16,0 0 0 0,0 2-8 0,0 3-2 15,-5-1-8-15,0 0 2 0,2 2 4 0,2 1 4 16,-1-1 0-16,2-2-2 0,0 0-10 0,0 1 2 15,0-3 8-15,0-2-4 0,0-2 8 0,0 0 0 16,0-2-6-16,0-1 0 0,0-1-6 16,0-1 0-16,0-2 6 0,0 0 2 0,0-2 4 15,0 0-3-15,0 0-9 0,0-1 8 0,0 0 0 16,0 0-8-16,0 0 10 0,0 0-2 0,0 0-2 16,0 0 0-16,0-5 0 0,6 1-2 0,-2-1-2 15,-1-1 6-15,0 0-6 0,3-2-2 0,-3 2 0 16,2-1-4-16,0-1 4 0,1-1 1 0,-1 1 9 15,1-1-2-15,-1 2-2 0,0 0-2 0,1 0-8 16,-3-1 4-16,2 2 4 0,-2 0 2 0,3 1 0 16,-3 1-2-16,1-1-10 0,-1 2 2 0,0 1 2 15,0 1 6-15,-1-1 10 0,3 2-1 0,-2 0 9 16,1 0-6-16,-1 0-8 0,-3 6 0 0,2-1-2 16,0 1-4-16,-1 0 4 0,-1 0 0 0,2-1 0 15,0 3-2-15,-1-1 6 0,-1-2-2 0,2 1-8 16,-1-2 14-16,1 1-10 0,-2 0 0 15,2-1-8-15,-1-1-2 0,1 1 6 0,-1-1 0 16,1-2 8-16,-2 1 0 0,4-1-4 0,-4 0-2 16,2 1 6-16,-1-2-2 0,1 0 0 15,-2 0-2-15,3 0 6 0,-1 0-2 0,1 0-6 16,0 0 6-16,-1-6-50 0,1 3-46 0,0-1-28 0,-1 0-67 16,1 0-8-16,-2-2 7 0,1-1-31 0,1 0 20 15</inkml:trace>
  <inkml:trace contextRef="#ctx0" brushRef="#br0" timeOffset="87475.55">8449 7075 699 0,'0'0'36'0,"0"0"32"16,0 0 36-16,0 0 16 0,0 0-5 15,0 0 0-15,0 0-51 0,0 0 10 0,0 0-15 16,0 0-30-16,8 0 17 0,-4 0 12 0,-2 0-6 15,1 0 11-15,0 0 18 0,2 0-33 0,0 0-22 16,0 0 35-16,-1 0-15 0,3 6 6 0,-2 0 45 16,-1 1-42-16,3-1-2 0,-1 4 1 0,-3-1-41 15,3 1-3-15,-2 4-1 0,0 0-11 0,0 3 10 16,0 0 5-16,1 4 2 0,-2 1 27 16,2 1 31-16,-2 1-5 0,2 1-2 0,-2 1-26 15,0 0-20-15,0 1-5 0,-1-2 3 0,-2-1 5 0,0 2-14 16,0-3-68-16,-11 0-49 0,1-3-73 15,-4-1-92-15,1 0-31 0,1-1-62 0,-1-2-47 16,0 1 1-16</inkml:trace>
  <inkml:trace contextRef="#ctx0" brushRef="#br0" timeOffset="91920.64">8463 6492 470 0,'-2'-2'60'0,"2"2"43"16,-3 0 34-16,3 0 26 0,-1 0-38 0,-1 0-24 15,-1 0-31-15,0 0-31 0,2 0-33 0,-1 0-18 16,0 0 3-16,2 4 9 0,0-1 74 0,0-1 5 16,0 2-9-16,5 2 11 0,-5 0-55 0,8 3 2 15,-7 0 4-15,2 1-16 0,-3 3 46 0,0 1 1 16,0 1-1-16,0 0 1 0,0 0-54 15,0 2-7-15,0 0-4 0,0-2 2 0,0 0 4 16,0 1-6-16,0-1 12 0,0-3 0 0,0 1-8 16,0-3 11-16,0-1-7 0,0 1-4 15,0-2-6-15,0-1-48 0,0-1-64 0,0-1-51 0,0-1-34 16,0-1-26-16,-6-1 11 0,0-1-20 0,1-1-25 16,2 0 48-16</inkml:trace>
  <inkml:trace contextRef="#ctx0" brushRef="#br0" timeOffset="92290.28">8448 6557 413 0,'0'0'30'0,"4"0"37"16,1 0 14-16,-4 0 23 0,2 0-11 0,2 0-14 15,-3-5 5-15,3 1-11 0,1 1-13 0,3 3-22 16,-1 0 16-16,2 0 6 0,4 0-14 0,-3 0 32 16,5 5-29-16,-5 1-18 0,3 1 9 15,-1 1-30-15,-2 0 5 0,-3 1-5 0,3 0 6 16,-3 2-2-16,-3-1-16 0,-2 0 6 0,2 1-6 0,-1-1-6 16,-2 0 14-16,-1-2-4 0,-1 0 54 15,0 0 23-15,0-1-2 0,0-1 3 0,0 0-58 16,-7-1-13-16,-1 0-16 0,0 0 3 0,-2-2 10 15,-1 1-1-15,-2 1 5 0,-1 1 1 0,3-2-14 16,-2-1-3-16,-1 1 2 0,3 0 2 0,-3-1 6 16,5 0 0-16,0 0 3 0,2 0-7 0,-1-1 0 15,3-1 2-15,2 1-7 0,3-1-66 0,-2 2-52 16,1 1-66-16,-1-4-81 0,0 0-23 0,2 0-25 16,0 0 33-16</inkml:trace>
  <inkml:trace contextRef="#ctx0" brushRef="#br0" timeOffset="92735.14">8792 6661 232 0,'9'0'29'0,"-1"0"25"16,2 0-5-16,1 0 3 0,-2 0-26 15,1 0 14-15,1-4 28 0,-3-1 7 0,0-1 23 16,-2 2-12-16,3-3-1 0,-4 3 9 0,0-1-7 16,0 0 14-16,-2 1-18 0,0-1 16 0,-1 1-11 15,2 0-41-15,-4 0 1 0,0 0-16 0,0 0 4 16,0 1 13-16,0 0 17 0,-9-1-11 0,3 0-14 15,-1 1-12-15,1 2-25 0,-3-1-8 0,-1 2 20 16,2 0 5-16,0 0-4 0,-1 0 6 0,-1 6-15 16,2 1-6-16,-1-3 4 0,1 2-18 0,2-1 10 15,-1 3 6-15,1-1 0 0,3 1 2 16,-2 1-8-16,2-1-4 0,1 1 8 0,1 1 4 16,1-3-2-16,0 2 1 0,0 0-5 0,0-1 4 15,5 0 2-15,1-1 2 0,2-1 5 16,-2-1-1-16,2-1-10 0,2-2-41 0,2 1-60 15,1-1-17-15,1-1-73 0,0-1 13 0,-4 0-15 16,2 0-27-16,1-6 14 0,-2 2-41 0,2-1 32 0</inkml:trace>
  <inkml:trace contextRef="#ctx0" brushRef="#br0" timeOffset="93006.14">9135 6340 684 0,'3'-14'66'0,"-3"1"45"16,3 3 65-16,-3 3 37 0,2 2-55 0,-2 0-20 16,0 4-42-16,0 1-48 0,0 0-6 0,0 0 22 15,0 4-8-15,0 3 18 0,0 1 32 0,0 4-45 16,-7 0-10-16,0 4-4 0,2 1-38 0,2 3-3 16,-2-1-4-16,2 1 2 0,1 1-4 15,-1-1 9-15,1 0 2 0,-1-2-11 0,2 2 8 0,-2-2-3 16,1-1 1-16,-1 0 16 0,0-2-7 15,1-1-5-15,1-1-1 0,-1-1-50 0,-1-2-44 16,1 0-41-16,1-1-71 0,1 0-16 0,-2-1-6 16,0-2-20-16,1-1-3 0,-1-1-7 0,1-1-24 15,1 0 64-15</inkml:trace>
  <inkml:trace contextRef="#ctx0" brushRef="#br0" timeOffset="94023.74">8986 6617 699 0,'0'0'-4'0,"0"0"7"0,0 0 3 16,0 0 1-16,5 0 30 0,0 0 7 0,0 0-6 15,1 0 8-15,3 0-25 0,1 0-21 0,1-3 5 16,2 0-6-16,1-1 4 0,0 0 40 15,2 1 4-15,1-1-9 0,-2 0 14 0,0 0-33 16,3 0-13-16,-2-2 17 0,0 0-18 0,-1 1 1 16,1-2 9-16,-2 0-11 0,-1 1-4 0,1-1 9 0,-1 1 46 15,-1 0 11-15,-4 0 18 0,2 1-2 0,-2 1-39 16,1 0-11-16,-4-1-20 0,1 1 20 0,-2 0 8 16,-1 1 25-16,-2-1 20 0,-1 0-32 0,0 0-11 15,0 0-15-15,0 0-3 0,0 1 10 0,0 0-7 16,-6 2-9-16,1-2-13 0,0 2-16 15,-1 0 5-15,0 1 6 0,0 0 2 0,1 0 8 16,-2 0 5-16,2 0-13 0,-4 6-4 0,3-1 2 16,-1 2-6-16,3 1 6 0,-1 0 2 0,-3 1 0 15,4 3-7-15,0 0 7 0,-1 0-4 0,2 0 11 16,2 1 6-16,-1-1-9 0,2-1 3 0,0 0-14 16,0-2 3-16,6-2 4 0,-1 0 0 0,0-1 11 15,4-2-11-15,-1-1-2 0,0-1 4 0,2-2-2 16,2 0 7-16,0 0-3 0,3-5-6 15,3-1-29-15,-1 0-21 0,2-1-5 0,0-2-11 16,1 1 4-16,1-2 1 0,-4-1 2 0,2 0 6 16,-4-1 23-16,0-2 20 0,-2-2 0 0,0-1 14 15,-1 0-16-15,-2-3 4 0,-2-1 8 0,1-2-2 16,-2-1 10-16,-1-1 4 0,-1-1 59 0,-2-1-10 16,3 2 31-16,-3 2 8 0,0 1-41 0,-1 3 46 15,0 3-12-15,-1 4 10 0,-1 3-10 0,0 3-36 16,2 3-20-16,-2 1-22 0,0 2-15 0,0 0-2 15,0 0-2-15,0 10-3 0,0 0 11 0,0 4-1 16,-7 0-3-16,7 3 4 0,-4 3-15 0,-1 1 2 16,0 4 18-16,2-2-13 0,0 1 10 0,0 0-1 15,-2-2-16-15,2 1 13 0,-2-2-2 0,2-1 4 16,-2-1 1-16,2-2-5 0,-2-2 0 16,2-1-42-16,-2-2-31 0,2-2-41 15,-2-1-31-15,1-3 31 0,1 1 17 0,0-3 7 0,1 0 7 16,0-2 9-16,2 0 12 0,0-2 36 0,-3 0 24 15,3 0-10-15,0-5 8 0,0 2 2 0,0-3 2 16,0 1 6-16,0 1-2 0,0 0-4 16,0-1-8-16,0 0 4 0,0 1 6 0,0 1-4 0,7-1 10 15,-3 0 2-15,4 1-16 0,-2-2 4 0,4 0 4 16,1 0-6-16,6-2 10 0,2 1 0 0,2-3-10 16,1 1-4-16,3-1 2 0,2-3 5 15,0 2 1-15,-1-1 4 0,-1 0 34 0,-2 0 12 16,-1 0 29-16,-4-1 10 0,-1 0-36 0,-7 1 24 15,-2 1-27-15,-1-1 17 0,-5 1 8 0,0 1-32 16,-2 0-3-16,0 3-27 0,0 2-15 0,0 0-5 16,0 1 5-16,-7 3-2 0,0 0 13 0,0 0-1 15,-1 8-10-15,2-2 4 0,-3 2-8 0,2 1 1 16,-1 0 12-16,3 0-1 0,2 1-2 0,0 1-4 16,-1-2-2-16,2 1 0 0,2 1 9 0,0-2-5 15,0 0 2-15,0 0-2 0,6-1 0 0,0 0 3 16,-1-2-1-16,2-1 2 0,-2 0 3 0,1-3-5 15,3 1-1-15,-4-1 3 0,1-2-4 0,-2 0 11 16,0 0-4-16,-2 0-5 0,2-7 0 16,-2 2 7-16,-1 0-30 0,1 1-70 0,-2-1-70 15,2 1-90-15,-1 0-56 0,-1-1-26 0,0-1-40 16,0 2 34-16</inkml:trace>
  <inkml:trace contextRef="#ctx0" brushRef="#br0" timeOffset="126142.11">3691 7394 350 0,'-1'-1'24'0,"1"1"8"16,-4 0 23-16,3 0 28 0,-1 0-11 0,2 0 5 16,-1 0 2-16,-4 0-13 0,4 0-3 0,-1 0-2 15,-1 0-18-15,3 4-7 0,-2-4-2 16,1 2-16-16,1 1-1 0,0 0-9 0,0-2-10 0,0 0 8 15,0 0-2-15,0 1-4 0,0-2 6 0,0 0 3 16,0 0 28-16,0 0 28 0,3 0-13 0,2 0 22 16,1 0-23-16,-2 0-13 0,1 0 17 15,3-6-39-15,-1-1 2 0,5 2-24 0,-1-2 4 16,5-2 10-16,-3 0-16 0,4-2 20 0,2 0-16 16,0 2 6-16,-3-2-2 0,3 3-2 0,1-1 2 15,-2 2-8-15,-1 1 16 0,-2 1-10 0,-3 2 6 16,-1 0-2-16,-1 2-6 0,-1 0 2 0,-3 1 4 15,-2 0 6-15,-1 0-4 0,-3 0 2 0,0 6-4 16,0-1-6-16,0 3 2 0,-5-1-30 16,0 2-39-16,-2-2-46 0,0 2-66 0,-1 0-24 15,-3-1-34-15,2 1-18 0,-1 0 55 0</inkml:trace>
  <inkml:trace contextRef="#ctx0" brushRef="#br0" timeOffset="126742.01">3609 7495 448 0,'2'-1'41'0,"-2"1"25"16,0 0-5-16,0 0 3 0,0 0-24 0,0 6-23 16,0 0 8-16,0 1 5 0,0 0 7 15,0 2 15-15,0 1-4 0,0 3-13 0,0-1-11 0,6 2 16 16,0 1 7-16,-1 2-3 0,0 3-16 0,1-1-34 16,-1 2-11-16,1 2 21 0,0 0 1 0,1 3-3 15,1 0 60-15,-2 1 0 0,3 0-12 0,-2 1 12 16,1 0-54-16,0-1-22 0,-1-1 16 0,-2-1 6 15,2-1-8-15,-1-2 12 0,-1 0 2 0,1-3-12 16,-3 2 2-16,2 0 5 0,-2-3-1 16,-1 2-8-16,1-3 18 0,-1 2 12 0,-1-2-8 15,-1 0 7-15,2 3-9 0,-1-2-14 0,-1 0 0 16,2 0-6-16,0 0 0 0,-1 4-8 0,2-1 12 16,-1 1 0-16,1 0-2 0,0 2-4 0,0-3-10 15,2-1 10-15,-2-1-4 0,4-2 10 0,-1-3 0 16,0-2-8-16,-1-3 50 0,0 0 4 15,1-2 11-15,0-1 6 0,0-1-53 0,1-2-8 16,-2 0 21-16,1 2-2 0,3-3 6 0,-2 1 0 16,-1-1-21-16,1-2 0 0,2 3 3 0,0-2 1 15,-1 0-14-15,2 0 6 0,2 1 3 0,-2-1-11 16,2-1 6-16,-2 0 0 0,1 0-6 0,-3 0 4 16,0 0 11-16,3-5-15 0,-3 1 0 0,0-1 8 15,-2-1-8-15,0 2 6 0,1 0 6 0,1-1-1 16,-2 0-9-16,0 0 6 0,-2 0-8 0,0 1 0 15,1 1 8-15,0 0-21 0,-1-1-47 0,1 0-58 16,-3 1-85-16,1 0-62 0,-1-1-52 0,-1-1-18 16,-1 0 37-16</inkml:trace>
  <inkml:trace contextRef="#ctx0" brushRef="#br0" timeOffset="127406.84">2774 7876 547 0,'0'0'41'0,"0"0"13"0,-4 0 34 0,-1 0 20 15,0 0-28-15,5 0-17 0,-2 0-28 0,2 3-4 16,0 1-7-16,0-4 29 0,0 4 30 0,0-2-23 16,0 1 15-16,0 0 7 0,0 2-34 0,5 1 7 15,-3 1-31-15,1 2-26 0,0-1 2 0,-1 2 0 16,3 3 0-16,-2-1 4 0,4 2-8 0,-3-1-6 16,2 1 18-16,-1 0-14 0,1 0 4 0,2 1 14 15,0-1-14-15,-2 0-2 0,2-1 6 16,0 0-4-16,1-1 2 0,-1-1 10 0,-1-2-8 15,1 0 2-15,-1-2 8 0,-2-1-10 0,0 0 8 16,0-2-14-16,-3 0-2 0,1 1-10 0,0-3-34 16,-3-2-17-16,0 3-40 0,0-1-15 0,0 1-15 15,-6 0-7-15,-1 1-6 0,2-1 4 16,0 0 10-16,2-1 11 0,-3-2 17 0,3 0-2 16</inkml:trace>
  <inkml:trace contextRef="#ctx0" brushRef="#br0" timeOffset="127699.23">2779 8230 301 0,'-3'4'31'0,"0"-2"4"0,1 2 9 0,2 1 43 16,0 1-17-16,0-3 22 0,0 2 15 0,7-1-17 16,-3-2 18-16,4 0-20 0,-3-2 1 0,1 0 11 15,-1 0-37-15,3-9 17 0,3 2-9 0,0-2-38 16,3 3 13-16,0-1-36 0,5 0-18 0,-1-1 12 15,2 2 4-15,1 3 18 0,-4-1 6 0,-1 2-16 16,-2-1-12-16,-4 0 0 0,1 3-4 16,-5 0 12-16,-1 0-2 0,-3 0-10 0,1 0 4 0,-3 0-4 15,0 0 8-15,0 0 11 0,0 0-11 16,0 0 2-16,0 0-2 0,0 3-4 0,0 1-10 16,0-4-40-16,0 0-18 0,-5 0-44 0,0 0-16 15,0 0-26-15,1 0-36 0,-4 0-2 0,3 0 12 16,2 0-12-16,0 0 6 0</inkml:trace>
  <inkml:trace contextRef="#ctx0" brushRef="#br0" timeOffset="128090.35">2765 7847 441 0,'0'-4'0'0,"0"4"35"15,0 0 33-15,0 0 11 0,0 0 17 0,0 0-14 16,0 4-16-16,0-4 3 0,5 5 10 0,-5-2-25 16,0-1-2-16,0 1 11 0,0-2-19 0,0 3 4 15,0 1-13-15,0 2-24 0,-7 0-15 0,2 2 14 16,-2 3-2-16,2 0-2 0,-1 1 11 0,-3-1-19 16,2 3 4-16,-1-2 0 0,-2 0 8 0,2-1 2 15,-1 0-2-15,1-2-2 0,2 1-10 0,1-3 2 16,-3-1-64-16,4-1-41 0,0 0-69 0,1-1-63 15,0-1-22-15,1-4 16 0</inkml:trace>
  <inkml:trace contextRef="#ctx0" brushRef="#br0" timeOffset="128858.35">1786 8201 448 0,'2'0'-4'0,"-2"0"58"0,0 0 21 15,0 0 19-15,0 5 14 0,0 1-42 0,-5 0 9 16,0 0 15-16,5-3-11 0,-5 1 26 0,1 0-13 15,1-3-16-15,3 3 10 0,0 1-33 0,0 1-13 16,0 2-18-16,0 1-4 0,0 4-2 0,0 1-6 16,0 4 4-16,-7 3-10 0,3 3 4 0,-3 3 2 15,2-1-4-15,-1 2 11 0,0 2-13 0,1 1-2 16,0-1 0-16,-3-1-4 0,1-1 4 0,0-4 6 16,1-1 2-16,1-2-6 0,2-2-2 0,-2-3 6 15,1-3-6-15,2-1 8 0,-1-2 6 0,1-2-12 16,2-1-10-16,-3 0-42 0,3-2-59 15,-3-1-43-15,-2 0-42 0,2-3-16 16,-2 1-12-16,-1-2-22 0,1 0 12 0</inkml:trace>
  <inkml:trace contextRef="#ctx0" brushRef="#br0" timeOffset="129355.93">1473 8334 448 0,'0'0'17'16,"0"0"46"-16,0 0 29 0,0 0 15 0,0 0 13 15,0 0-25-15,-8 0-19 0,8 0 2 0,0 0-8 16,0 0 7-16,0 0 3 0,0 0-18 16,0 0-31-16,0 0-15 0,0 0 14 0,5 0 1 15,1 0 19-15,2 0-12 0,-1 0 35 0,2 0 10 16,2 0-16-16,-3 5 3 0,6-1-16 0,-1 4-10 15,1 1 10-15,-1 0 1 0,4 2-51 0,-1-1 0 16,3 3-4-16,-2-1 8 0,2 2-8 0,2-1 5 16,-2-1-1-16,1-2-11 0,-2 2 16 0,1-2-5 15,1 0 3-15,-4 0 1 0,0-2-4 0,-2 0-2 16,0 0-2-16,-4-2-6 0,1 2 10 0,0-1 3 16,-5-2-3-16,1 1 0 0,-1 0-2 0,-3 0 4 15,3-1 3-15,-4-1-28 0,3 2-59 16,-4 0-70-16,4-2-27 0,0-1-40 0,-2 0 4 15,-1-1 10-15,1 0-51 0,3-1 12 0,-3-1 8 16,4 0 37-16</inkml:trace>
  <inkml:trace contextRef="#ctx0" brushRef="#br0" timeOffset="130594.75">1680 8034 178 0,'-11'-2'8'0,"0"-1"28"16,0 2 12-16,0-1 13 0,0 0-2 16,0 1-28-16,0 1-3 0,1 0 6 0,-2 0 0 15,-1 0 14-15,3 5 12 0,-2 1-19 0,-1 0 3 16,1 0-15-16,2 2-28 0,-3-2 23 0,-1 3 7 15,3-1 6-15,0 1 6 0,0-1-16 0,1 1-10 16,2-1 22-16,1 1 12 0,-1 0-4 0,3 0-13 16,0 0-15-16,0-1-19 0,-2-2 4 0,2 3 22 15,-3-1-1-15,1 0 12 0,0-1-3 0,-1 0-12 16,3 1-5-16,-3 1 36 0,3-1-5 16,-2 1-5-16,2-2-5 0,0 3-28 0,0-3 4 0,-1 2 8 15,3-1-2-15,-3 0-10 0,-1 1-1 16,2-2-7-16,-1 1 0 0,1-1 6 0,-1-1-12 15,0 2 4-15,3 0 2 0,-2-1-6 0,2 4 4 16,-2-1 0-16,2 2-2 0,-1 1 4 0,0 1 0 16,4 1 4-16,-3 0 73 0,3 1-12 0,-2-1-3 15,1 0 12-15,1 1-72 0,0 1-2 0,0-2 10 16,0 0-16-16,0 1 0 0,6 0 12 0,0-1-4 16,-1 1 5-16,1-2 24 0,-1 1 9 15,0 2-5-15,4 0 3 0,-4 0-28 0,1-1-10 16,2-2 5-16,-1 2-14 0,2 0 7 0,-1-2 7 0,2 1-7 15,2-1 16-15,-1 1-9 0,-1-2 37 0,2 0 20 16,-2 0 3-16,5-1 1 0,-3 0-44 16,-1-1-15-16,3-1-11 0,-1 0 4 0,1 0 0 15,0-2 2-15,0 1 1 0,2-2-8 0,-2 0 5 16,0-1-2-16,1 1 0 0,2-2 7 0,0 0-3 16,-1-1-4-16,3 0 3 0,-3-1-1 0,3-1-4 15,-1-1 6-15,2-1 3 0,-3 0-7 0,1 0-3 16,-1 0 3-16,1 0-2 0,-1-5 5 0,-3 2 8 15,2 1-7-15,-2-2-4 0,2 1 2 0,-5-1-4 16,3 1 2-16,-1-2 6 0,1-1-6 0,-3 0 0 16,4-2 5-16,0 1-3 0,-2-3 7 0,3 1-5 15,-2-1-8-15,3-2-1 0,-2 0 5 16,0 0 4-16,0 0 3 0,0 0-2 0,0 1-7 16,-3-3 2-16,1 2 82 0,0 0 2 0,-1 1-2 15,-2-1 7-15,2-1-79 0,-2 1-6 0,1 2-6 16,-2-1-5-16,1 0 1 0,-2 0 6 0,0 1 11 15,1 0 12-15,-2-2 29 0,-1 2 1 0,-1-2 2 16,1 0-11-16,0 1-35 0,-3 0 0 0,2-1-6 16,-3 0 4-16,-1 0-5 0,1-2 5 0,-2 1 0 15,0-1-9-15,0 0 13 0,0-1-8 0,0-2 1 16,0 0 5-16,0 0-4 0,0-1-5 0,0 0 26 16,-5 1-3-16,2 2 3 0,3 1 12 0,-5 2-29 15,2-1-6-15,0 2 1 0,0 2-8 0,0 0 8 16,1-1 1-16,-3 1 2 0,2-1 3 15,-2 1-5-15,1-1 2 0,-4 0-2 0,3 1-8 16,-1 1-4-16,1-1 9 0,-2 1-4 0,0-1 2 16,-1 2 5-16,3-1-8 0,-3 1-1 0,-1 0-3 15,1 0 11-15,0-1-1 0,-2 3-1 0,0-1 0 16,-2 1-11-16,1 0 4 0,0 2-2 16,0-1 16-16,0 1-9 0,0 0-7 0,0 1 12 15,-3 0-10-15,1-1 3 0,3 1 16 0,-4-3-19 16,3 2 8-16,-1 0-1 0,-1-1-14 0,-1-1 17 15,1 1-7-15,0-1-6 0,-4 1 1 0,4 0 0 0,-4 2-2 16,3-1 14-16,-2 2-3 0,0 0 0 16,0 1 5-16,2 0-9 0,-3 0 12 0,2 5-17 15,1-1-1-15,0-1 11 0,-2 1-10 0,2 0 23 16,1 0-6-16,1-1-6 0,-1 0 6 0,0 0-10 16,2 0-2-16,-1 0 9 0,2 2 0 0,2-2-7 15,-4 1 12-15,4-1-10 0,1 1-45 0,-1-1-70 16,-1 1-40-16,1-1-119 0,0 1-40 0,0-1-20 15,-1-2-90-15,1 0-7 0,0-1-32 0</inkml:trace>
  <inkml:trace contextRef="#ctx0" brushRef="#br0" timeOffset="134166.1">10109 6252 420 0,'-3'5'19'16,"1"1"45"-16,-2-2 15 0,0-1 35 15,-1 1 2-15,-2-1-12 0,-1-1-7 0,3 1-33 16,-3-2-6-16,3 1 0 0,-1-2-10 0,3 0 28 16,2 0 2-16,-1 0-27 0,0-6 8 0,2 2-29 15,0 1-22-15,0 1-8 0,0 0 8 0,0-1 24 16,0 1 6-16,0-1 15 0,0 2-27 0,-6-1-18 16,1 2 0-16,2-1-12 0,-2 1 16 0,2 0 9 15,0 0 13-15,-2 0 3 0,4 0 2 0,-3 0-16 16,1 0-21-16,-2 3 4 0,2-3 9 0,0 4 12 15,-1-2 8-15,1 1-3 0,1-3-18 0,0 1-16 16,1 0-2-16,1 0 6 0,0 0-2 0,0-1 4 16,0 0 13-16,0 0 40 0,6 0 13 0,0 0 9 15,0 0-13-15,-1 0-44 0,3-3-11 16,0-2-3-16,3 0 30 0,0 0-8 0,3-1 5 16,1 0-11-16,3-3-26 0,-1 1 2 0,1-1-6 0,2 1 12 15,0-1-8-15,-1 3 2 0,-1-2 7 16,0 1-9-16,-2 2 4 0,0 0-2 15,-2 3-7-15,-1-1 7 0,-4 2 0 0,-1 0-4 16,0 1 4-16,-2 0 2 0,-1 0-7 0,-2 6 10 0,2-1-3 16,-2 1-6-16,3 0 2 0,-4 0-1 0,1 1 6 15,0 0-3-15,-1 0 6 0,1 1 74 0,0-2 12 16,1 3-14-16,-3-1 0 0,2 1-71 0,1 0-9 16,0 0 13-16,-4 0-4 0,2-1 2 0,-1 1-14 15,1-1 12-15,-1 0-2 0,1-2-5 0,-2 3 7 16,0-1-10-16,0 2 3 0,0 0 5 15,2 2-3-15,-1 1 7 0,-1 1-4 0,2 2-9 16,-1 2 10-16,1 1-6 0,1 2 7 0,1-1 0 16,0 2 0-16,1 0-7 0,-1 0 4 0,1 0 3 15,0 2-2-15,0-1 4 0,1 0 3 0,0-1-3 16,-1 1 0-16,0 0 3 0,0-1-8 0,-2-1 10 16,2-1-12-16,-2-1 3 0,1 0 9 15,-2-5-10-15,1 1 3 0,0-1-4 0,-3-2-6 16,2-2 1-16,0 0 4 0,-1-2 5 0,-1-2 0 0,0 0-2 15,0-1-3-15,0-1 3 0,0-2-5 16,0-1 9-16,0 1 1 0,0 0-8 0,0-1 0 16,0 0 1-16,-5 0-6 0,-1 2 6 0,-2 0-3 15,2-2-7-15,-2 3 4 0,1 0 1 0,-5 0 2 16,2 2 0-16,-1 1 5 0,-3-1-1 0,3 2-4 16,-5 1-2-16,2 1 2 0,-3 0-2 0,-1 2-1 15,1 1 3-15,2-1 3 0,-3 1-6 0,2 1 10 16,-3-3 2-16,2 0 46 0,-1-1 6 0,1 0-7 15,-1-3 3-15,-1 1-52 0,3-3-3 0,-2 0 8 16,0-1-13-16,4-2 8 0,-2 1 2 0,3-3-7 16,2 0 9-16,1 0-9 0,1 0 5 0,3 0-5 15,-2-4-68-15,1 1-67 0,0-1-107 0,-1 0-91 16,2 1-19-16,-2-1-32 0,5 0 11 16,-2 1-22-16,2 0-15 0</inkml:trace>
  <inkml:trace contextRef="#ctx0" brushRef="#br0" timeOffset="135168.06">10809 6337 441 0,'-3'0'7'0,"0"0"57"0,0 0 10 0,1 0 21 16,-1 0 23-16,3 5-35 0,-3-2 20 15,2-1-15-15,-1 0 2 0,2-1-4 0,0 1 4 16,0-2 3-16,0 0-32 0,0 0-7 0,0 0-10 16,0 0 23-16,3 0 12 0,-3 0-10 0,0 0-17 15,0 0-32-15,0 0 1 0,0 0 29 0,0 0-2 16,0 0-4-16,0-3-2 0,0-1-30 0,0 1 9 16,0 0 24-16,0 1 7 0,0-1 3 0,0 1-9 15,0 1-27-15,0-1-15 0,0 1-6 0,0 1-3 16,0 0 3-16,0 0 0 0,0 0 4 0,0 0-6 15,0 7 0-15,0 2 10 0,0 0-8 16,6 2 20-16,-6 2-14 0,0 2-6 0,0 3 6 16,3 1-6-16,1 2 15 0,-3 0-4 0,-1 2 4 15,3-2-9-15,-1 2 5 0,1-1-2 0,-1-3-3 16,1 1-2-16,0-2-6 0,2-1 12 0,-2-4 1 16,0 1 2-16,0-3 0 0,1-1-13 0,-3-3-5 15,2-1 14-15,-1-1-3 0,0-2 5 0,-1 0-2 16,-1-2-9-16,0 1 4 0,0-2 5 0,0 0-7 15,0 0 4-15,0 0-6 0,0 0-1 16,-5 0 3-16,1 0-56 0,-3 0-31 0,2 0-47 16,1 0-9-16,-2 0 17 0,1 0-17 0,1 0 39 0,-2 0-35 15,1 0-1-15,-2 0 25 0,2 0-52 16,-2 0 13-16,3 0-9 0,0 0-3 0,0 0 8 16,-1 0 10-16,2 0 15 0</inkml:trace>
  <inkml:trace contextRef="#ctx0" brushRef="#br0" timeOffset="135552.43">10697 6749 434 0,'0'1'55'0,"0"2"9"0,0-2 43 16,0 1 14-16,0-2-21 0,0 0 8 15,0 0-39-15,0 0-7 0,0 0-8 0,0 0-12 16,8 0 30-16,-5 0 12 0,2 0-17 0,1 0-4 16,1 0-18-16,-1 0 19 0,3 0 11 15,1-6 6-15,1 2-9 0,2-1-14 0,-2 0-10 0,1 3-9 16,3-4 18-16,0 2-13 0,1 0-4 0,0-1 9 16,0 2-26-16,1 0-12 0,-1-2-4 0,1 2-9 15,-1-1 2-15,0 2 0 0,-3-1 2 0,1 3-2 16,-3-2 2-16,-3 1 0 0,0 0 0 0,-2 1 2 15,-3 0 0-15,1 0 3 0,-3 0 1 16,-1 0 7-16,0 0-6 0,0 0-2 0,0 0-1 16,0 0 3-16,0 0-1 0,0 0 3 0,-6 0-7 15,2 0-12-15,0 0-46 0,-1 0-41 0,-1 0-33 16,3 0-63-16,-4 0 29 0,4 0-29 0,-2 0-17 16,-4 0 5-16,4 0-44 0,-3 0-5 0,3 0 11 15</inkml:trace>
  <inkml:trace contextRef="#ctx0" brushRef="#br0" timeOffset="136222.29">10818 6283 315 0,'1'2'22'0,"1"-1"1"0,-1-1 10 0,1 2 22 16,-2-1 13-16,0-1 3 0,0 0-12 0,0 2 1 15,0-2-35-15,0 0 6 0,0 0 28 0,0 0-11 16,0 1 14-16,0 1 3 0,0 0-24 0,0 1-7 15,-5 0-15-15,2 1-9 0,1 1 5 0,-1 0 4 16,1 0 6-16,-1 1-8 0,0-1-8 16,0 3 1-16,1-1 0 0,-1 0-3 0,-3 0 8 15,3 2-9-15,-2-1 0 0,2 0 2 0,-2-1-4 16,0 1 4-16,-1-2-12 0,3 2 4 0,-2-1 5 16,2-1-3-16,0 1 6 0,0-3 2 15,1-1-8-15,0 0 5 0,2-1 5 0,-1 1 8 0,-1-3 11 16,2 2-6-16,0-1 1 0,0 2-14 0,0-1-16 15,-1 1 6-15,-1-1-1 0,-1 2 5 0,2-1-6 16,-1-1 2-16,-1 2-8 0,1-2 5 0,-1 2 5 16,1-1-4-16,-1-1-2 0,3 0-2 0,-3 1 9 15,3-1-7-15,-2-1 14 0,1 0-12 0,1 0-8 16,-2 1 10-16,2-2-11 0,0 0 7 0,0 0-6 16,0 0 4-16,0 0 9 0,0 0-1 15,0 0 10-15,0 0-6 0,0 0-8 0,0 0 12 16,5 0 2-16,-2 0-6 0,-1 0-32 15,-2 0-59-15,0-3-87 0,0 0-72 0,1 3-53 16,1-3 12-16</inkml:trace>
  <inkml:trace contextRef="#ctx0" brushRef="#br0" timeOffset="137711.67">11270 6424 441 0,'0'0'53'16,"0"0"28"-16,0 0 22 0,0 6 33 0,0-6-21 0,0 6-21 16,0-6-11-16,0 3-3 0,0 0-13 0,0 0-15 15,0-3 2-15,0 0-12 0,0 0-5 0,0 0 15 16,0 0-23-16,0 0-13 0,6 0-14 0,-3 0-8 16,-3 0 26-16,3 0 8 0,-1 0 18 15,-2 0 17-15,0 0-8 0,0 5-6 0,0-5-19 16,0 0-13-16,0 3-7 0,0-3-8 0,0 3 0 15,0-1 6-15,0 1 30 0,0-1 10 0,0 1 4 16,0-2-6-16,0 3-34 0,0 0-10 0,0-1-6 16,0 3 4-16,0-2 4 0,2 2 3 0,0-1 4 15,0 0-3-15,0 2-6 0,-1-2 2 16,2 0-6-16,2 1 0 0,-2-2 6 0,4 2 2 16,-4-1 3-16,3-1-1 0,-3 1-6 0,0-2-4 15,-1 3-2-15,1-3 0 0,0 1 6 0,-1-1 2 16,1-1 2-16,-3 0-4 0,4 1-4 0,-1-1 0 15,-2-1 0-15,2 3 9 0,0-3-7 0,-1 0 2 16,-1 1-2-16,1-1-7 0,1 1 11 0,0-1-6 16,-1 1 4-16,3-1 26 0,-2 0 59 0,2 0-3 15,1-1-2-15,-1 0-17 0,1 0-62 0,-1 0-1 16,1 0 0-16,3-6-2 0,-2 1-4 0,3-1 4 16,3 0 76-16,0-1-14 0,6-3 5 0,-1 0 11 15,2 0-89-15,2-2 17 0,2-2-1 0,0 0-14 16,4-1 20-16,-1-1-16 0,0-1 3 0,0 2 0 15,0-2-3-15,-2 1 10 0,1 2 57 0,-1-1 6 16,-2 3 1-16,1-1 2 16,-2 1-52-16,0 0-17 0,0 1-2 0,-2-1-4 0,2 0-6 15,-2-1 15-15,-1 2-3 0,3 0 0 0,-5 1 3 16,-4 3-2-16,1-1-3 0,-4 4 0 0,-2 0-5 16,-5 1 7-16,0 2-2 0,-1 1 3 0,-2 0 1 15,0 0-6-15,0 0 5 0,0 0-1 0,0 0 0 16,0 0 0-16,0 0 3 0,0 0 0 0,-5 4-3 15,2 0 3-15,1-3-3 0,-1 2-2 0,2 0-9 16,-3-1 2-16,3 1 9 0,-1-2-9 0,1 1 12 16,-3 0-3-16,4-1-9 0,-2 0 9 0,0 1 1 15,-1 0-3-15,1 1-3 0,-1-2-1 0,1 1 8 16,1 1-4-16,-1-2-2 0,-1 2 4 16,0 1-16-16,1-1 7 0,0 0 14 0,-1 1-4 15,-1-1-74-15,2 0-65 0,-2 2-93 0,0-2-72 16,-2 0-10-16,1 1-68 0,0 0-56 0,-1-3-28 15</inkml:trace>
  <inkml:trace contextRef="#ctx0" brushRef="#br0" timeOffset="174474.76">9380 10042 143 0,'0'2'13'0,"0"0"18"0,0-1 44 16,0 0 3-16,0 0-16 0,0 0-2 0,0-1-34 15,0 0-6-15,0 0 17 0,0 0 1 0,0 0 3 16,-3 0 4-16,3-3-14 0,0 3-11 0,0-3-3 16,0 1 3-16,0 2-4 0,0 0-1 0,0-3-15 15,0 3 15-15,0-2 8 0,0 2 3 16,0-1 11-16,0 1-26 0,0 0 1 0,0 0-3 16,0 0-9-16,0 0 26 0,0 0-9 0,0 0 9 15,0 0 8-15,0 0-17 0,0 0 9 16,0 0-16-16,0 0-6 0,0 3 11 0,0-3-10 0,0 3 12 15,0-3-1-15,0 0-16 0,0 2 23 0,0-2 15 16,0 0 14-16,0 0 16 0,0 0-45 0,0 0-21 16,0 0-10-16,0 0-11 0,0 0 17 0,0-2 11 15,0-3-1-15,0 0 2 0,0 0 7 0,0 0-13 16,0 1 10-16,0-1-4 0,0 0-4 0,0 1 17 16,0-1 1-16,0 0-2 0,0 1 14 15,0 0-19-15,0-1-9 0,0 2 6 0,0-2-12 0,0 1-8 16,0 2 10-16,0-3-4 0,0 2 2 15,0-1 6-15,0 0-8 0,3 0-2 0,-3 1 2 16,0 0 0-16,0-1-4 0,2 0 0 0,-2 1-2 16,1 1 0-16,1-2 8 0,-1-1 4 0,1 1-2 15,-2-2 4-15,0 0-4 0,3 1 4 0,-3-1 22 16,0-1 18-16,0-1-1 0,0 2 1 0,0-3-23 16,0 1-36-16,0-2 11 0,0 0 0 0,0 1 0 15,0 1 15-15,0-2-13 0,0 0-12 0,0 1 6 16,-3 1 4-16,0-1 4 0,3 2 4 15,-3-3-10-15,1 3 0 0,2-1-2 0,-4 1 4 16,2 0 8-16,0 1-12 0,-1 0 2 0,2 0-2 16,-3 0 0-16,1 1 14 0,0-1-10 0,1 0 2 15,-1 1 0-15,0 1-6 0,1-2 8 0,-2 1-15 16,2 0 5-16,-1-2 0 0,0 2-2 0,1 1 22 16,2-2-18-16,-1 0 2 0,-1 0 6 0,1 0-12 15,-1 1 10-15,0-2 7 0,2 1-11 16,-3 1-3-16,3-2 5 0,0 0-4 0,-2 0 0 0,1 0 4 15,-1-1-6-15,2 2 2 0,0-2 6 0,-4 4-2 16,4-1 2-16,-2 0-4 0,1 1-6 0,-1-1 4 16,2 1-2-16,-1 1 8 0,1-2 0 0,0 1-8 15,0 1 10-15,0-1-6 0,-2 1 8 0,2 0 2 16,0 1-8-16,0 1-2 0,0 0-2 16,0-1 0-16,0 1 0 0,0 1 6 0,0 0-10 15,0 0 6-15,0 0 2 0,0 0-2 0,0 0 10 16,0 0-10-16,0 0-2 0,0 0 0 0,0 0-2 15,0 0 10-15,0-2 2 0,0 2-8 0,0 0 4 16,0 0 2-16,0-2-6 0,0 2 10 0,0-1-8 16,0 0-8-16,0-1 12 0,0-1-2 0,0 2 0 15,0-1 4-15,0-1-8 0,0 2-6 0,0 0 10 16,0 0-6-16,0-1 4 0,0 2-4 0,0 0-6 16,0 0 10-16,0 0 0 0,0 0 6 0,0 0 2 15,0 0-10-15,0 0-2 0,0 0 2 16,0 0-2-16,0 0 8 0,0 0-4 0,0 0 4 15,0 0-2-15,0 0-2 0,0 0 4 0,0 0-6 16,0 0-2-16,0 0 8 0,0 0 0 0,0 0-2 16,0 0 14-16,0 0-18 0,0 0-4 0,0 0 8 15,0 0-14-15,0-6 8 0,0 3 10 0,0 0-14 16,0-1 8-16,0 1 4 0,0-1-6 0,0 1 2 16,0 0 4-16,0 1-12 0,0-1-4 0,0-1 18 15,0 1-12-15,0 0 10 0,0-1 4 16,0 2-20-16,0-3 8 0,0 2 4 0,0 1-4 0,-3 0 10 15,3-1-6-15,0 1-2 0,0 0 2 16,0 1-6-16,-3 0 8 0,3 1-6 0,0-1 2 16,0 0 8-16,0 1-8 0,0 0 6 0,0-2-2 15,0 2-8-15,0-2 10 0,0 1-6 0,0 0 4 16,0-1 2-16,0 1-6 0,0-1-4 0,0 0 2 16,0 1 6-16,0-1-4 0,0-1 10 0,0 1-6 15,0-1-8-15,0 1 12 0,0-3-8 0,0 4 2 16,0-3 2-16,0 2-6 0,0-1 0 0,0 1 6 15,0 0-2-15,0-1 0 0,0 2 0 16,0 0 0-16,0 0 2 0,0 1-6 0,0 0 10 0,0-1-10 16,0 1 0-16,0 0 10 0,0 0-10 0,0 0 6 15,0 0 0-15,0 0-4 0,0 0 0 0,0 0 2 16,0 0 4-16,0 0 2 0,0 0 0 0,0 0-10 16,0 0 8-16,0 0 0 0,0 0 4 15,0 0 43-15,0 0-2 0,0 0-16 16,0 0 12-16,0 0-39 0,-5 0-12 0,5-5 20 15,-4 3-18-15,4 0 0 0,0 0 6 0,-3-1-4 0,-1 1 8 16,4 1-2-16,0-1-6 0,0 1-4 0,0 0 2 16,-2 1 2-16,1 0 8 0,1 0-10 15,0 0 4-15,0 0 2 0,0 0-8 0,0 0 8 0,0 0-8 16,0 0-7-16,0 0 15 0,0 0 7 16,0 0-3-16,0 0 0 0,0 0-12 0,0 0 0 0,0 0 3 15,0 4 5-15,0-1 5 0,0 0-9 0,0-2-7 16,0 1 14-16,7-1-9 0,-4 1 1 15,1-2 10-15,-3 2-16 0,3-2 11 0,-1 1 9 16,0-1-13-16,-3 0 2 0,3 0 2 0,0 0-11 16,-1 0 7-16,2 0 11 0,-1 0-11 0,2 0 4 15,-1 0 2-15,0 0-6 0,0 0 4 16,0 0 2-16,0 0-2 0,0 0-2 0,1 0-6 0,-2 0 6 16,3 0 2-16,-4 0-2 0,1 0 8 0,2 0-16 15,-2 0-1-15,2 0 5 0,-1 4 6 0,1-4 3 16,-2 4 1-16,2-4-4 0,-1 1-10 15,0 1 10-15,4-1-4 0,-3-1 8 0,1 1-4 16,-1-1-10-16,1 0 3 0,0 0 1 0,2 0 8 16,-1 0 5-16,-1 0-7 0,3 0-2 0,-2 0 0 15,-1 0-6-15,1 0 8 0,2-4 0 0,-3 3-6 16,2-2 10-16,2 2 0 0,-3 0-12 0,1 0 10 16,-1-1-10-16,-1 1 2 0,2-1 8 0,0 2-9 15,-2 0 14-15,-1 0-17 0,0 0 6 0,-2 0 2 16,3 0-3-16,-1 0 8 0,-4 0-5 0,4 0-7 15,-2 0 5-15,1 0 6 0,-1 0 1 0,2 0 3 16,1 0-12-16,-2 0 4 0,1 0-3 0,2 0 6 16,-1 0 7-16,-1 0-8 0,4 0-2 15,-4 0 0-15,1 0-2 0,-1 0 4 0,0 0-4 16,2 0-2-16,-3 0 0 0,2 0 4 0,1 0-2 16,-1 0 4-16,1 0 0 0,0 0-13 0,1-3 18 15,-2 2-5-15,2 0-2 0,-2 0 8 16,1 1-12-16,-2 0 2 0,1 0 6 0,2 0-8 15,-4 0 10-15,3 0-4 0,-1 0-10 0,-1 0 12 0,4-1-10 16,-2 1 4-16,-3 0 8 0,1 0-8 0,2 0 0 16,0 0 6-16,-2 0-6 0,2 0 10 0,-3 0-4 15,0 0-8-15,-1 0 2 0,0 0-4 0,1 0 6 16,-2 0 8-16,-1 0-8 0,1 0-4 0,-2 0 6 16,3 0-8-16,2 0 8 0,-2 0 2 0,2 0-10 15,4 0 2-15,-1 0 8 0,0 0-6 0,-1-3 4 16,0 2 2-16,1 0-8 0,-1-1 8 15,-2 1 0-15,1 1-8 0,0 0 0 0,0 0 0 16,-1-1 8-16,-2 1 0 0,1 0-2 0,-1-1 0 16,0 1-8-16,3 0 6 0,-3-1 4 0,-3 1-4 15,3 0 0-15,2 0-8 0,-2 0 8 0,-1 0 2 16,1 0-6-16,-3 0 12 0,4 0-10 0,-1 0 4 16,1 0 0-16,-2 0 2 0,1 0-4 0,0 0-14 15,-3 0 22-15,3 0-12 0,-1 0 8 16,-1 0 11-16,1 0-22 0,-2 0 7 0,3 0-8 15,-3 0 6-15,4 0 6 0,-3 0-10 0,2 0 12 16,-1 0-8-16,2 0-2 0,-1 0 8 0,-1 0-12 16,3 0 8-16,-2 0 0 0,0 0-2 0,2 0 12 15,-2 0-16-15,-1 0 8 0,2 0 0 0,-1 0-4 16,-1 0 8-16,0 0-12 0,-1 0 10 0,1 0-6 16,-2 0 2-16,0 0 10 0,2 0-12 0,-2 0 7 15,0 0-3-15,0 0-9 0,0 0 5 0,0 0-2 16,0 0-2-16,0 0 14 0,0 0-8 0,0 0 9 15,0 0-3-15,0 0-10 0,0 0 6 0,0 0-6 16,0 0 2-16,0 0 2 0,0 0-5 0,0 0 5 16,0-5 7-16,0 5-1 0,0 0 4 0,0 0-12 15,0 0-6-15,0 0 4 0,0-4 6 0,0 4 4 16,-4 0 0-16,-1-2-12 0,2 2 2 16,2-3 6-16,-4 3 0 0,2-2 4 0,-2 2-8 15,2-2-4-15,0 0 2 0,-2 1 2 16,3-2 10-16,-2 2-12 0,-1-2 4 0,2 2-5 15,2-1 1-15,-1 0 13 0,0 0-9 0,-1 1 4 0,1-1-6 16,1 0 6-16,-1 1-8 0,1 0 4 0,-1 0 6 16,-1-1-21-16,0 2 22 0,1-1-5 0,-2-1-6 15,1 1 8-15,-1 0-12 0,-1 0 6 16,2 1 4-16,0-1 4 0,0-1 2 0,-2 1-14 0,-1 1-2 16,3-2 8-16,-2 2 0 0,0-2 6 0,0 1-6 15,1 0-2-15,-4 1 4 0,5-1-2 16,-2 0 2-16,2 0-4 0,-2-1-2 0,2 0 6 15,-2 1 0-15,-1-1 0 0,4 0 0 0,-1 1-11 16,0 0 7-16,-2-1 7 0,2 2-5 0,-2-1 8 16,2 1-8-16,1-1-11 0,-2 1 11 0,2-1-6 15,-2 0 8-15,0 1 2 0,1-2-12 0,0 2 12 16,1-1-8-16,1 1 0 0,-1-1 10 0,2 1-6 16,0 0-4-16,0-1 10 0,0 1-6 0,0 0 2 15,0 0 9-15,0 0-13 0,0 0 0 16,0-2-2-16,0 2 4 0,0 0-2 0,0 0 6 15,0 0-4-15,0 0-4 0,0 0 10 0,0 0-8 16,0 0 10-16,0 0-12 0,0 0-5 0,0 0 16 16,0 0-12-16,0 0 8 0,0 0-1 0,0 0-10 15,0 0 4-15,0 0 4 0,0 0-5 0,0 0 5 16,0 0-6-16,0 0 0 0,0 0 10 0,0 0-4 16,0 0 8-16,0 0 1 0,0 0-14 0,0 0 5 15,5 5-4-15,-5-5 0 0,5 0 4 0,1 4 0 16,-1-2-2-16,1 0 2 0,0-2 8 0,-1 2-12 15,0-1 6-15,3 0 0 0,-2 2-10 0,0-2 8 16,-2 2 0-16,0-1-2 0,0 0 4 0,0 1 0 16,0-1 2-16,2 1 0 0,-2-1 0 0,0 0 3 15,0 1-16-15,1-1 5 0,-1 0 2 0,0 1-2 16,2-1 8-16,-3 1-8 0,2-1-4 16,-2 0 8-16,-1 1 6 0,1-1-2 0,2 1 4 15,1-2-14-15,-4 1 0 0,1 0 8 0,0 0 2 16,2 1 4-16,-2-2-10 0,0 1 0 0,1 0-4 15,0-1 2-15,1 0 8 0,-1 1-8 0,-2-2 4 16,3 2 2-16,-2-1-2 0,2 0 2 0,-2 0 0 16,0 0-6-16,3 1 4 0,-3-1 6 0,-1 0-8 15,0 0 8-15,-1 1-4 0,1-2-4 0,-2 1 2 16,0-1 5-16,0 0-1 0,0 0 2 0,0 0 0 16,0 1 21-16,0-1 11 0,0 0 1 15,0 1-3-15,-5 0-21 0,0 0-13 0,-1 1-9 0,3 1 16 16,-3 0-11-16,1 0-3 15,-2 2 14-15,-2 0-9 0,3 0 4 0,-2 0 7 0,0 2-3 16,-3 0 9-16,1-1 17 0,1 0 2 0,-2 2-4 16,1-2 0-16,2 0-23 0,-1 0-7 0,1 0-2 15,2-2-2-15,-1 1 6 0,1 0 0 0,0 0 5 16,1-2-7-16,2 1 3 0,-2-1-1 0,0-1-2 16,0 1 1-16,2-1-8 0,-3 1 3 0,3 0 8 15,2-2-1-15,-3 2 3 0,1-2 7 0,3 0-15 16,-3 0-60-16,3-1-45 0,-2 0-87 0,2 0-65 15,0 0-17-15,-1 0-50 0,1-6-16 16,0 2 21-16</inkml:trace>
  <inkml:trace contextRef="#ctx0" brushRef="#br0" timeOffset="176050.79">1653 9821 211 0,'2'0'10'0,"1"0"25"16,0-3 24-16,-1 3-1 0,-1-1 19 16,-1-2 10-16,0 1-13 0,0 1 14 0,0 0-13 15,-6 0-26-15,6-1-3 0,-5 2-5 0,2 0-23 16,0 0 6-16,3 0 1 0,0 0-1 0,0 0 18 16,0 0-16-16,0 0 8 0,0 0-9 0,0 0-16 15,0 0 3-15,0 0-14 0,0 0 2 0,0 4 12 16,0-4-1-16,0 0 0 0,0 0 11 0,0 0-3 15,0 0 4-15,5 0 10 0,-2 0-16 0,-3 0-3 16,3 0 27-16,-1 0 10 0,1 0 6 0,0 0-5 16,3 0-25-16,2 0-21 0,-2 0-2 0,4 0 6 15,-2 0-16-15,1 0-14 0,-1-2 20 0,-1 2-2 16,-1 0 2-16,-1 0 14 0,2 0 33 16,-2 0 7-16,2 5 7 0,-2-1-3 0,-2 2-46 15,4-1-10-15,-2 2-2 0,0 0 6 0,0 1-3 16,1 1 1-16,-1 0-3 0,1 1-3 15,0 0 4-15,1 0 0 0,-1 0 4 0,3 0 1 16,-2 0-7-16,1-1 8 0,-2 0-8 0,2 0 4 16,0-1 2-16,0-1-10 0,-2-2 8 0,-1 0 54 15,1-1 5-15,0 0 6 0,-1-1 2 0,-2-1-67 16,2 0 0-16,-1 0 3 0,-1-1 36 0,0-1 32 0,3 0-2 16,0 0-11-16,1-5-36 0,1 0-26 0,1-3 6 15,2 0 8-15,5-3 7 0,-2-2 77 0,3-3-14 16,3-2 8-16,2-1-14 0,-2-3-76 0,3-2 7 15,0 0-11-15,1 0-5 0,-2 2 10 16,-3 0-3-16,0 3 4 0,-3 1-2 0,1 2-11 16,-4 3 0-16,-1 2 0 0,-2 2 2 0,0 1 12 15,-1 0 9-15,-1 2-8 0,-2 0 10 0,2 0-9 16,-3 1-12-16,1 1 8 0,0 0-10 0,-1 0 0 16,0 1-2-16,-2 0 2 0,-1 3 3 0,1-1 6 15,0-1 5-15,-2 1-3 0,-1 1-4 16,0 0 3-16,0 0-1 0,0 0-2 0,0 0 4 15,0 0-15-15,0 0 9 0,0 0 2 0,0 0 4 16,0 4 8-16,0 1-12 0,-4-1-3 0,1 0-1 16,1-1 4-16,2 1 7 0,-3 2-7 0,3-3 2 15,-2 2-7-15,1-2-1 0,1 2-92 0,-2 0-65 16,2 0-60-16,-3 0-75 0,3 1 26 0,0-1-23 16,0 2-32-16,0-3-26 0,0 1 28 0</inkml:trace>
  <inkml:trace contextRef="#ctx0" brushRef="#br0" timeOffset="179344.41">6713 8822 322 0,'0'-3'28'0,"0"1"5"16,-5-1 4-16,5 1 34 0,-5 0-11 0,-1 0-2 16,3 2 8-16,0 0-23 0,3 0-21 0,-2 0 15 15,2 0-12-15,0 0-3 0,0 0 17 0,-1 4-14 16,1-4 10-16,0 3 12 0,0 0-14 0,-2 0 20 15,2-2-6-15,-2 1-13 0,1-1 26 0,1 0-10 16,-2 2-1-16,1-1 1 0,-1-1-38 0,0 2-5 16,-2-2-7-16,-1 3-7 0,-1 0 14 0,1 0-11 15,0 1 16-15,0 0-4 0,-1 1-8 0,0 1 6 16,1 1-14-16,2 0 8 0,0 1 4 0,0 0-2 16,1 0 0-16,2 3-6 0,0-2 10 15,0 0 2-15,0 1-8 0,0 1 10 0,6 0-12 16,1 1 2-16,2-1 13 0,-1-1-11 0,3 0 6 15,2-2 8-15,-2 0-14 0,3-4 6 0,0 0-2 16,1-2 0-16,0-2 23 0,1-1 9 0,-2 0 53 16,-1-6 8-16,1-1 24 0,-1-1 16 0,-1 0-21 15,-4-2 1-15,0-2-16 0,-1 0-21 0,-2-3 29 16,-1 0-22-16,-1-2-22 0,-3 0 0 0,0 1-58 16,-7-1-5-16,-1 2-4 0,-2 0-5 15,0 2 3-15,-4 2 7 0,0 1 6 0,0 4-2 16,-2 2-89-16,0 4-89 0,-3 0-91 0,0 0-113 15,2 8-20-15,1-2-25 0,-1 2-19 0</inkml:trace>
  <inkml:trace contextRef="#ctx0" brushRef="#br0" timeOffset="186242.55">8971 9978 157 0,'0'0'1'15,"0"0"-3"-15,0 0 13 0,3 0 33 0,-3 0 31 16,0 3-6-16,0-3 12 0,0 0-7 0,0 0-28 16,0 4 19-16,0-4-17 0,0 3-28 0,-3-1 0 15,-2-2-3-15,3 2-3 0,-1 0 7 0,0-1-7 16,1 2 1-16,-1-2-15 0,0 0 0 0,1 0 11 16,2-1-15-16,0 0 10 0,0 0-1 0,0 0 19 15,0 0 23-15,0 0 22 0,0 0 9 0,0 0-20 16,0 0 1-16,0 0-19 0,0 0-11 0,0 0-6 15,0 0 10-15,0 0-6 0,0 0 4 0,0 0 6 16,0 0-19-16,0 0-6 0,0 0-4 16,0 0-12-16,0 0-10 0,0 0 16 0,0 0-6 15,0 0 4-15,0 0 6 0,0 0-16 0,0 0 6 16,0 4 20-16,4-2 9 0,0-2 1 0,0 3 8 16,0-2-19-16,0 0-11 0,0 0 18 0,2-1-16 15,-1 0-6-15,2 0 10 0,-3 0-6 0,3 0-2 16,-2 0 4-16,2 0-10 0,1-3-6 15,2 3 6-15,1-4 10 0,0 1-8 0,0-1 12 16,5-1-10-16,-2 1-10 0,2 0 20 0,0-1-12 16,1 0 6-16,1 1 2 0,0-1-10 0,-2 2 0 15,0-1 8-15,-2 1-2 0,-1 2 0 0,-3 1 4 16,-4 0-8-16,1 0 4 0,-3 0 2 0,-1 0-2 16,-2 5 4-16,-1-2-10 0,0 1 0 0,0 0 2 15,0 0-2-15,0-1 14 0,-4 1-8 0,0 1-6 16,4-3 8-16,-4 2-6 0,-1 0 10 0,2-2 4 15,2-1-20-15,-3 1-14 0,1-1-53 0,1 0-63 16,-2 0-53-16,0-1-70 0,0 0-23 0,-1 0 24 16</inkml:trace>
  <inkml:trace contextRef="#ctx0" brushRef="#br0" timeOffset="191805.04">10458 10718 427 0,'0'-1'3'16,"0"1"34"-16,0 0 30 0,0 0 10 0,0 0 9 16,0 0-17-16,0 0-19 0,0 0 11 0,0 0 5 15,0 0-4-15,-7 0 2 0,7 0-22 0,-5 0 4 16,5 0 2-16,-3 0-8 0,0 6 14 0,1 2-3 16,2 3-14-16,0 2-4 0,0 3-7 15,0 2-26-15,0 6 8 0,0 0 0 0,0 3-8 16,5-1 4-16,0 5-2 0,-1 1-6 0,2 1 12 15,-1 2 0-15,0-1-4 0,0 0 12 0,-2 0-13 16,2-3 7-16,-2-1 2 0,3-3-10 0,-3-1 8 16,0-3-10-16,-3-4-6 0,2-2 4 0,-2-3 2 15,0-2 2-15,0-1 2 0,0-4 0 0,0-1-37 16,0-2-26-16,0 0-41 0,-8-3-47 0,5-1-19 16,-2 0-15-16,1 0-4 0,0 0-18 0,3 0 16 15</inkml:trace>
  <inkml:trace contextRef="#ctx0" brushRef="#br0" timeOffset="192655.64">10666 10840 455 0,'-3'-3'-2'0,"1"3"52"16,0-2 11-16,2 0 0 0,-1 2 14 0,-1-1-56 16,2 1-10-16,0 0 5 0,0 0-23 0,0 0 14 15,0 0 45-15,0 0-4 0,5 4 21 0,1 0 7 16,3-2-23-16,1 2 0 0,1 0 2 0,5-2-5 16,3 3 0-16,8-2-2 0,3-1-2 0,8 0-9 15,3 1-23-15,5-3 4 0,11 0-10 16,3 0 25-16,6 0 3 0,5-6-2 0,5 2-5 15,6-1-25-15,4 0-4 0,-1 2 0 0,1 0 4 16,-1-2 0-16,0 2-4 0,-2-1 10 0,-4 0-6 16,-6 0 0-16,-5-2 10 0,-7 4-16 0,-5-3-2 15,-8 0 2-15,-8 0 0 0,-5 1 4 0,-8 2 10 16,-7-3 0-16,-5 3-12 0,-5 0 6 0,-3 1 4 16,-4 1-10-16,-1-2 12 0,-1 2-8 0,-1 0-10 15,0 0 6-15,0 0-2 0,2 0 4 0,1 0 10 16,0 0 2-16,2 0-12 0,2 0 2 15,0 0-8-15,3 0-4 0,0 4 8 0,3-4 0 16,0 0 0-16,4 0 0 0,-1 3 4 0,1-3 0 16,-1 2 2-16,0-2-2 0,-3 3-2 0,-1-3-8 15,-2 1 8-15,-4 2-2 0,0-2 2 0,-3 0 6 16,1 0-14-16,-3 0 14 0,-1 0 2 0,0 1-2 16,0-2 10-16,0 0-16 0,0 1-6 0,0-1 6 15,0 0-8-15,0 0 8 0,0 1 4 0,0-1-16 16,0 1 10-16,0 1 4 0,0-2-4 15,0 1 4-15,0 0 0 0,0 0-4 0,0 1 4 16,0-1 8-16,0 0-6 0,0-1-4 0,0 2 2 16,0 0-12-16,0 2 4 0,0-1 61 0,0 1 10 15,0 2 5-15,0 1 1 0,0 0-60 0,0 3-7 16,0 1 2-16,0 2 12 0,0 2 24 0,-3 3-9 16,3 1 0-16,-5 1-18 0,1 3-13 0,4 0 38 15,0 3 21-15,0-1 5 0,0 1 8 0,0 0-40 16,7 1-14-16,-2-2-3 0,3-1-6 0,-3 0-5 15,0-1 0-15,2-3 5 0,-2 1-6 0,-1-2 6 16,0 0 0-16,-2-3-11 0,0 0 0 0,-1-2 6 16,-1-1-66-16,0-1-36 0,0-1-39 15,-5-3-75-15,-1-1 3 0,1-2-4 0,-4 1-19 16,1-2 0-16,-2 0-35 0,2-1-13 0</inkml:trace>
  <inkml:trace contextRef="#ctx0" brushRef="#br0" timeOffset="193346.93">10594 11518 357 0,'-11'0'19'16,"-1"0"5"-16,1 0 49 0,-2 7 11 0,5-2-16 16,0 2 20-16,-1-2-46 0,1 1 10 0,5 0 12 15,-2-1 9-15,3-2 17 0,2 1 3 0,0-2 4 16,0 1-29-16,8-1 12 0,2 1-14 0,2-1-18 15,6 0-7-15,3 1 18 0,4 0 17 0,6 1 1 16,4-2 2-16,8-1-40 0,6 1-14 0,6-2 0 16,8 0 6-16,7-8-12 0,6 0-7 0,7-2-5 15,6 1-9-15,7-3 6 0,2 1-4 0,1-1 4 16,-3 2 2-16,1 0-10 0,-7 1 10 16,-5 2-6-16,-10 1 0 0,-11 2 11 0,-10-2-22 15,-7 6 9-15,-12-1-2 0,-8 1 6 16,-9 0 2-16,-5 0-4 0,-4 0 2 0,-5 7-14 0,1-2 14 15,-2 0 0-15,-1 0 2 0,2 0 9 0,-1 0-11 16,1-1-5-16,-1 1 8 0,3 0-3 0,-1-1-2 16,4-1 8-16,-1-1-10 0,2-1-2 0,-2-1 12 15,4 0-10-15,-2 0 9 0,0 0-1 16,-1 0-12-16,-3-3 10 0,2-1-4 0,-4 1 6 0,0 1 0 16,-1-1 5-16,-3 1-9 0,2-1-2 0,-1-1 8 15,-1 2-8-15,0-2 5 0,0 0 5 16,0 1-43-16,0-1-29 0,0 1-66 0,-7-2-72 15,0-1-34-15,2 2-49 0,-1-1-5 0,1 0-35 16</inkml:trace>
  <inkml:trace contextRef="#ctx0" brushRef="#br0" timeOffset="193804.23">11363 11767 979 0,'0'2'34'16,"-8"3"56"-16,3-3 31 0,5-2 14 0,0 0-28 16,0 0-56-16,0 7-5 0,0-3 12 15,0 3 13-15,0 1 8 0,0 1-22 0,0 3-28 16,0 0-14-16,0 2-5 0,0-2-12 0,0 0-2 15,0-2 0-15,0 0 0 0,0-1 8 0,0-1-2 16,0 0 4-16,0 0-8 0,0 1-6 0,0-1 20 16,0 1-10-16,0-3 2 0,0 3 3 0,-7-1-16 15,3-1 7-15,-1 0 6 0,2-2 5 0,0 1-28 16,3-2-58-16,0-2-25 0,0 1-54 0,-3-1-33 16,1-2-16-16,-4 0-50 0,3 0-6 0,1 0-1 15</inkml:trace>
  <inkml:trace contextRef="#ctx0" brushRef="#br0" timeOffset="194186.14">11377 11801 554 0,'9'0'43'16,"-4"0"32"-16,2 0 33 0,2 0 28 15,0 0-35-15,-2 0-22 0,1 0-11 0,4-7 4 16,1 3-5-16,0-1-6 0,4 0-38 0,4 1 5 16,0 3-5-16,0 1 5 0,1 0 19 0,-4 0-39 15,3 8 4-15,-3 1-4 0,-2 2 22 0,-2 2 39 16,-4 0 6-16,-2 1 18 0,-2-1-19 0,-4 2-7 16,-2-3 10-16,0 2 6 0,0-2 10 0,-10-3-3 15,-1 2 12-15,0-1-8 0,0 1 6 0,0-3-15 16,-3 4-36-16,3-3-15 0,-3 1-31 0,1 0 1 15,0-3-11-15,-1 2 14 0,0-2 0 0,-2-1-16 16,3-1 15-16,-1-2-15 16,1-1 5-16,1 0-1 0,-1-2 8 0,2 0-1 0,-1 0-2 0,2 0 4 15,3 0-11-15,-2 0 1 0,3-5-28 16,1 2-78-16,0 0-48 0,0 1-56 0,5-2-36 16,0 2 47-16,0-3-42 0,0 0 1 0,0 0 4 15,0 0-53-15,10 0 17 0</inkml:trace>
  <inkml:trace contextRef="#ctx0" brushRef="#br0" timeOffset="194520.61">11836 11808 684 0,'0'0'11'16,"0"8"16"-16,0-2 21 0,0-6 20 0,0 5 32 15,0 0-10-15,0-2-3 0,0 1-5 0,0-2-12 16,0 0-6-16,0 1-2 0,6 1-3 0,-2 1-35 16,-2 2 5-16,1 0-9 0,-1 2-16 0,1 1 4 15,-3 2-6-15,0 0-4 0,0 0 4 0,0-1 0 16,0 1 0-16,0-1-8 0,0 1-8 15,0-2 14-15,0 1 2 0,0-2 0 0,0-1 12 16,0-1-16-16,0-1-6 0,0-2 8 0,0-2-43 16,0-1-63-16,0 0-21 0,0-1-49 0,0 0 1 15,0 0 1-15,0 0-41 0,0-6 13 0,-3 2 35 16</inkml:trace>
  <inkml:trace contextRef="#ctx0" brushRef="#br0" timeOffset="195038.08">11863 11740 364 0,'4'-4'22'15,"4"1"-1"-15,0 3 38 0,0 0 21 0,-2 0-14 16,4 0 23-16,-4 7-31 0,2-1-14 16,0 0-8-16,1-1-21 0,-2 0 9 0,-1-3 0 0,1 2-3 15,-1 0 5-15,3 0-10 0,-4 0 1 0,0 1 21 16,-2 0 0-16,0-1-4 0,0 3-2 0,-3-3-9 16,0 1 2-16,0 0 0 0,0-2-2 0,0 1-6 15,-4-1 4-15,-1 1-9 0,-2 0-2 0,2 0-1 16,-2-2-7-16,1 1 18 0,-1-1 11 15,-1 1-17-15,2-1 3 0,-2-1-11 0,0 0-8 16,2-1 45-16,1 3-9 0,-3-3-1 0,2 0 1 16,1 1-30-16,-1 0 2 0,2 2 0 0,0-1-12 15,0-1 2-15,0 1 6 0,2-1-6 0,2 0 10 16,0-1-8-16,0 2-3 0,0 1 9 0,0-1-1 16,0 2-3-16,6 1 6 0,-1-1 0 0,0 2 22 15,1 0 10-15,1 1-6 0,-1 0 5 0,3 2-35 16,-1-1 8-16,2 2 34 0,2 2-3 15,0-2 6-15,-1 4-8 0,1-2-14 0,-2 1-6 16,1-1 10-16,-2 2-2 0,1-3-19 0,-2 0 5 16,-1 0-9-16,0-3-8 0,-2 0-21 0,-2-3-47 15,0 0-41-15,-3-1-53 0,0-4-55 0,0 0-31 16,0 0-30-16,-8 0-4 0,2-5 36 0</inkml:trace>
  <inkml:trace contextRef="#ctx0" brushRef="#br0" timeOffset="195718.92">11358 11040 750 0,'0'0'47'0,"0"0"48"16,0 0 31-16,0 0 35 0,0 0-58 0,0 0-35 15,0 0-25-15,0 0-41 0,0 0 6 0,0 4-12 16,0-4 35-16,5 5 9 0,-2 0-3 0,0-1 1 15,-3 3-50-15,0 0 3 0,4 4 5 0,-4 0 11 16,0 4 37-16,0 0 6 0,0 1-8 0,-7 1-7 16,1-1-27-16,1 1-10 0,0 0 16 0,-2-2-8 15,2 2-2-15,-2-5 3 0,4 1-3 0,0-2 8 16,-2-1-6-16,5-2 4 0,-3-1-10 0,2 0-2 16,1-2 10-16,-2 0-65 0,0-3 1 15,2 1-40-15,0-2-27 0,0-1 14 0,0 0-12 16,0 0 1-16,-4 0-35 0,4 0 4 0,-7 0 1 15,4 0-39-15,3 0 44 0,0 0 17 16</inkml:trace>
  <inkml:trace contextRef="#ctx0" brushRef="#br0" timeOffset="196135.42">11391 11067 591 0,'3'-4'34'15,"-1"2"53"-15,-2-1 48 0,2 3 33 0,-2-1 4 16,0 1-30-16,0 0-44 0,0 0-32 0,0 0-34 16,0 0-20-16,0 0 4 0,0 0-2 0,6 0-12 15,-1 0 12-15,-1 0 55 0,-1 0 2 0,-1 5 15 16,1 0 29-16,-1 0-50 0,3 1 4 0,-2 0-12 15,2-1 7-15,-2 3 4 0,3-1-5 16,0 0 5-16,-1 1-35 0,0 1 45 0,3 0-5 16,-2 1 12-16,2 1-14 0,0-1-58 0,0 2-4 15,0 0-4-15,1 1-12 0,-1 0 7 0,-1 1 14 16,2-2-12-16,-1 2 12 0,0-1-19 0,1-1-2 16,-3-1 0-16,2 2 7 0,-1-3 2 0,1-1-2 15,-1 1 7-15,0-2-14 0,-1 1 10 0,-2-2 4 16,0-1-5-16,2 0 7 0,-4 0-9 0,-1-1-11 15,1-1 13-15,-2 1-9 0,0-3-84 0,0 2-54 16,0-1-59-16,0 0-35 0,0-2 24 0,-3 0-20 16,-3 1 0-16,3-2-35 0,-2 0-9 0,5 0 6 15,-2 0 19-15</inkml:trace>
  <inkml:trace contextRef="#ctx0" brushRef="#br0" timeOffset="196617.45">11344 11211 413 0,'-1'4'30'0,"1"-2"41"16,-4 2 15-16,4-3 28 0,-3 2-7 16,-2 0-10-16,-1-2 2 0,-2 0-33 0,3 1-25 15,-1-1-26-15,4 0-26 0,-1-1 17 0,3 1 59 16,0 1-11-16,0-2 36 0,10 0 1 0,-1 2-55 16,2-2 1-16,1 0-19 0,1 0-14 0,0 0-10 15,3 0 14-15,-5 0-4 0,2 0 0 0,1-2 6 16,-1-2-14-16,-1 1-2 0,1 1 6 0,-1 1-2 15,0 1 4-15,-4 0-49 0,-2 0-54 0,0 0-59 16,-6 0-53-16,0 0-24 0,0 0-18 0,0 0 28 16</inkml:trace>
  <inkml:trace contextRef="#ctx0" brushRef="#br0" timeOffset="198386.82">11288 11227 205 0,'0'5'41'16,"0"0"22"-16,0 0-6 0,0 0 28 0,0 2-21 15,0 0-12-15,0 0 16 0,0 0-27 0,0 1-17 16,0-1 13-16,0 0-10 0,0 0 5 0,0 1 0 16,0-1-19-16,0 3 4 0,0-3-10 15,0 3-3-15,0-2 5 0,0 1 23 0,0 0 7 16,0 1 12-16,0 0 13 0,0-4-38 0,0 4 14 16,0-3-4-16,0-1-5 0,0 1 21 0,-4-2-25 15,4 0 2-15,-3-1-16 0,3 0-3 0,-3-3 6 16,1 2-12-16,0-1-2 0,-1-1-10 0,2 0 6 15,-3 0 6-15,4 1 2 0,-1-2-4 0,1 0-6 16,0 0-4-16,-2 1 14 0,2-1 9 0,-2 0-19 16,2 0-46-16,0 0-40 0,0 0-67 0,0 0-39 15,0-5-9-15,0 2-51 0</inkml:trace>
  <inkml:trace contextRef="#ctx0" brushRef="#br0" timeOffset="203493.39">12383 11087 232 0,'-2'-2'5'0,"1"2"4"0,-1 0 4 16,0 0-6-16,1 0-3 0,1 0 1 0,0 0 21 15,0 4 14-15,0-4 7 0,0 5 6 0,0-1 3 16,0-1 12-16,0 0-8 0,0 1-1 0,0-2-11 16,0 1-5-16,0-1 11 0,0-2 1 0,0 2-14 15,0-2 5-15,0 0 3 0,0 0-13 0,0 0 4 16,0 0-19-16,0 0-16 0,0 0 8 0,0 0 8 16,0 0-5-16,0 0 9 0,0 0-12 0,0 0-9 15,0 0 21-15,0 0 2 0,0 0 22 0,0 0 9 16,3-3-13-16,0 3-1 0,-1 0-28 0,1 0-10 15,0 0-10-15,0 0-2 0,2 0 14 16,-4 0-4-16,2 0 0 0,-1 0 6 0,0 0-4 16,1 3-5-16,-1 1 11 0,1-1-6 0,0 1 0 15,-1 0-6-15,2-1 2 0,-2 0-6 0,4 1-4 16,-3 0 18-16,0 0-8 0,2-3-2 0,-2 2 12 16,1 0-20-16,0-1 4 0,0 1 6 0,2-1-6 15,-3 1 10-15,2-2-8 0,-4 0 4 0,4 1-12 16,0-1 8-16,0 0 55 0,1-1 3 0,0 0 10 15,2 0-7-15,3 0-49 0,0 0-10 16,-3 0-2-16,3 0 6 0,2-4 0 0,-2 2-6 16,-3-1 2-16,3 1-4 0,-3-1 4 0,0 1 8 0,1 0-8 15,-1 0-2-15,0 0 2 0,0 1 2 16,3-2 6-16,-2 2 7 0,-1-2-15 0,3 2-5 0,-1 0 5 16,1 0 2-16,1-1 2 0,0 1 7 15,2 0-9-15,0 1-10 0,3 0 6 0,-1-1 2 16,1 1 6-16,1 0-4 0,1 0 6 0,-3 0-14 15,3 0 4-15,0 0 10 0,-2-5-10 0,2 0 7 16,-3 1-5-16,1-2-7 0,-1 1 3 0,3-1 10 16,2 0-2-16,-4 0 0 0,2-2 4 0,0-1-10 15,2 1 2-15,-1-1-4 0,-1-1 0 16,0 1 11-16,1-2 15 0,1 1 14 0,-3 0-8 16,0-1-11-16,-2 1-13 0,3 1-4 0,-4-1 2 15,0 1 9-15,0-1-9 0,-1 3-6 0,0-2 6 16,-3 1-9-16,3 1 7 0,-1 0 7 0,-1 1-12 15,-2 0 9-15,1 0 3 0,3 1-3 0,-4-3 6 16,4 2-7-16,-3 0-10 0,1-1 3 0,1 0 0 16,0 0-2-16,0 0 12 0,-1 0-2 0,1-2-2 15,0 0 5-15,-2 0-14 0,4 0 3 0,-3-2 6 16,1 0 4-16,1 1 3 0,-2-1-7 0,2 1-8 16,-1 2 1-16,0-2 1 0,-1 2 2 0,1 0 6 15,0-1-8-15,-2 0 0 0,1-1 6 0,1-1 44 16,-2-2 3-16,0-1-3 0,0 0 0 0,-1 1-44 15,1 0-2-15,-2-1 5 0,1-1-1 0,-1 2-6 16,-1 1 0-16,0-1 0 0,0 1-9 0,0 1 26 16,-2 0 30-16,-1 1 2 0,0 1 7 15,-2 0-29-15,3 0-29 0,-3 0 0 0,0 0 4 16,-1 0 4-16,1-2 3 0,0 2-1 0,2 0-15 16,-1-1 1-16,-3-3 4 0,4 1 1 15,-1 0 8-15,3-2-1 0,-2 0-4 0,1-2-4 16,-1 0 2-16,1-1-1 0,0-1 3 0,2 0-2 0,-3-1 0 15,1 1-4-15,2-2 6 0,-3 1 30 0,1 0 14 16,-1 0 2-16,1 0-7 0,-2-1-32 0,2 2-14 16,-5-1 9-16,1 1 0 0,-1-2 3 15,-1 1-1-15,0-2-4 0,0 1-7 0,0 0 16 0,0-1-11 16,0 3 2-16,0-1 2 0,0 0 45 16,0-1 22-16,-4 3 5 0,2 3-10 0,-2-1-54 15,0 1-1-15,1 0-16 0,2 4 13 0,-1-1 6 16,0 2-19-16,-1-1 9 0,-2 1 2 0,2 0-6 15,-2 0 2-15,-1-1 3 0,3 0-19 0,-2 0 13 16,-1 0 15-16,1-3-19 0,-1 2 21 0,-2-1-12 16,2-2-6-16,-1 0 13 0,-1 0-7 0,1 0-7 15,-1 2 7-15,0 1-4 0,0-1-3 0,-3-1 12 16,1 0-16-16,-1 1 9 0,0 0 0 16,-2-1-7-16,-1-2 12 0,3 3-14 0,-4-1 16 15,2 1-9-15,-2 0 0 0,1 3 11 0,1 1-9 16,-2 1 0-16,0-1 6 0,2 3-6 0,0-1-7 15,-1 2 19-15,2 1-17 0,0 0 1 0,-2 2 13 16,2 1-11-16,-2 0 4 0,3 0 2 0,-2 0-4 16,1 0-11-16,-3 0 4 0,3 4 14 0,-1-4-14 15,-1 0 14-15,1 3-5 0,1-3-13 0,-1 0 9 16,0 0 6-16,-1 0 5 0,0 0 0 0,-2 0-4 16,0 0-3-16,-1 0-13 0,1-4 8 0,-1 0 8 15,-1-1-12-15,-2 2 12 0,0-1-7 0,0 1-10 16,1-2 15-16,-1 2-1 0,1 0 2 0,-2-1 1 15,4 0-3-15,-4 2 0 0,1 0-4 0,2 0 4 16,-4 0-2-16,0 1-4 0,0 0 6 16,3 1 0-16,-3 0-2 0,0 0 5 0,1 0-5 0,-1 0-2 15,0 0 2-15,0 4-14 0,-2-1 19 16,2-1-5-16,-2-1-7 0,2 2 9 0,2-2-11 16,-2 0 11-16,5 2 5 0,2-2 0 15,0 0-5-15,3 0-9 0,4 0 0 0,2 1 5 16,-1-2 0-16,1 0 9 0,1 0-5 0,-1 0-2 15,-2 0-2-15,3 0-3 0,-6 0 10 0,3-4-3 0,0 1-4 16,-4 0 4-16,2 1-6 0,-3-2 4 0,1 0 18 16,-1 2-14-16,-1-2-4 0,0 1 5 0,-2 0-23 15,0 1 13-15,-1 0 7 0,1 0-8 0,-1 1 6 16,2-1 2-16,-2 2-7 0,4 0 1 16,-1 0 13-16,3 0-9 0,1 0 0 0,1 0 2 15,1 5-5-15,0-1 1 0,2-3 9 0,-2 2 0 16,0-1-7-16,3 1-5 0,-1 0-4 0,1-1 12 15,2 0 3-15,-4-1 1 0,3 0-7 0,-1 1-4 16,2-1-8-16,2 0 8 0,-3 0 15 0,1 1-11 16,0-2 5-16,-1 0-1 0,2 0-10 0,-1 0 1 15,0 0 12-15,1 0-7 0,-1 0 2 0,1 0 3 16,-1 0-14-16,1 0 6 0,1 0 10 0,-2 0-5 16,3 0-4-16,-4-4 9 0,0 4-19 0,2 0 8 15,1-3 15-15,-1 3-20 0,2-2 18 16,-3 2-6-16,3 0-15 0,-2 0 12 0,1 0 5 15,1 0-10-15,0 0 12 0,0 0 0 0,-2 0-21 16,2 0 23-16,0 0-7 0,0 0-8 0,-1 0 15 16,-1 0-14-16,2 0 3 0,0 4 9 0,0-2-7 15,0 1 4-15,0-2-6 0,0-1-7 0,0 1 4 16,0 0 8-16,0-1-6 0,0 0 10 0,0 0-7 16,0 0-6-16,0 0 10 0,0 0-4 0,0 0 0 15,3 0-2-15,0 0-76 0,-1 0-24 0,1 0-41 16,-1 0-38-16,1-3 36 0,-3 0 7 0,4 1-27 15,0-1-3-15,-4 3-17 0,1-2-34 0,1-1 17 16,-1 3-27-16,-1-3 22 0,4 2 2 0,-3-1 23 16</inkml:trace>
  <inkml:trace contextRef="#ctx0" brushRef="#br0" timeOffset="204978.32">12338 9239 150 0,'3'0'22'0,"-1"0"33"0,0 0 14 0,-1 0 4 16,1 0-15-16,-1 0-12 0,1 0 16 0,-2-3 6 15,0 3-7-15,0 0-10 0,0 0-35 0,0 0 1 16,0 0 8-16,0 0-17 0,0 0 8 0,0 0 25 16,0 0 22-16,0 3 12 0,0 1-2 0,0-2-39 15,0 1-31-15,0-1 1 0,0 2-4 0,0-2 2 16,0 0 4-16,0 0-10 0,0-2 11 0,0 2 12 16,0-1 2-16,0-1 21 0,0 0 2 0,0 0 3 15,0 0-14-15,0 0 4 0,0 0-6 0,3 0-1 16,1 0 15-16,-3-5-8 0,-1 2-9 0,3 1-6 15,-3-1-16-15,2 1-12 0,-2 2 10 0,0 0-4 16,0-2 8-16,0 1 2 0,0 0-22 16,0 1 10-16,3 0 0 0,-3 0-8 0,0-1 16 15,0 1-6-15,0 0-6 0,0 0 10 0,0 0 2 16,0 0-6-16,0 0 6 0,0 0-4 0,0 0-10 16,0 0 8-16,0 0 0 0,0 0-2 0,0 0 4 15,0 0 0-15,0 0-4 0,0 0 0 0,0 0 2 16,0 0 4-16,0 0 24 0,0 0 12 0,0 0-6 15,0 0 1-15,0 0-19 0,4-4-8 16,-4 2 12-16,2-1 7 0,1 0 8 0,-1 0-3 0,0 1 1 16,-1 0-14-16,-1 0-15 0,2 1 9 0,-1-1-9 15,1 1-7-15,-2 0 8 0,0 0-1 16,3-1 0-16,-3 1 27 0,0 1-8 0,0 0-2 16,0 0 8-16,0 0-23 0,0 0 7 0,0 0-9 15,0 0-12-15,0 0 1 0,0 4 1 0,0-2 2 16,0 1 12-16,-3-1-2 0,-2 2-3 0,4-1-3 15,-4 2 0-15,1-1 0 0,0 2 6 0,-4 1-6 16,5-2-4-16,-2 2 4 0,2-1 2 0,0-1 4 16,-1 0 2-16,1 0-10 0,0-2-8 0,-1 1 8 15,1-1-2-15,-1-1 10 0,1 1 7 0,0-1-7 16,-2-1-6-16,3 2-2 0,-1-1 4 0,0 0-4 16,-1-1 6-16,1 0 2 0,1 1-12 15,-3-2 16-15,3 0-5 0,-1 0-5 0,0 0 0 16,1 2-15-16,-1-2 13 0,3 1-2 0,-3-1 12 15,0 1 1-15,2 0-14 0,-1 0 5 0,2 1-2 16,-2-1 2-16,1-1 2 0,-1 1 0 0,1 0-8 16,-1 1 6-16,2-1-2 0,-2 1 6 0,1-1-6 15,-2 2 2-15,1-1 4 0,0 1-4 0,1-1 9 16,-2 0-12-16,3 1-1 0,-4-3 0 0,4 3-2 16,-4-2 8-16,4 0-6 0,-2 1 2 0,1-1 6 15,1 0 2-15,-2 0-2 0,2-1 1 0,0 0-8 16,0 0-3-16,0 0 12 0,0 0-6 0,0 0 0 15,0 0-4-15,0 0-2 0,0 0 4 0,0 0 2 16,0 0 2-16,0 0 0 0,0 0-9 0,0 0 10 16,0 0 1-16,0 0-4 0,0 0 6 0,0 0-12 15,0 0-5-15,0 0 9 16,0 0 2-16,0 0 7 0,0 0-3 0,0 0-10 0,0 0 2 16,0 4-3-16,0-2 3 0,0-2 10 15,0 3-12-15,0-2 6 0,0-1-2 0,0 1 0 0,3 2 10 16,-1-2-6-16,2 0 3 0,0 0-3 15,0-1-2-15,0 0 0 0,0 0 0 0,0 0 0 16,0 0-7-16,0 0-1 0,2 0 10 0,-5 0 0 16,4 0 6-16,-2 0 3 0,0 0-11 0,1 0 2 15,-1 0-8-15,0 0 4 0,0 0 6 0,0 0-13 16,0 0 9-16,0 0 5 0,-1 0-5 0,1 0 8 16,2 4-4-16,-2-1-8 0,1-1 6 0,0 1 2 15,1-1 3-15,-1 0-3 0,0 1-6 0,0-2-2 16,-2 1 10-16,3 1-6 0,-2-1 4 0,0 1-6 15,-1-1-11-15,1-1 18 0,-2 2-10 0,1-1 14 16,-1 1-7-16,-1-1 0 0,2-1 0 0,0 0-2 16,-1 1 6-16,1-1-10 0,0-1 4 0,-1 2-6 15,-1-1 6-15,2 0 0 0,-1 0 4 0,1 1-2 16,-2-1-6-16,3-1 4 0,-3 1-2 0,2-1 0 16,-1 0 8-16,1 0-6 0,-2 0-2 0,0 0 10 15,0 0-8-15,0 0 11 0,0 0-5 0,0 0-12 16,0 0 10-16,0 1-8 0,0-1 2 15,0 0 10-15,0 2-8 0,0-2-6 0,0 0 4 16,0 1 2-16,0 0 0 0,0-1 6 0,0 3-1 16,0-3-10-16,0 2 3 0,0-1 4 0,0 1 0 15,0 1 5-15,0-1-10 0,0 0 8 0,0 0-5 16,0-2 2-16,0 1 2 0,0 1-4 0,0-2-2 16,0 0 2-16,0 0 9 0,0 0-7 0,0 0 4 15,0 0-8-15,0 0 2 0,0 0 2 0,0 0 4 16,0-3 3-16,0 3-7 0,0 0-2 0,0 0-63 15,0 0-87-15,0 0-75 0,0 0-98 0,0 0-42 16,0 0-20-16</inkml:trace>
  <inkml:trace contextRef="#ctx0" brushRef="#br0" timeOffset="212137.73">4308 10214 301 0,'-5'1'28'0,"2"2"-2"15,3-2 12-15,0 1 11 0,-3 1 3 0,-2-2 17 16,2-1-2-16,2 0 22 0,-3 0 3 15,1 0 15-15,0 0 15 0,1 0 15 0,1 5-16 16,1-5-8-16,0 0-27 0,0 0-40 0,0 0 18 16,0 0-1-16,0 0 14 0,0 0-5 0,0 0-36 15,0 0-23-15,0 0-7 0,0 0-4 0,0 0-10 16,0 0 10-16,0 0-9 0,0 0 7 0,0 0 11 16,0 6-11-16,0 0 0 0,0-1 2 15,0 3-12-15,0-1 8 0,0 2 6 0,0-1-7 16,0 3 12-16,0-1-7 0,0 1-2 0,6 0-2 15,-3 2 4-15,-3-1 0 0,2 1-2 0,-2-2 2 16,2 1-6-16,-1 1 4 0,-1-3 0 0,0 1 0 16,0-2 8-16,0 0-8 0,0-1-2 0,0-1 2 15,0-2-2-15,5 2 2 0,1-2 11 0,-6-1-7 16,0-3-6-16,0 2 8 0,0-2-8 0,0-1 2 16,0 0 8-16,0 0-14 0,0 0 6 0,0 0 10 15,0 0-10-15,0 0 8 0,0 0 1 0,0-4-7 16,0 4 6-16,0-4 2 0,0 1-38 0,0 0-62 15,0 1-12-15,0-1-28 0,0 1 10 0,0 1 9 16,0 1 0-16,0 0-10 0,0 0-21 0,0 0 32 16,0 0-47-16,-8 0 26 0,5 0 8 15,3 0-7-15,0 0 37 0,0 0-16 0</inkml:trace>
  <inkml:trace contextRef="#ctx0" brushRef="#br0" timeOffset="212531.39">4237 10498 191 0,'-3'1'-2'0,"1"0"35"16,2-1 20-16,0 0 5 0,-1 0 16 0,-1 0-8 16,1 0 7-16,-1 0 10 0,-1 0-11 0,1 0 10 15,-1 0-8-15,1 0 0 0,2 4 12 0,-1 1-32 16,-1-1-18-16,2-2-9 0,0 1-24 0,0 0 13 16,0-1-1-16,0 0 16 0,0-1 46 0,0 2-11 15,0-3 9-15,0 0-13 0,5 0-40 0,-2 0-2 16,0 0-2-16,-1 0-6 0,-2 0 6 0,2 0-2 15,-1 0 47-15,1 0 4 0,-2 0-8 16,1 0 4-16,1 0-55 0,4 0-4 0,0 0 10 16,-1-5-14-16,5 2 9 0,4-1 3 0,0 0-20 15,3-1 8-15,1 0-8 0,1-1-5 0,0 1 17 16,-3 0 2-16,-1 2-1 0,0-1-8 0,-3 1 1 16,-1 1 7-16,-3 2-3 0,-1-3 4 15,0 3-4-15,-4 0-6 0,1 0 2 0,-3 0 0 16,1 0 6-16,-2 0-6 0,0 0 4 0,0 0-2 15,3 3-4-15,-3-3 10 0,0 4-8 0,0 0 8 16,0-2-8-16,0-1-6 0,0 2 20 0,0-3-7 16,0 3 3-16,0-2-6 0,0 2-90 0,0-2-9 0,0 1-54 15,0 0-45-15,0 1 12 0,0-3-34 16,0 0 5-16,0 0-22 0,0 0 27 0</inkml:trace>
  <inkml:trace contextRef="#ctx0" brushRef="#br0" timeOffset="213174.03">4232 10244 225 0,'0'-2'29'0,"0"-2"23"16,0 2 4-16,0-1 7 0,0 1 15 16,0 1-10-16,0 1 6 0,0 0 9 0,0 0-43 15,0 0 0-15,0 0-1 0,0 0-10 0,0 0-1 16,0 5-9-16,0-2 3 0,0-3-1 0,0 3 10 15,0-1 11-15,0-1-10 0,0 1 0 0,0-1-9 16,0-1-21-16,0 3 13 0,0-1-5 0,0 1 3 16,0-1 18-16,0 1-10 0,0 1 22 0,0-1-8 15,0 1-4-15,0-1-2 0,0-1-27 0,0 1 7 16,0 2-5-16,0-1-6 0,0-2 14 0,0 2 0 16,0 0 17-16,0 1 15 0,0-1-9 0,0 1-7 15,0 0-16-15,0-1-12 0,0 0-4 0,0-2 4 16,-4 2-4-16,0 0 10 0,1 0-4 0,-2-1-4 15,2-2 8-15,-2 2-14 0,2-2 10 0,-1 1-2 16,2-1-4-16,-1 0 6 0,1-1-2 0,1 2 0 16,1-2 0-16,-2 0-6 0,2 0 6 0,0 0 2 15,0 0 0-15,0 0 6 0,0 0-20 0,0 0-24 16,0 0-42-16,0 5-42 0,5 0-54 16,-5-3-52-16,3 1-30 0,0-3-11 0</inkml:trace>
  <inkml:trace contextRef="#ctx0" brushRef="#br0" timeOffset="-210282.09">11364 9143 329 0,'5'-1'22'0,"0"1"8"0,0 0 57 16,1 0 6-16,-6 0 6 0,0 0 20 0,0 0-43 15,0 0 20-15,0 0-13 0,0 0-19 0,0 0 12 16,0 0-5-16,0-6 9 0,0 4 0 0,0-2-13 16,5 0-26-16,-1 2-19 0,0 0 0 15,-1 2 16-15,0-1 39 0,-3-1-2 0,3 1 2 16,-3 0-11-16,0 1-28 0,0-1 4 0,0 1-11 16,-8 0-17-16,5 0-1 0,-2 0-7 0,0 0 3 15,4 0 3-15,-5 6-12 0,1 2 0 0,2 0 2 16,-2 2-2-16,0 1 9 0,-1 4-3 0,-3 0-6 15,2 1 0-15,-1 1 2 0,0 0 5 0,-1 2-1 16,3-1-2-16,-1 0-1 0,4-1 3 0,1 0-2 16,-1-1 4-16,2 0 5 0,-1-3-11 0,2-2 0 15,0 0 0-15,-2-1 2 0,2-3-1 0,0-1-1 16,0-2-2-16,0-1-9 0,0-1-25 16,-2 0-22-16,0-2-22 0,2 0-56 0,0 0 16 15,0 0-9-15,0 0-32 0,0-5 25 0,0 2-31 16,0-1-7-16,-6-1-12 0,-1 0-28 0,2 1 11 15,0-1 24-15</inkml:trace>
  <inkml:trace contextRef="#ctx0" brushRef="#br0" timeOffset="-209842.59">11420 9064 308 0,'3'-3'29'0,"0"3"3"16,0 0 12-16,-1 0 21 0,0 0-4 0,-2 4 7 16,0-4-11-16,0 0 1 0,0 0 6 0,0 0 12 15,0 0 28-15,0 4-19 0,0-4-19 0,0 4 2 16,0-1-14-16,0-1 36 0,4 2-12 0,2 0-15 15,2-1-8-15,-1 1-49 0,1-1 46 16,-1 1 33-16,1 0-14 0,-3-1 12 0,0 2-23 16,1 0-37-16,-2 0 12 0,0 0 9 0,1 3-27 15,-2-1-5-15,2 2 7 0,1-2 15 0,-1 2 6 16,1 0 4-16,2 2-7 0,-2-1-27 16,1 2-7-16,-1-2-6 0,3 2 5 0,-2 0 5 0,-1 1 6 15,1 2-3-15,0-2-7 0,0 1 1 0,-2 0 0 16,-1 0 14-16,0 1-5 0,-1-1-5 0,0-1-3 15,-3-2-12-15,4 2 13 0,-4-2 7 0,0-2 0 16,2 0-2-16,-2-3-9 0,0 2-4 0,0-2 8 16,0-1-48-16,0-2-45 0,0-1-38 0,0 0-73 15,0-2 6-15,0 1-13 0,0-1-42 0,0 0-15 16,0 0-23-16,0 0-1 0</inkml:trace>
  <inkml:trace contextRef="#ctx0" brushRef="#br0" timeOffset="-209030.4">11353 9304 441 0,'0'0'1'0,"0"0"3"0,0 0 35 0,0 0 20 16,0 0 4-16,-7-3 18 0,0 1-23 0,4 0 1 15,-2 1 1-15,2-1 0 0,0 1 1 0,1 1-8 16,-1 0-8-16,3 0-15 0,0 0-14 0,0 0-12 15,0 0 5-15,0 0 3 0,0 0-5 0,0 0-1 16,0 0-12-16,0 0 0 0,0 4 8 0,0-2-5 16,0 0 10-16,0 0 49 0,0-2-17 0,0 1 9 15,0 1 6-15,6-1-20 0,2 1 15 0,-3 0 4 16,3-1-7-16,1 0-44 0,-1 1 0 0,-1-2-4 16,-1 0-8-16,3 0 24 0,-1 0 2 15,-1 0-10-15,1 0 10 0,1-6-10 0,-1 3-10 16,0 0 12-16,3 1 2 0,-1-1 4 0,-1 1 6 15,2-1 3-15,-1 1-13 0,-1-1-10 0,2 1 10 16,-3 1-10-16,0 0-2 0,0-1 6 0,0 1-6 16,-2 1-4-16,-1 0 10 0,1 0 0 15,-2 0-8-15,-3 0 10 0,5 0-4 0,-3 0-4 16,0 0 2-16,-1 0 4 0,1 4-8 0,0-3 8 16,-1 2 2-16,1 0-4 0,-1-2-2 0,1 2-8 15,-1-2 6-15,-1 0 2 0,1 2 12 0,-2-1-4 16,4-2-6-16,-4 3-6 0,0-2 6 0,0 1 0 15,0 0 4-15,3-1 2 0,-3 0-16 0,0-1 16 16,0 0-4-16,0 0 0 0,0 0 5 0,0 2-11 16,0-2-2-16,0 0 6 0,0 0 6 0,0 0-4 15,0 0 6-15,0 0-4 0,0 0-10 0,0 0 8 16,0 0-2-16,0 0 0 0,0 0 16 0,0 0-15 16,0 0-2-16,0 0 2 0,-7 0-10 0,7 0 9 15,-3 0 4-15,1 0 1 0,-1 0-7 0,-2 0 6 16,3 0-73-16,-1 4-67 0,-2 0-49 0,2-4-94 15,-3 2-25-15,3-2-19 0</inkml:trace>
  <inkml:trace contextRef="#ctx0" brushRef="#br0" timeOffset="-203070.31">1558 11183 434 0,'-4'2'21'0,"2"1"49"16,1-1 29-16,1-2 27 0,0 2 8 0,0-1-30 15,0-1-29-15,0 0-8 0,0 0 26 16,0 0 0-16,0 0 12 0,0 0 8 0,7 0-17 0,-4 0-5 16,-3 0 11-16,4 0-12 0,-4 0-27 0,0 0 4 15,0 0-23-15,0 0-8 0,0 0-7 16,0 0-20-16,0 0 1 0,-7 0-7 0,7 3-3 16,0-3-3-16,0 0 1 0,0 3 0 0,0-1-2 15,0-2 2-15,0 2-9 0,0-1 5 0,0 2 0 16,0-2-1-16,7 3 12 0,-4 0-3 0,2 1 0 15,0 1 3-15,1 1-10 0,1 1 11 0,0 0 3 16,1 2-14-16,-2-1 5 0,5 2-4 0,-3-1 0 16,0 0 12-16,3-1 1 0,-1-1-7 15,1-2-4-15,1 0 71 0,1-2 42 0,3-3 9 0,0-1 5 16,2 0-70-16,2-11-44 0,2 0-11 0,3-4 5 16,2-2-5-16,3-4 7 0,0-5 6 0,3-2-8 15,0-2 1-15,2-2 1 0,0 0-7 0,-2 0-5 16,-1 2 10-16,-2 2-12 0,-3 3 7 15,-4 3-2-15,-5 4-2 0,-1 4 17 0,-4 2-6 16,-4 4 9-16,-4 3-12 0,-2 3-8 0,-1 0-1 16,-2 2-2-16,0 0 14 0,0 0-5 0,0 0 7 15,0 0 7-15,0 6-4 0,0 0 3 0,0-2-30 16,0 1-105-16,-3 0-65 0,-1 2-61 0,1-2-56 16,3 2-3-16,-6-1-54 0,3-1-62 15,-2 1 53-15</inkml:trace>
  <inkml:trace contextRef="#ctx0" brushRef="#br0" timeOffset="-156262.98">15790 3412 198 0,'6'0'39'0,"-1"0"24"0,2 8-13 16,-3-3 27-16,1-1-10 0,-5-4-13 16,0 0 28-16,0 0-12 0,0 0-15 0,0 0 11 15,0-4 3-15,-6 0-1 0,6 4-2 0,-5 0-15 16,3 0-15-16,2 0 10 0,0 0 13 0,0 0-10 16,0 0 5-16,0 0-9 0,0 0-10 15,0 0 12-15,0 4-7 0,4-1-21 0,-1-3-1 16,-2 0-2-16,4 0 28 0,-5 0 16 0,1 0 9 0,-1 0 7 15,0 0-25-15,0 0 11 0,0 0-19 0,0 0 12 16,0 0 4-16,0 0-21 0,-6 0 8 0,2 0-25 16,0 0 1-16,4 0-5 0,-3 0-9 0,3 0 7 15,0 0 5-15,0 5 7 0,0 0 10 0,0 1 9 16,0 3 17-16,5 1 16 0,1 1-15 0,-1 4-9 16,-1-1-26-16,0 1-19 0,2 3 10 0,-3 2-8 15,2-3-6-15,-2 2 5 0,3 2 1 0,-3-2 3 16,-1 3-8-16,0-1 0 0,-1 1-12 0,1-2 5 15,-2 1 9-15,0-4-13 0,0 1 4 16,0-2-7-16,0-2-2 0,0-1 9 0,-7-2 2 16,7-2 7-16,0 0-4 0,0-2-10 0,0-2 15 15,0 0-15-15,0 0 3 0,0-1 9 16,0-1-14-16,-3 0 11 0,-1-1 3 0,4 1-9 0,-2-1-3 16,2-1 1-16,-3 1 4 0,3-1-2 15,-1-1 4-15,1 0 0 0,-2 0-2 0,2 0 4 16,0 0-79-16,0 0-38 0,-2 0-53 0,2 0-50 15,-1-4 2-15,1 0 5 0,0 1-34 0,0-1-11 16,0 1-20-16,0-1-49 0,0 0 42 0</inkml:trace>
  <inkml:trace contextRef="#ctx0" brushRef="#br0" timeOffset="-155653.05">16191 3463 406 0,'-3'-7'64'0,"3"4"22"0,0 0 33 15,0 2 24-15,0 0-39 0,0 0-19 0,0-2-2 16,0 3 19-16,0 0-8 0,0 0 11 15,0 0-23-15,0-6-10 0,0 0 23 0,3 0 0 16,1 3 9-16,-4 1-26 0,3 2-5 0,-3 0-8 16,0 0-3-16,0 5 8 0,0 1-25 0,0-1 4 15,0-3 5-15,0-2 10 0,0 0 17 0,0 3 1 16,0-1-2-16,0 0-24 0,0-1-27 16,5 0-13-16,1 1-14 0,-1 3 25 0,2-1 30 15,-2 3 10-15,0 0 2 0,2 2-23 0,-3 4-33 16,2 0-6-16,-1 1 0 0,2 2-7 0,-3 1-2 15,3 1 2-15,-4 1 5 0,3 0-3 0,-1 1 5 16,0-2-7-16,-1 1-7 0,0-1 7 0,0-1 0 16,0-3 3-16,2-1-1 0,-3-1-9 0,2 1 0 0,-4-4 14 15,2 0-12-15,-1 0 5 0,1-2 5 16,0-1-12-16,-1 0 10 0,1-2-1 0,2 1-2 16,-5-1-62-16,0 0-7 0,0 0-32 0,0-2-57 15,0 1 21-15,0-2-31 0,0 1-15 0,0-2 29 16,0 0-20-16,0 0-37 0,0 0-8 0,0-7-54 15,0 1-12-15,0 1-1 0,0 0 32 0</inkml:trace>
  <inkml:trace contextRef="#ctx0" brushRef="#br0" timeOffset="-154968.21">16644 3391 413 0,'0'0'33'0,"0"0"31"0,0 0 33 15,0 0 24-15,0 0 6 0,0 0-14 16,0 0 18-16,7 0-15 0,-7 0 4 0,0 0-12 16,0-5-35-16,0 5 24 0,0 0-26 0,0 0 6 15,0 0-1-15,0 0-39 0,0 0-14 0,0 6-7 16,0-1-7-16,0-2 3 0,0 0-2 0,0 0 11 16,0-2-8-16,0 1 18 0,0 1 5 0,0-1-11 15,0 1 9-15,4 1-13 0,1 1 6 0,-2 3 10 16,2 0-1-16,-2 2-5 0,4 2-14 0,-3 2-4 15,0 1-5-15,3 2 3 0,-2 0-1 0,1 1-7 16,-2-1-8-16,1 3 3 0,2-3 11 0,-3 1-9 16,0 0 4-16,0 0 1 0,0 0-18 0,2-1 13 15,-3-3 0-15,0-1-5 0,0-1 10 0,0-2-8 16,1-3 1-16,-3 1 11 0,3-2-5 0,-4-1 3 16,1-1 1-16,2-1-16 0,0 0 12 15,-1 0 1-15,-2-2-3 0,1 0 2 0,-1-1 0 16,0 0-8-16,2 0 13 0,-2 0-7 15,0 0-9-15,0 0 14 0,0 0-7 0,0 0 13 0,0-4 0 16,0 2-9-16,0 0-10 0,0 2-3 0,0-2-43 16,0 1-25-16,0 0-35 0,0-1-34 0,-3 2-23 15,-3-1-15-15,3-2-15 0,-1 1-30 0,3-1-19 16,-3 0-30-16,1-1-1 0</inkml:trace>
  <inkml:trace contextRef="#ctx0" brushRef="#br0" timeOffset="-153691.14">17099 3314 308 0,'0'0'24'16,"0"0"8"-16,5 0 8 0,1 0 34 15,-6 5-10-15,0-5-5 0,0 0-1 0,0 0-20 16,0 0-9-16,0 0 28 0,-6 0 7 0,4-5-5 15,2 2 19-15,-3 0-19 0,3 0-18 0,0 0 12 16,0 0-1-16,0 1 6 0,0 1 6 0,0 1-10 16,0 0-6-16,7 0-7 0,-1 0-4 0,-2 6-9 15,1-3-12-15,-3 1-8 0,1 0 4 16,-3-3 6-16,0-1 10 0,0 2 6 0,0-2 15 0,0 1-5 16,0 1-7-16,0-1-3 0,-5-1-13 0,5 0-5 15,-1 0-1-15,-3 0-7 0,3 2-6 16,-1-2 11-16,1 0 6 0,1 1 6 0,0 0 6 15,0 1-4-15,0 2-9 0,0-3-1 0,0 3 4 16,6 0 9-16,-3 0-7 0,2 2-2 0,2 2-2 16,-3-1-17-16,2 3 9 0,-1 1-1 0,1 2-3 15,-2 1 12-15,2 3-11 0,-3 1-1 0,3-1-1 16,-3 3-12-16,2-1 8 0,-2-3 5 0,2 1-5 16,0 0-2-16,0-2 2 0,2 1-5 15,-3-1 1-15,1 0 7 0,-1-2-5 0,0 0 0 16,0 0 2-16,-2-3 2 0,2 0 0 0,-2-2 0 15,-1 0-1-15,-1-2-5 0,2-2-3 0,-2 0 3 16,0-1 9-16,0-2-1 0,0-1 2 0,0 0-1 16,0 0-5-16,0 0 4 0,3 0 1 0,-3-4 4 15,0 4-33-15,0-4-39 0,0 0-32 0,2 2-31 16,0 0-35-16,-1-1 15 0,2-2-45 0,-3 0-24 16,0-1 3-16,0-2-45 0,0 2 8 0,0-3 13 15</inkml:trace>
  <inkml:trace contextRef="#ctx0" brushRef="#br0" timeOffset="-152810.14">17573 3296 315 0,'0'0'24'0,"0"0"-5"0,0 4 11 15,0-4 32-15,0 5 2 0,0-5 15 0,0 0 14 16,0 0-3-16,0 0-13 0,0 0 23 0,0 0-23 15,0 0 12-15,0-5 1 0,0 3 5 0,0 0 10 16,0 2-42-16,0 0 24 0,0 0-16 0,0 0 3 16,0 0 20-16,0 4-35 0,0-4-11 0,0 0-2 15,0 0-13-15,0 0 7 0,0 0 6 0,0 0-14 16,-4 0 2-16,4-3-11 0,0 0-6 0,0 2 11 16,0 0 8-16,0 0 5 0,0-1 0 15,0 1-2-15,0 1 1 0,0-1-14 0,0-1 38 16,0 1 18-16,0 1-15 0,0-1 6 0,0 1-50 15,0 0-23-15,0 0 2 0,0 0-2 0,0 0 0 16,0 0-4-16,0 5-5 0,3-2 9 0,0 0 2 16,0 2 12-16,-3 1 1 0,3 2-8 0,1-1 4 15,-3 1-11-15,2 3 3 0,1 1 12 0,-1 3-8 16,-2 0 0-16,4 2 11 0,-2 1-13 0,0 1 18 16,-1 1-14-16,1 0-11 0,0 1 8 15,0-1-10-15,-1-1 6 0,1 1 7 0,0-4-13 0,3 2 2 16,-3-1 6-16,4-1-9 0,-4-1 14 15,2-3-4-15,-2-1-9 0,2-2 1 0,-1 0 1 16,0-3 2-16,-1-1 26 0,-2-2-8 0,-1 0-9 16,4-3 2-16,-4 0-16 0,0 0 10 0,1 0 7 15,-1 0-5-15,2 0-51 0,-2 0-15 0,0-4-49 16,0 1-64-16,0-1-1 0,0 0-36 0,-7-2-35 16,7 1 14-16,-3-1-16 0,-2 0-37 0,1-2-2 15,4 1-53-15,0-1 67 0</inkml:trace>
  <inkml:trace contextRef="#ctx0" brushRef="#br0" timeOffset="-152073.33">17929 3241 420 0,'0'0'5'0,"0"0"32"0,0 7 22 0,0-7 20 16,0 7 3-16,0-7-3 0,0 0-8 0,0 0-8 16,0 0 19-16,0 0-24 0,0 0 15 0,0 0 12 15,0-5-19-15,0 5 29 0,0 0-22 0,0 0-28 16,5 0-8-16,-5 0-21 0,3 6 0 0,2-3 18 15,-4 0 14-15,1 1-8 0,1 0 11 16,-1-1-8-16,1 0-13 0,0 3 3 0,0-1-21 16,2 0-1-16,-2 2 5 0,5 2 3 0,-5 2 0 15,4 1-9-15,-4 0-12 0,3 3-4 0,-3 0 8 16,3 3 2-16,-1 0 8 0,-2 1-7 0,4 0-12 16,-2 0 11-16,-2 0-10 0,0-1 8 0,3-3 15 15,-3 0-19-15,2-3 8 0,0-1 23 0,-2-2-4 16,0-1 11-16,0 1-7 0,-1-3-33 0,1-1 2 15,0 0-5-15,-1 2 5 0,-1-4 11 0,-1 0-5 16,2-1 5-16,-1-1-1 0,-1-1 3 0,2 0-1 16,0 0-4-16,-2 0 5 0,0 0-7 0,0 0-6 15,0 0 4-15,1-4-17 0,-1-1-29 16,0 2-22-16,0 0-60 0,0 1-15 0,0-1-45 0,0 0-39 16,0 0-13-16,-8 0-85 0,2 1 23 0</inkml:trace>
  <inkml:trace contextRef="#ctx0" brushRef="#br0" timeOffset="-150259.64">13196 3755 477 0,'0'6'42'0,"0"-6"34"0,0 6 40 16,0-1 40-16,0 3 8 0,-7-3-6 0,-1 1-21 16,0 2-32-16,3 1-32 0,-1 0 29 0,3 2-5 15,-2 1 5-15,2 3 0 0,0 1-31 0,1 2-10 16,-3 4 2-16,1 2-23 0,1 1-6 0,1 3-4 16,1 0-7-16,1 0 1 0,0 0-18 0,6-1 3 15,0-1-9-15,2-1 5 0,2-4-5 0,0 0-7 16,0-3 3-16,3-1-1 0,1-3 8 0,-1-2-35 15,2-2-61-15,1-2-77 0,2-2-60 0,-2-2-36 16,1-1-36-16,-1-3 7 0,1 0-43 16</inkml:trace>
  <inkml:trace contextRef="#ctx0" brushRef="#br0" timeOffset="-149704.27">13606 3787 605 0,'-3'-6'29'0,"0"2"38"0,-3 4 30 15,4 0 35-15,-2 0-24 0,0 0 5 0,0 0-15 16,0 0-8-16,-1 0 7 0,2 0-44 0,-3 5 7 16,3 2 6-16,-2-1 3 0,1 0 6 0,-1 1-9 15,-2 2-31-15,1 4-9 0,-2 0 3 0,3 3-8 16,-1 2 6-16,1 2-8 0,-1 3-7 0,2-1-1 15,0 2-11-15,4 1 0 0,0-1 4 0,0-1-2 16,0-2 4-16,0 0-1 0,7-5 3 0,0 1-6 16,1-2 0-16,0-3 3 0,0-2-10 0,3-3 8 15,0-1 1-15,3-2-7 0,-2 0 1 0,2-4 2 16,0 0-8-16,0 0 12 0,0 0-4 0,-1-4 0 16,-2-1 11-16,-3 0-1 0,0 1 3 0,-5-1 21 15,1-1 15-15,-4 0 8 0,0 0 14 0,0 1-13 16,-9-1-19-16,1 1-17 0,-2 3-4 0,-2-1-10 15,1 2 1-15,-3 1-2 0,1 0-16 0,1 0 2 16,-1 5 3-16,0-1 6 0,1 3 3 0,1-1-3 16,0 0-9-16,3 1 7 0,0 0-4 15,1 0-63-15,0-2-38 0,4 1-50 0,0 0-61 16,-1-4 16-16,4-1-14 0,0 1-33 0,0-1-2 16,0-1-37-16,0 0 4 0</inkml:trace>
  <inkml:trace contextRef="#ctx0" brushRef="#br0" timeOffset="-148940.72">13788 3667 684 0,'-7'0'55'0,"2"0"49"0,-2 0 9 0,4 0 39 16,-2 0-30-16,2 0-39 0,-2 0-1 0,1 0-27 15,4 0-24-15,0 0-11 0,0 0 12 0,0 0-6 16,0 0 12-16,9-5 24 0,-1 1-5 0,2 0 0 16,2 0-10-16,-1 0-22 0,1 3-13 0,3-1-10 15,-2 2-4-15,1 0 6 0,1 0-6 0,-2 6 0 16,0 2 13-16,-3-2-22 0,2 4 11 15,-2 0 7-15,-2 0-12 0,-1 2 14 0,-2-1-3 0,0 1-12 16,-2-1-1-16,-3 2 9 0,0-1-10 16,0 0 14-16,0-1-2 0,0-2-8 0,-6 0 9 15,1-1 1-15,0 0-6 0,1-2 2 0,2-2-4 16,-1 1-4-16,0 0 12 0,0-1-4 0,0-1 4 16,-1 1-10-16,1 0-4 0,1-1 8 0,-1 0 0 15,-1-1 8-15,2 0-4 0,1-1-10 0,-1 0 2 16,2 1 8-16,0-2-2 0,0 0 21 0,0 0 4 15,0 0-8-15,0 0 10 0,0 0-15 0,5 0-10 16,-1 0 5-16,3 0-9 0,-2 0 2 0,1 0 4 16,0 0-4-16,2 0 7 0,0 4-13 0,2 0 6 15,0 1 2-15,0 0 4 0,1 1 15 0,0 2-6 16,-1-1 4-16,-1 0 0 0,4 0 11 16,-7 1 26-16,2-2 6 0,-1 2 8 0,-3-2 50 15,2 0-22-15,-6-1-9 0,0-1 10 0,0 2-30 16,0-1 9-16,-9 1-4 0,1 0-37 0,-2-2-28 15,-2 1-1-15,-1 2-6 0,2-3 3 0,-3 0-2 16,1 1-14-16,2-2 9 0,0 0 18 0,0 0-15 16,-1-1 1-16,4-1-6 0,-1-1-15 15,-1 0 17-15,3 0-2 0,1 0-3 0,-1 0-66 16,4 0-16-16,-3-4-86 0,3-1-65 0,0 2 8 16,0 0-67-16,1 0-8 0,2-2 2 0,0-1-40 15,0 0-1-15,0 0 60 0</inkml:trace>
  <inkml:trace contextRef="#ctx0" brushRef="#br0" timeOffset="-148416.08">14109 3507 427 0,'0'0'12'16,"0"0"45"-16,0 0 11 0,0 0 18 0,0 0 1 15,0 6-21-15,0-1 14 0,0-1 0 0,0-4 2 16,0 0 7-16,0 0 15 0,0 0-19 0,0 0 3 16,0 0-26-16,0 0-26 0,0 0 16 15,0 0 14-15,0 0 11 0,0 8-2 0,0-3-9 16,0 2-16-16,0-1 0 0,0 1 2 0,0-3 11 15,0 1-13-15,5-2 3 0,3 0 5 0,-2 2-4 16,5 2 9-16,-1 0-16 0,4 4 8 0,0 3 7 16,2 2-2-16,0 0-5 0,0 4-17 15,0 0-22-15,-1 1-12 0,0 2-1 0,-3 2 1 16,-1-2-2-16,-1 1 2 0,-1 1-1 0,-6-1-12 16,1-1 7-16,-4 0 0 0,0 0-25 0,0-1-77 15,-7 0-61-15,1 0-72 0,-2-1-44 0,2-2-25 16,-4-1-45-16,-2 1-73 0,0-2 62 0</inkml:trace>
  <inkml:trace contextRef="#ctx0" brushRef="#br0" timeOffset="-122297.16">18076 7036 427 0,'0'-1'26'15,"0"0"49"-15,0 1 21 0,0 0 34 16,0-2 3-16,0 1-33 0,0 1-14 0,0-1-6 0,0 1 7 15,0-2-4-15,0 2 13 0,0 0-31 16,0 0-34-16,0 0-5 0,0 0-4 0,0 0 10 16,0 7 10-16,-6-3 7 0,1 1-15 0,-3 1 5 15,0 1-11-15,0 1-9 0,0 0 3 0,1 1-9 16,0 1-1-16,-1-2-2 0,3 2-12 0,1-3-2 16,-2 1 0-16,3-2 2 0,-2 0 4 0,3-1 2 15,-1-2-4-15,0 0-4 0,1 1 10 0,0 0-4 16,2 0 2-16,0 1 3 0,0 2-9 0,0-4 4 15,0 4-7-15,9-3 5 0,-5 1-2 0,1 0 0 16,3-1 5-16,-2 0-5 0,1 1 4 0,1 0-2 16,2-1 4-16,-2 1-2 0,2 1 2 0,1 0-6 15,2 1 2-15,-4 0 4 0,2 0-8 16,-1 1 4-16,-1-2-6 0,-1 2-1 0,3 1 9 0,-3-1 2 16,0 1 11-16,0 1-9 0,-4-2 3 0,1 1 18 15,-1-1 6-15,-1 0 21 0,-3 1 7 0,0-1-4 16,0-1 9-16,0 1 3 0,-7 0 0 15,-1-1-8-15,-1-1-24 0,1 1-24 0,-2 0-8 16,0-4 35-16,-2 2-5 0,1-1 18 0,-3-1-2 16,3 0-51-16,-3-1 14 0,3 1-17 0,0-2 5 15,-2 0 3-15,4-1-10 0,0 0 10 0,-1 0-12 16,2 0 11-16,1 0-10 0,1 0-45 0,-2 0-4 16,2 0-42-16,1 0-33 0,-1-5-7 0,2 2-36 15,0 0-11-15,-1 1-32 0,2 0-31 0,2-1-28 16,-3 1-58-16,4-2 28 0</inkml:trace>
  <inkml:trace contextRef="#ctx0" brushRef="#br0" timeOffset="-121949.35">18158 7040 684 0,'3'-1'47'0,"-3"1"40"16,2-3 25-16,0 3 22 0,-1 0-2 0,3 0-20 15,-3 0-11-15,4-4-30 0,0-1-30 0,2 2-7 16,1-2-10-16,4 1 12 0,-2 1-18 0,2 0-6 16,-3 0-2-16,0 0-6 0,-1 2 1 0,-3 1-9 15,2 0 2-15,-6 0 2 0,2 0-27 0,-1 0-1 16,0 0-61-16,-1 4-59 0,-1 0-58 0,0-2-71 16,0 1-33-16,0 1 42 0</inkml:trace>
  <inkml:trace contextRef="#ctx0" brushRef="#br0" timeOffset="-118854.62">23744 6879 598 0,'4'0'34'0,"-3"0"37"0,3 0 35 16,-3 0 27-16,2 0-19 0,-3 0-17 0,0 0 7 16,0 0-6-16,0 0-8 0,0 0-20 0,0 0-24 15,0 0 10-15,0 0 19 0,0 0 6 0,2 0-11 16,-2 0-27-16,0 0-16 0,3 0 2 0,-3 0 5 15,1 0 3-15,-1 5-3 0,0-3-2 0,0 3-5 16,3 0-4-16,-3 1-4 0,0 1-2 0,0 2-8 16,0 0 1-16,0 2 5 0,0 0 7 0,0 4 8 15,0-2-10-15,-4 3 3 0,4 1-14 0,-5-2 1 16,2 4 10-16,0-1-16 0,1-1 7 0,1 0-15 16,1-2-1-16,-2 1 5 0,-1 0 5 0,1 0 6 15,1-3-5-15,1 1-4 0,0 0-10 0,-4-1 8 16,4-1-3-16,0-2 5 0,0-1-2 15,0-3-4-15,0 1-2 0,0-3-1 0,0-1-14 0,0-2-23 16,0-1-30-16,0 0-42 0,0 0-32 16,0 0-13-16,0-4-44 0,0-1-25 0,0-2-7 15,0 1-75-15,0-2 8 0</inkml:trace>
  <inkml:trace contextRef="#ctx0" brushRef="#br0" timeOffset="-117872.95">22748 6955 462 0,'-1'0'62'0,"-4"0"21"0,-1 0 34 16,4 0 21-16,-3 0-43 0,2 0-1 0,-2 0-38 0,1-6-30 15,2 1-12-15,2 1-6 0,0 4 40 0,0-3 10 16,6 3 19-16,1 0 9 0,-1 0-36 0,2 0 3 15,1 0-9-15,-1 5 2 0,-1-5 9 16,2 3 8-16,-3-3-6 0,-1 2-18 0,-2-2-6 0,1 2-10 16,-1-1-15-16,0 1-4 0,0 1 2 15,2-1 4-15,-4 1 7 0,2 1 4 0,1-1-5 16,-3 2-8-16,3 1 5 0,-1 2-9 0,-2-1 7 16,3 2-1-16,-1-1-6 0,0 2 7 0,0 1-3 15,-3-1 3-15,0-1 2 0,0 3-9 0,0-1-4 16,-8 1 6-16,3-2-4 0,2 0 13 0,-2-1-2 15,0-1-3-15,1-1 13 0,-4-2-1 0,3-1 1 16,0 1-2-16,-3-1-6 0,2 1 3 0,-1 0 10 16,-2 0 2-16,1 1 5 0,4 0-9 0,-5 0-7 15,2 0 5-15,2-3 5 0,-1 0-10 16,3 0 41-16,-2-1-2 0,4 0-9 0,-3-1 13 16,4-1-31-16,-3 2-8 0,3-1-1 0,0 0-3 15,0-1-13-15,0 2-6 0,0-1-9 0,0-1 12 16,0 1-6-16,0-1 3 0,0 0 14 0,0 1 11 15,7 1 26-15,-3-2 17 0,1 1-1 0,1-1-25 16,1 0-26-16,1 0-4 0,1 0-10 0,2 0-4 16,0 0-1-16,2-5 1 0,1 1-3 0,-2 1 10 15,1 2 11-15,3-2-16 0,-2 1 3 0,-2 0 1 16,2 1-8-16,-5 0 1 0,4 0 10 0,-5 1-14 16,1-3-7-16,-1 3 14 0,1-1-7 0,-1-2 14 15,-1 2 0-15,-2 0-7 0,2 0-4 16,-4-1-1-16,2 2-2 0,-5-2-46 0,3 2-21 15,-3 0-18-15,0 0-63 0,0 0-17 16,0 0-30-16,-8 0-52 0,2 0 26 0,0 0-28 16,0 0-35-16,-2 0-22 0,1 0-37 0,1 0 65 0</inkml:trace>
  <inkml:trace contextRef="#ctx0" brushRef="#br0" timeOffset="-116579.08">21728 6949 699 0,'0'6'53'0,"0"-6"45"0,-6 0 14 16,6 0 28-16,-6 0-25 0,1 0-48 15,4 0 5-15,1 0-22 0,0 0-14 16,0 0 9-16,0 0-19 0,0 0 6 0,4 0 10 0,1 5 15 16,-5-1 24-16,0-1-8 0,0 2-18 0,0 0-17 15,0 1-30-15,0 1 8 0,0 1-3 0,0 3 1 16,-8 0 13-16,3 3-20 0,1-2 7 0,-2 3-6 15,1-1-8-15,2 0 11 0,-4-1-5 0,2-1 5 16,2-2 6-16,1-1-3 0,-1 0-3 0,3-4 0 16,-1 2-1-16,-2-2-2 0,3-1 9 0,0 0 0 15,0-2-6-15,0 1 4 0,0-1-11 0,0-2 2 16,6 1 11-16,-3-1 0 0,2 0 9 0,0 0-11 16,0 0-4-16,-2 0-7 0,2 0 5 0,1 0 4 15,-2-3-8-15,1-1 5 0,2 1-8 0,1 0 5 16,-2 0 1-16,2 0-4 0,0 1 1 15,0-1-5-15,2-1 8 0,0 0 1 0,-2 1 2 16,1 0-2-16,1 0-5 0,-2 0 9 0,-2-1 0 16,2-1 9-16,-2 2 0 0,2-1-8 0,-3 0-3 15,3 2-7-15,-5-4 0 0,2 2-6 16,-2 2 40-16,0 0 15 0,0 0-4 0,1 1 11 0,-3-1-22 16,1 1-15-16,-1 1-3 0,-1 0-7 15,0 0-18-15,0 0 10 0,0 0 0 0,5 0 8 16,-5 0-8-16,0 0-16 0,0 0 13 0,0 0-7 15,0 0 8-15,0 0 8 0,0 0-11 0,0 0 2 16,0 0 0-16,0 0 7 0,0 6 10 0,0-6-3 16,0 5 9-16,0 2-2 0,0 0-3 0,0-2 8 15,0 1-19-15,0 3-5 0,0 0-4 0,-5 2-4 16,2-1 11-16,2 1 7 0,-3 3-2 0,1 0-1 16,0 1 1-16,1 2-12 0,1-2 2 0,-1 1-4 15,0-1 2-15,1-1 7 0,1-1-7 0,-2-1 11 16,2-2-11-16,0-1-5 0,0-3 3 0,0-1-7 15,0 1 9-15,0-3-9 0,0 1 6 0,0-2-2 16,0 0 5-16,0-1 12 0,0-1-3 0,0 0-4 16,0 0-24-16,0 0-27 0,0 0-18 0,0 0-67 15,0 0-5-15,0-3-31 0,0 0-33 16,0-1 4-16,0 0-46 0,-4 0-18 0,1 0-53 16,0-2-40-16,3 1 1 0</inkml:trace>
  <inkml:trace contextRef="#ctx0" brushRef="#br0" timeOffset="-115293.47">20862 7184 448 0,'0'-5'42'0,"-6"0"30"0,6 0 5 0,-5 0 32 16,0 1-40-16,4 0-21 0,-1 0 29 0,-1-1-23 15,1 1 8-15,2-1-5 0,-1-1-23 0,-1-1 14 16,-1 1 2-16,2-2 14 0,-1-1-13 0,2 1-30 16,-1 1-17-16,-1 1-16 0,0 0 0 0,1-1 14 15,1 3 2-15,0-1 4 0,0 0-6 0,0 0-6 16,0-2 6-16,0 1-6 0,0 0 10 0,6 0-2 15,2 0-10-15,-5 1 6 0,3 1 0 16,-1-2 0-16,0 3 0 0,0 0-12 0,1 1 14 16,2 0 0-16,-3-1-4 0,3 2 18 0,-4 1-24 15,5-1 8-15,-4 1 2 0,2 0-8 0,-1 0 12 16,1 0-18-16,-1 0 8 0,0 0 10 0,-1 0-6 16,0 0 8-16,-2 0-4 0,4 5-10 0,-3-5 6 15,0 4 2-15,0 0 8 0,-1 1-6 16,0-1-8-16,-1-1 8 0,1 1 2 0,-2-1 0 15,-1 1 8-15,2 2-8 0,-2-2-8 0,0-2 13 16,0 2-3-16,0 0 6 0,2-1 2 0,-2 0-6 0,0-1 2 16,0 2 3-16,0-1-1 0,0 1-4 15,0 0-4-15,-5-1-10 0,5 0 10 0,-5 2-12 16,0 1 8-16,4-2 4 0,-3 1-4 0,3-1 26 16,-2 1-4-16,-1 0 12 0,0-1-2 0,-1 1 3 15,2-1 14-15,-3 0-17 0,-1-1 3 0,0 1-12 16,0-1-15-16,2 0 3 0,-1-1 5 0,-1-1-7 15,3 2 6-15,-5-3-7 0,2 3-6 0,2-1 8 16,0 1-5-16,1 0 7 0,-4 2-10 0,5-2-10 16,-2 2 14-16,0 0-6 0,4-2-2 0,-4 4 9 15,3-3-13-15,-1 2 4 0,-1-1 12 0,2 0-6 16,2 0 1-16,-1 0-14 0,-1 0 1 0,0-2 17 16,1 0-15-16,1 1 12 0,0 0-8 15,0 0-7-15,0 0 11 0,0 1 1 0,0 0 5 16,0 0-8-16,0-1-6 0,5 2 6 0,-4-3-2 15,2 1 5-15,2 0-1 0,-4 0-9 0,2 0-1 16,1 0 0-16,-3-1 12 0,4 0 1 0,0 1-7 16,-2-1 4-16,2 0-2 0,-1-2-2 0,1 2 4 15,-2 0-4-15,1-3-8 0,0 2 3 0,0-1 10 16,0 0-5-16,1 0 4 0,1-1-10 0,-1 0 3 16,-2 0 3-16,4 0 5 0,-3 0-5 0,2 0-2 15,-2 0 2-15,0-3-7 0,0 1 11 16,-1-1 1-16,2 0-7 0,-2 2 8 0,0-2 2 0,1 0-10 15,0 1 0-15,-3-1 0 0,2-1 0 16,1-1 4-16,-3 0 5 0,2-1-5 0,1-1 2 16,-3 0-2-16,1-2 0 0,-1 0 6 15,1 0 1-15,-2-1 7 0,0 0 3 0,0-2-6 0,0 2-9 16,0 0 3-16,-6 0-7 0,1 1 4 0,-2-3 2 16,3 2-10-16,-4-1 6 0,2 1-11 0,-2 2-28 15,3-2-34-15,-2 1-79 0,-2 3-95 16,4-2-58-16,-1 2-74 0,1 3-5 0</inkml:trace>
  <inkml:trace contextRef="#ctx0" brushRef="#br0" timeOffset="-114584.33">19770 7021 505 0,'1'-1'55'0,"-1"1"16"0,0 0 23 15,0 0 34-15,0 0-39 0,0 0 5 0,0 0-30 16,0 0-11-16,0 0 22 0,0 0-15 0,0 0 36 16,0 0-14-16,0 5-47 0,0 4 11 0,0-3-14 15,0 3 18-15,0 0 21 0,0 1-6 0,0 1-16 16,0 2-29-16,-6-3-13 0,2 2-1 0,1-1 0 15,3 2-2-15,0-1-2 0,0 0 0 0,0 0-4 16,0 0 4-16,0 2 3 0,0-1-16 0,0-1 13 16,0 0-8-16,0-2 2 0,0 0-47 0,0-2-30 15,0 1-20-15,0-2-50 0,0-1 14 0,-1-1-43 16,1-1-18-16,0 0-19 0,0 0-43 16,0-2 54-16</inkml:trace>
  <inkml:trace contextRef="#ctx0" brushRef="#br0" timeOffset="-113993.52">20028 7024 441 0,'0'0'26'0,"3"0"33"0,-3 0 13 15,0 0 9-15,0 0 12 0,0 0-21 0,-8 0 15 16,0 3 4-16,1 1-34 0,-2-1 15 0,3-1-3 16,1 2 5-16,-2 0-4 0,4-1-9 0,2 2-16 15,-3 0-25-15,4 0 9 0,-4 0-15 0,2-1-8 16,1 2 16-16,-1 1 6 0,-3-2 6 0,1 2 11 16,-1 2-1-16,0-3-9 0,-3 2 3 0,4-2-15 15,-3 3-7-15,2 0-10 0,2 0-4 0,1-1 7 16,-1 2-5-16,2 0 6 0,-4 1-16 0,5 2 4 15,0 0 2-15,0-1-3 0,0-2 10 0,0 0-9 16,0 2 4-16,9-3-4 0,-4-1 0 0,0 1 2 16,2-3 0-16,-3-1 2 0,5 1 6 0,0-3-8 15,-1 0 4-15,-2-3 2 0,6 0-8 0,-2 0 9 16,-2 0-11-16,4 0 10 0,-4-4 17 16,-1-1 14-16,-2 1 15 0,-1 0 7 0,-2 1-9 15,-2 1-7-15,0-2-16 0,0 1-10 0,0 0-4 16,-9 0-4-16,4-1 1 0,-3 2-10 0,0-1 2 15,-2 1 1-15,4-1-5 0,-4 3-11 0,2-1-21 16,-1 1-44-16,0 0-74 0,2 0-40 0,1 0-58 16,-3 0-53-16,-1 0-54 0,2 4 11 0</inkml:trace>
  <inkml:trace contextRef="#ctx0" brushRef="#br0" timeOffset="-112839.77">18743 7067 163 0,'5'0'29'15,"0"0"40"-15,-2 0 3 0,0 0 20 0,1 0 9 16,-1 0-40-16,-2 0 24 0,5 0-9 0,-3 0-15 16,2 0 5-16,0 0-24 0,3 0 1 0,-1 0-21 15,0 0 1-15,0 0-2 0,1 0-16 0,-2 0 7 16,3 4-9-16,-2 0 9 0,-3 0-8 0,1 2 5 15,0 1 8-15,-3-2-8 0,-1 3 18 0,-1-2-20 16,0 0-5-16,0 1 4 0,0-2-9 0,-6 0 1 16,-1 0 0-16,3 1-4 0,-4-1 6 0,0-1 2 15,3 2 9-15,0-2-1 0,1 0-3 0,0 0 20 16,1-1-4-16,2 1 22 0,1-4-4 0,-4 0-12 16,4 0 0-16,0 0-10 0,0 0-11 15,0 0 8-15,5 0 10 0,0 0-7 0,-3 0 15 16,2 0-1-16,0 0-23 0,-1 0-4 0,4 0 0 15,-3 7-9-15,0-3 8 0,1 0-1 0,0-1 4 16,1 2-8-16,2 0 10 0,-2 0 6 16,-1 1 14-16,0-2 32 0,0 3 3 0,-3-1 1 0,1-1-7 15,-2 2-11-15,-1-2 10 0,0 1 5 0,0 0 2 16,-8 1-2-16,0-1-5 0,3 0 0 0,-5 0-2 16,2 0 0-16,0-1-18 0,0-1-10 0,-3 0 32 15,3 0-14-15,-2-2 5 0,-1 1 2 0,3-1-44 16,0-1-2-16,0 1-4 0,-1-2 1 15,1 0 5-15,2 0-3 0,1 0-8 0,-1 0 0 16,1-4-11-16,0 0-14 0,4 0-26 0,-3 1-42 16,1 0-34-16,3 0-30 0,-3-2 0 0,3 1-32 15,0-2-11-15,0-1-1 0,0 2-44 0,6-2-26 16,-1 1-17-16,0 0 5 0</inkml:trace>
  <inkml:trace contextRef="#ctx0" brushRef="#br0" timeOffset="-112408.7">19018 7084 441 0,'4'-2'57'0,"-3"1"11"16,-1 1 20-16,3 0 32 0,-1 0-24 0,0 0 18 15,-1 0-26-15,1 0-3 0,-1 0-16 0,4 0-7 16,-2 0 4-16,5 0-7 0,-2 0-20 16,2 0-15-16,-3 4 9 0,3 0-23 0,-2 0 8 15,1 0-10-15,-4 2 6 0,0 2 6 0,0-2-8 16,-3 2 10-16,0 0-6 0,0 2 2 0,0 1 19 15,-6-1 16-15,1 1-7 0,-1 3 1 0,-2-3-1 16,2 3-5-16,-1-1 5 0,1-1 6 16,1-2-8-16,-3 1-12 0,4-4 0 0,0 1-7 0,1-2-6 15,0-1 9-15,1-3 7 0,2 0 3 0,0-2 1 16,0 0-13-16,7 0-13 0,-1 0-4 0,1-4 0 16,2-1-9-16,0-1-3 0,0 2-10 0,3-1-6 15,-1 3-33-15,-1-4-39 0,0 2-28 0,0-1-71 16,-2 1-33-16,0 1-17 0,-4-1-54 0,-2 0-7 15,0-1-13-15</inkml:trace>
  <inkml:trace contextRef="#ctx0" brushRef="#br0" timeOffset="-111412.3">18190 7013 420 0,'1'-1'26'0,"1"-1"49"0,0 2 15 16,-2-3 33-16,0 2-2 0,0-1-13 0,0 1-15 15,1 0 6-15,-1 1 11 0,0 0-21 0,0 0 5 16,0 0-29-16,0 0-29 0,0 0 20 0,-6 7 25 16,-2-2-6-16,2 0 3 0,0 0-23 0,-3 2-13 15,-3 1 19-15,4-2 2 0,-2 1-6 0,-2 2-17 16,1-2-17-16,0 3-4 0,-2 1 9 0,2-1 5 15,0 2-5-15,2-1 0 0,1 3-13 0,1 0 4 16,-2 1 1-16,4 2 0 0,2 1-7 0,-2 2 2 16,4 3-4-16,-3-1-2 0,4 1-3 0,0 1-3 15,7 0 1-15,-1-3 3 0,3 0-3 0,-1-2-4 16,2-2 4-16,1-3-12 0,3 0 5 0,-3-3 3 16,5-4-6-16,-3 1 10 0,2-4 58 15,-2-2 5-15,1-2 20 0,-1 0-13 0,0 0-56 16,-1-6 20-16,-4-2 4 0,2 1 24 0,-4-3 8 15,-3 1-23-15,0-1-23 0,-1 0-24 0,-2-4-8 16,0 2 2-16,-6 0 9 0,-2 0-5 0,-2 1 2 16,2-1-11-16,-4 3 0 0,-1 1 3 15,0 1 6-15,1 2-2 0,-3 3 0 0,2 2 10 0,0 0-24 16,-3 0-19-16,3 0-41 0,-2 8-20 0,0-1-59 16,2 3-25-16,-2-4 3 0,0 3-21 15,1-1 32-15,0 2-10 0,-2 0-41 0,5-3-5 16,0 1-36-16,2-2-10 0,-1 1-6 0,4-2 14 0</inkml:trace>
  <inkml:trace contextRef="#ctx0" brushRef="#br0" timeOffset="-110547.18">18321 7036 477 0,'5'-2'-13'15,"-3"0"56"-15,1 2 20 0,0 0-2 0,-3 0 32 16,0 0-29-16,0 0-3 0,0 0 40 16,0 0-15-16,0 0 9 0,0 0 10 0,0 0-24 15,0 0 19-15,0 7-36 0,0-4-32 0,0 2-4 16,0 0-24-16,0 0 2 0,0 1 4 0,0 1-2 15,0 1 12-15,0-1 0 0,0 2 2 0,0-1 2 16,3 1-11-16,2-3-3 0,-5 2 4 0,0-2-12 16,0-1 0-16,0 1-6 0,0-2-4 0,0 1 6 15,0 0 0-15,0-1 10 0,0 3-2 0,0-2-8 16,0-2 6-16,0 2-6 0,0-1 0 16,1-2 10-16,-1 1-16 0,0-2 6 0,3 0 4 0,-3 0-8 15,0 1 10-15,2-2-8 0,0 1-2 16,-2-1 10-16,1 0 0 0,-1 0 10 0,0 0 2 15,4 0-10-15,-4 0 17 0,3 0-5 0,0 0-2 16,-1 0 9-16,1-4-23 0,0 2 4 0,1-2 0 16,-2 0-6-16,1-2 6 0,0 3-6 0,1-1 6 15,-3-1 4-15,2 2-3 0,1-1-1 0,-3 0-10 16,1 2 2-16,1-1 6 0,0 2 0 0,-2 0 5 16,1-1-3-16,1 2-4 0,-1-3 6 0,1 1 9 15,-1 0 3-15,-1-1 7 0,2 1-14 0,-1-1-7 16,0 0 0-16,-1 2-3 0,2-2 11 0,-3 1-3 15,4 0-3-15,-2 1 11 0,2 0-5 0,-4 0 14 16,3-2-16-16,-2 3-1 0,1-1 4 0,0 1-13 16,-1-1 17-16,-1 1 4 0,0 0 18 15,2 0 10-15,-2 0 1 0,1 0 0 0,1 5-22 16,-2-2-3-16,0 2-3 0,0 0-2 0,0 0 9 16,0 1-27-16,0 2 18 0,0 0-7 0,0 2 3 15,0 0 22-15,0 1-25 0,0 1 3 0,0 2-9 16,0-2 9-16,0 3-9 0,0-3-9 0,0 2 0 15,0-1-7-15,0 0 14 0,0-2-9 0,6 0 2 16,-4-1-11-16,0-3 4 0,-1 0 13 0,-1-2-3 16,5-1 6-16,-5 0-14 0,0-3 8 0,0 2-3 15,0-2 2-15,0 1 5 0,0-1-12 0,0-1-4 16,0 0 0-16,0 1-42 0,0-1-8 16,0 0-33-16,0 0-53 0,0 0-4 0,0 0-66 15,0 0-9-15,0 0-2 0,0 0-46 0,-8 0-1 16,8-4-34-16,0 0 25 0</inkml:trace>
  <inkml:trace contextRef="#ctx0" brushRef="#br0" timeOffset="-94684.3">21803 6569 150 0,'0'0'1'0,"0"0"15"0,0 0 15 16,0 0 19-16,0 0 5 0,0 0-10 0,0 3-7 15,-3-3-10-15,-4 0-15 0,6 0 1 16,-4 0-9-16,5 0 0 0,-3 0 22 0,2 0 1 16,-1 0 13-16,2 0-5 0,0 0-20 0,0 0 4 15,0 0-2-15,0-3 0 0,0 3 9 0,0 0-11 16,0 0-12-16,0 0 16 0,0 0 0 0,0 0 13 15,0 0 13-15,0 0-22 0,0 0 9 0,0 0-12 16,0 0-3-16,0 0 7 0,0 0 3 0,0 0 22 16,0 0-2-16,0 0-7 0,0 5-12 0,0-1-18 15,0 2 2-15,0-1 14 0,0 1 10 0,0 1-30 16,0 0 18-16,0 1-9 0,0 1-8 0,0 0 27 16,0 1-49-16,0-1-1 0,3 1-1 0,-3 0-1 15,0-1 23-15,3 0-4 0,-3-1-6 16,5 1 5-16,-4-1-3 0,2-1 8 0,-3 1 29 15,4-1-2-15,-4 0-31 0,1-1 0 0,1 0 2 16,-1-1-10-16,-1-1 33 0,0 1-5 0,0-1-26 16,2-1 4-16,0 2 2 0,-2-2-26 0,0-1 20 15,0 1-17-15,1-2 21 0,-1 0 27 0,0 0-21 16,0 0-15-16,0 0 9 0,0-1-26 0,0 0-3 16,0 2 64-16,0-2-60 0,0 0 46 15,0 0-11-15,0 0-37 0,0 0 27 0,0 0-24 0,0 0 11 16,0 0 11-16,0 0-8 0,0 0 30 15,0 0 9-15,0 0-14 0,0-5 6 0,0 1-30 16,0 1-3-16,0 0 2 0,0-2 1 0,-5 2-11 0,5-2-12 16,0-1 1-16,0 0 0 0,0 0 8 15,0-1 8-15,0 0 7 0,0-2 0 0,0 1 6 16,0 0-2-16,0 0 1 0,4-1 1 0,-4 0 4 16,0 0-4-16,0 1 6 0,0 0-6 0,0-1-4 15,0 1 11-15,0 0-12 0,0 1 9 0,0-1 2 16,0 2-12-16,0 1 12 0,0-1-2 0,0 0 0 15,0 0 8-15,0 1-14 0,0 1 11 16,0-3-13-16,0 3 6 0,0-1 2 0,0 0-13 16,0 1 11-16,5 0 5 0,-4-1-3 0,2 1 4 0,-1 0-2 15,-2 1-13-15,3 1 18 0,-2 0-15 0,-1-1 4 16,0 1-2-16,0-1-9 0,0 0 17 16,0 3-8-16,0-1 14 0,0-1-6 0,0 1-6 15,0 0 13-15,0 1-13 0,0 0 0 0,0-1 8 16,0 1-16-16,0-2 3 0,0 2 9 0,0 0-8 15,0 0 17-15,0-1-7 0,0 1-12 0,0 0 14 16,0 0-15-16,0 0 9 0,0 0 5 0,0 0-14 16,0 0 15-16,0 0-6 0,0 0 4 0,0 0-1 15,0 0-10-15,0 0 3 0,0 0 7 0,0 0 5 16,0 0-4-16,0 0 5 0,0 0-12 0,0 0-8 16,0 0 16-16,0 0-5 0,5 0-4 0,-2 0 15 15,1 0-16-15,-3 0-3 0,2 0 8 0,1 0-9 16,-3 0 12-16,2 0-3 0,2 0-2 15,-1 0 14-15,1 0-16 0,-1 0 10 0,0 0-2 16,0 0-19-16,0 0 13 0,4 0 5 0,-3 0-3 16,1 0 8-16,2 0 0 0,1 0-18 15,-1 0 12-15,0 0-2 0,2 0-3 0,1 0 7 0,-2 0-10 16,1 4 6-16,-1-4-2 0,2 0 2 16,-2 2 9-16,1-2-11 0,2 2 2 0,-4-2 4 15,1 0-10-15,-1 1 3 0,-2-1 5 0,2 0-10 16,1 2 13-16,-2-2-3 0,1 0-4 0,-2 0 12 15,3 0-18-15,-2 0 16 0,1 0-3 0,0 0-12 16,1 0 13-16,1 0-10 0,-2 0-7 0,0 0 15 16,2 0-6-16,-2-3-2 0,2 0 15 0,1 1-15 15,-2 0-4-15,1 2 12 0,1-2-7 0,0 1 5 16,0 0 2-16,5-1-4 0,-3 2 3 0,2 0 5 16,0-1-3-16,0 0 3 0,1-1-14 0,-2 0 3 15,-1 2 3-15,3-1-12 0,-2 1 16 0,-1-1-6 16,0 1-2-16,-1-1 14 0,-1 1-14 0,-1 0 6 15,1 0-6-15,0-2-6 0,-2 2 16 0,1-1-8 16,-1 1 4-16,2 0 6 0,-3-2-12 0,3 2 2 16,-1-1 10-16,0 0-10 0,-6 0 0 15,7 0 4-15,-3 0-11 0,0-1 9 0,3 1 2 16,-1 1-1-16,-1-1 11 0,5 0-12 0,1-1-4 16,-2 2 4-16,0 0-8 0,1-1 14 0,-1-1-4 15,2 1-12-15,0-1 12 0,-2 1-11 0,-1 0 11 16,3 0 6-16,0 0-8 0,-2-1-4 0,1 1 9 15,-2 0-3-15,-1 1 2 0,1-1 7 0,-4 1-19 16,2 0 5-16,-1 0 3 0,-3 0-6 0,2 0 6 16,0 0 6-16,2 0-18 0,-2-2 8 0,1 2 8 15,4 0-6-15,-1 0 10 0,0 0-8 0,2 0-6 16,-1-1 3-16,2 1 3 0,0 0 4 0,-2 0 1 16,0 0-5-16,3-1 4 0,-3-1-6 0,2 1 0 15,-3 0 6-15,0 1-15 0,2-1 18 0,-1-1-3 16,0 2-8-16,-4 0 15 0,3-1-18 0,-3 1 5 15,-1-2 2-15,-2 2-8 0,4-2 16 16,0 1-16-16,0 0 8 0,-2-1 8 0,4 2-12 16,0-1 12-16,1-1-10 0,1 1-2 0,-5 0 6 15,5 0-2-15,-3-1 10 0,2 2-7 16,1-1-11-16,1 1 8 0,-1 0 0 0,-1-2-5 0,0 2 11 16,-3-1-10-16,1 1-3 0,2-2 14 15,-4 2-7-15,1 0 2 0,2-1 6 0,-4 0-16 16,4-1 8-16,-2 0 6 0,0 1-10 0,0 0 0 15,-1 0 9-15,-1 1-16 0,2-2 9 0,-6 2 14 16,5 0-22-16,-2 0 18 0,-1 0-10 0,-1 0-4 16,4 0 14-16,-2 0-2 0,-1 0-6 0,2 0 7 15,1 0-12-15,3 0-1 0,-3 0 11 0,4 0-9 16,-2 0 10-16,-2 0-4 0,2 0-6 0,0 0 2 16,-3 0 4-16,3 0-3 0,-3 0 2 0,0 0-1 15,-1 0-7-15,-1 0 5 0,-2 0 0 0,0 0 2 16,-1 0 2-16,-2 0 0 0,1 0 4 0,-2 0-8 15,2 0 4-15,-2 0-4 0,1 0-6 0,1 0 14 16,0 0-10-16,-2 0 2 0,1 0 8 0,-1 0-10 16,3 0 6-16,-1 0 3 0,2 0-12 0,-4 0 9 15,3 0-6-15,-3 0-6 0,2 0 20 16,0 0-12-16,-1 0 4 0,-1 0 4 0,0 0-10 0,0 0-4 16,2 0 14-16,-2 0-6 0,0 0-6 15,0 0 16-15,0 0-8 0,0 0 7 0,0 0 6 16,0 0-1-16,0 0 13 0,0 0 0 15,0 0-15-15,0 0-3 0,0 0-10 0,0 0-5 0,0 4 17 16,0-1 26-16,0-1-21 0,0-1-3 0,0 0 3 16,0 2-30-16,0-1 30 0,0 1 1 0,0-1-5 15,0 1 8-15,0-2-12 0,0 2 13 0,0 0 3 16,0 0-2-16,0 1-1 0,0 0-11 0,0 0 2 16,0 1-6-16,0 0 1 0,0 1 0 0,0 0-7 15,0 0-2-15,-7 2 8 0,7-1-4 16,-3 0 2-16,-1 0 2 0,2 1-14 0,-1-2 6 15,3 2 2-15,-1 1 2 0,-1-3 6 0,0 1-8 16,1 0 2-16,1 0-4 0,0-2 4 0,0 1-6 16,0-1 2-16,0-1 6 0,0-1-4 0,0 1 6 15,0-2-8-15,-2 0-4 0,2-1 8 0,0 1-4 16,-2-1 10-16,2 0-14 0,0-1 2 16,0 1 4-16,0-1-8 0,0 0 18 0,0 0-18 15,0 0 2-15,0 0 14 0,0 0-10 0,0 0 8 16,0 0-10-16,0 0 0 0,0 0 4 0,0 0 0 15,0 0 10-15,0 0-16 0,0 0 12 0,0 0 0 16,0 0 0-16,0 0 6 0,0 0-8 0,0 0 0 16,0 0 0-16,0 0-8 0,0 0-6 0,0 0 10 15,0-3-2-15,0 3 6 0,0-3 4 0,0 1-8 16,0 1 2-16,0 0-2 0,0 0 0 0,0 0-14 16,0-1-36-16,0 1-55 0,0 0-52 0,0-2-51 15,0 1-31-15,0 0-41 0,0-1 41 0</inkml:trace>
  <inkml:trace contextRef="#ctx0" brushRef="#br0" timeOffset="-89548.16">23733 8128 301 0,'0'-5'38'16,"0"0"1"-16,0 5 47 0,0 0 23 0,3 0-24 16,-3 0 31-16,0 0-26 0,0 0 1 0,0 0-3 15,0 5-26-15,0-5 15 0,0 0 2 0,0 0-19 16,0 0 28-16,0 0-27 0,0 0-28 0,0 0 9 16,0-5-28-16,0 1 14 0,0 1 29 0,0 0 22 15,5 3 0-15,-2 0-23 0,-3 0-1 0,0 0-15 16,4 6 6-16,-4-2 12 0,0-1-18 0,0 1 7 15,0 0 9-15,1-1 2 0,1 0-2 16,0 1-11-16,-2-1-3 0,1 0-14 0,-1 1-8 16,0-1 2-16,0 2-29 0,0-1 7 0,0 2 0 15,0 3 45-15,0-2 21 0,0 3 3 0,0 2 7 16,0 1-51-16,0 1-14 0,0 3-4 0,0-1-16 16,-6 1 11-16,2 1 3 0,0 2-7 0,-1 0 13 15,2 0-16-15,-3 1 7 0,1-1-4 0,2-1 2 16,-1 0 9-16,1-1-9 0,2-1 0 0,1-4 0 15,0-1-4-15,0-3-3 0,0-2 11 0,0 0 1 16,0-3-3-16,0-1 7 0,4-2-18 0,-4 0 0 16,4-1 5-16,-3 0-1 0,1 0 10 0,0 0-1 15,-1 0 1-15,1 0-7 0,-1 0 6 0,-1-4-8 16,0 1 6-16,0 1-2 0,0-2-5 0,0 1-64 16,0 1-61-16,0-1-43 0,0-1-54 15,0 1-6-15,-4-2-31 0,0 0-46 0,-1 1-46 16,1-2-31-16</inkml:trace>
  <inkml:trace contextRef="#ctx0" brushRef="#br0" timeOffset="-88429.34">22892 8143 163 0,'0'-4'14'0,"5"4"22"15,0 0 37-15,-5 0-4 0,0 0 8 0,0 0 19 16,0 5-29-16,0 0 19 0,0-2-12 0,0 0-19 15,-8-3 15-15,3 0 5 0,0 0 6 0,2 0-21 16,2 0 1-16,-1 0 14 0,0 0-11 0,1-4 13 16,1 4 0-16,0 0-34 0,0 0 1 15,0 0-8-15,0 0 4 0,0 0 23 16,0 0 12-16,0 5 3 0,-7 0-25 0,0-1-3 0,0 1-13 16,1-1 3-16,1 0 10 0,-1-3-16 0,-3 3 0 15,2-1-4-15,2 0-9 0,-1 1 5 0,-2 1 10 16,4 0-6-16,-3-1 0 0,4 2-4 0,-2 1-17 15,3 0 11-15,-1 2-3 0,0-1 3 0,0 1 4 16,3 2-22-16,-3 0 4 0,3 1 1 0,0-2-2 16,0 2 3-16,0-2-3 0,0 2-12 0,0 0 5 15,8 0 4-15,-4 0-4 0,0-2 4 0,0 2-2 16,0 0 2-16,2-2-2 0,-1-1 3 16,2 1-8-16,2-3-4 0,-1 0 14 0,1-1-12 15,-1-2 10-15,-2-1-3 0,5-1-7 0,0-2 11 16,-3 0-6-16,3 0 6 0,-1-5-2 0,-2 0-6 15,1 0 9-15,-1 0-5 0,0-2-5 0,-2 0 5 16,1 0 0-16,-2-3 7 0,-1 0 2 0,2-2 2 16,-3 2-11-16,-3-2 2 0,4 1-2 0,-3-2-5 15,-1 1 5-15,0-1-6 0,0 2 8 16,0 0-2-16,0-1-4 0,0 1-16 0,0 2-62 16,-5 1-57-16,-1 3-80 0,0-2-74 0,0 1-24 15,-1 1-48-15,-1-1-22 0</inkml:trace>
  <inkml:trace contextRef="#ctx0" brushRef="#br0" timeOffset="-87297.19">21909 8198 470 0,'0'0'48'0,"0"0"22"0,0 0 35 15,0 0 29-15,0 0-15 0,0 6-18 16,0-6-6-16,0 0 7 0,0 0-19 0,0 0 19 15,0 0-38-15,0 0-32 0,0-4 0 0,0 4 6 16,0 0 33-16,4 0 8 0,0 0-8 0,-4 0 2 16,0 5-15-16,0-5 9 0,0 3 0 0,0-3-12 15,0 0 9-15,0 0 0 0,0 0 14 0,0 0 16 16,0 0 15-16,0 0-14 0,0 0-17 0,0 7-40 16,0 2-27-16,-4 1-6 0,4 1-1 15,-6 3-4-15,3 3-2 0,2 2-5 0,-3 1 12 16,1 3 2-16,2 1-12 0,-4 0 5 0,3 2-16 15,-1-1 12-15,0-1 15 0,-2-1-9 0,4-2 8 16,-1-2-10-16,1-3-9 0,1-2 13 0,0 0-11 16,0-3 5-16,0-3 2 0,0 0-14 0,0-4 17 15,0-1-5-15,4 1 4 0,-4-3 7 0,0 1-14 16,0-1 12-16,0-1-7 0,0 0 0 0,0 0-43 16,0 0-48-16,0-4-50 0,0 0-49 0,0 1 4 15,0-1-38-15,0-3-14 0,-4 1-21 0,-3 0-31 16,4 0-38-16,1-3 15 0</inkml:trace>
  <inkml:trace contextRef="#ctx0" brushRef="#br0" timeOffset="-86272.3">21113 8236 434 0,'0'0'23'16,"3"0"45"-16,-1 0 12 0,0 6 34 0,-2 0-8 15,0-3-15-15,0-3 8 0,0 0 0 0,0 0 16 16,0 0-15-16,0 0-2 0,0 0-34 0,0 0-14 16,-7 0 30-16,3 0 4 0,-1 0 9 0,2 0-9 15,-2 7-32-15,2 0-8 0,-4 1-2 0,3-1 10 16,-4 0-8-16,3 0-7 0,1 0-5 0,-1 1-9 16,-2-3 3-16,1 3 0 0,2-1-5 15,-3 4-8-15,2 2-8 0,0-1-5 0,2 4 4 0,0 1-2 16,-1 2-4-16,2 1-1 0,1 0-3 15,1-1 4-15,0 0 2 0,0-1 0 0,7-2-2 16,-2-3 0-16,1-1 2 0,2-1-2 0,-1-2 6 16,2-3-2-16,-1-1-2 0,2-3-4 0,2-2 1 15,-1 0 1-15,0-6 4 0,0-1 13 0,-1-2-2 16,-1 0 16-16,1-1 12 0,-6-2 27 0,3-1 7 16,-6-1-6-16,3 0-18 0,-3-1-31 0,-1-2-15 15,0 3-10-15,0-2 8 0,0 2-6 0,-5 0 3 16,1 2-62-16,-6 2-77 0,-1 1-66 15,2 1-84-15,-3 1-67 0,-2 3-62 0,1 0-45 0</inkml:trace>
  <inkml:trace contextRef="#ctx0" brushRef="#br0" timeOffset="-66127.68">23768 9028 554 0,'0'7'45'0,"0"1"39"16,-5-1 43-16,5 2 19 0,0 0-1 0,0 2-19 15,0 0 0-15,0 3-29 0,-6 0-26 16,6 2 11-16,-4 1-13 0,-1 0 20 0,3 2 6 0,2 1-19 16,-3 2-5-16,1 2 2 0,1-2 2 15,1 1 6-15,0-3-16 0,0-1 0 0,-4-1-15 16,4-2 16-16,0-3-3 0,0-1-5 0,-1-1 2 16,-1-1-30-16,1-1-8 0,1-1-8 0,-5-1-14 15,5-1-2-15,-3 0 4 0,2-2-9 0,-1 1 4 16,0-2-8-16,2 1-73 0,-1 0-37 0,-1-1-46 15,2 0-40-15,0-3-8 0,-2 0-29 0,1 0-29 16,-1 0-66-16,1 0-7 0,1-9 36 0</inkml:trace>
  <inkml:trace contextRef="#ctx0" brushRef="#br0" timeOffset="-65419.29">23069 9072 735 0,'0'0'46'0,"0"0"43"0,0 0 33 16,0 0 58-16,0 0-26 0,0 0-45 15,0 0-7-15,0 0-13 0,0 0 6 0,0 0 30 16,0 4-3-16,0-1-9 0,0 2 4 0,0 0-11 15,0 1-18-15,0 2 22 0,0-1-14 0,0 4-18 16,0 0-5-16,0 3-57 0,0 1-4 0,0 2-10 16,0 1-4-16,0 2 6 0,0 0-11 0,0 0 7 15,0-1 7-15,0 0-11 0,0 0 1 0,0-1 10 16,0-2-9-16,0 0 2 0,0-1 0 16,-3-3-56-16,3 1-51 0,-5-3-47 0,2 1-50 15,2-1 20-15,1-2-22 0,0-2-9 0,-2-3-32 16,0 0-42-16,2 0-20 0,0-3-14 0</inkml:trace>
  <inkml:trace contextRef="#ctx0" brushRef="#br0" timeOffset="-64780.51">22122 9047 699 0,'-1'3'40'0,"-1"-2"66"0,2 0 44 16,0 1 57-16,0-1-19 0,0 0 1 0,0 0-16 15,0-1-20-15,0 2 24 0,0-1-23 0,0 0 26 16,0 3-20-16,0 2-17 0,0-1-3 0,0 1-50 16,0 2-14-16,0 5-16 0,0 0-36 0,0 1-3 15,-3 3-5-15,3 0-6 0,-3 1 9 0,0 1-15 16,3 1 8-16,-2-2-10 0,-1 1-2 0,1 0 5 16,1 0-3-16,1-2-6 0,-4 0-3 0,4 0-5 15,-2-3-28-15,2-2-48 0,-2-3-52 0,0-1-94 16,2 0-49-16,0-1-33 0,-3-2-54 0,3-2-5 15,0 1-65-15,0-3 53 0</inkml:trace>
  <inkml:trace contextRef="#ctx0" brushRef="#br0" timeOffset="-32843.28">18704 6692 184 0,'0'0'-6'0,"0"3"27"0,0 0 12 0,0 1 15 16,0 1 24-16,0 1-34 0,0 1-8 15,0 0-16-15,0 2-27 0,0 0 17 0,0 0-6 16,-3 1 2-16,3 1 11 0,0-1-11 0,0 1 0 16,-3 0 3-16,3-1-3 0,0 0 7 0,-4 0-2 15,4-1-12-15,0 1 16 0,-1-2-16 0,-1 0 11 16,1-1 3-16,-1 0-11 0,2-1 13 0,-2-1-14 15,2 0 8-15,0-1-1 0,0-1-4 0,-3 0 15 16,3-1-15-16,0 1 0 0,0-2-2 0,0-1-10 16,0 2 21-16,0-2-8 0,0 0 1 0,0 0 14 15,0 0-25-15,0 0 24 0,0 0-10 0,0 0-3 16,0 0 12-16,0 0-26 0,0 0 12 0,0 0-5 16,0-5-1-16,0 2 15 0,0-1-11 0,0-1 8 15,0 1 3-15,0-1-16 0,0 1 16 0,3 0-16 16,-3 0 2-16,4-1 13 0,-1 2-3 15,-2-1 2-15,-1 1-5 0,0 0-9 0,2-1 9 16,-2 3 2-16,0-2 0 0,2 0 9 0,-2 1-18 16,0-1-2-16,1 1 5 0,1-1-5 0,-2 2 8 15,2-1 4-15,-2 1-5 0,1-1 8 0,1 1-5 16,-1-2 1-16,2 1-5 0,-1-1-1 0,-1 0 4 16,2 3-3-16,-1-3 6 0,1 2-6 0,0-1-3 15,2 0 5-15,-1 1-5 0,-1 0 10 0,0 0-2 16,1 1-9-16,1-3 14 0,2 3-14 0,-3-1 8 15,3 0 8-15,-1 1-16 0,-2-2 16 0,5 1-13 16,-5-1-1-16,1 1 5 0,4 0-7 0,-2-1 14 16,-1 1-2-16,1 1-5 0,-1-2 4 15,3 1-15-15,-2 1 17 0,1-1-1 0,0 1-2 16,2-1 4-16,-5 0-19 0,3 0 12 0,0 1-5 16,1-2 1-16,1 1 13 0,0 0-18 0,2 0 16 15,-4-1-5-15,3 1-7 0,3-2 17 0,-1 1-24 16,-1 0 12-16,0 1-2 0,-1-2-1 0,5 2 8 15,-4-1-16-15,6-1 20 0,-2 1-12 0,2 0 4 16,1 0 6-16,1-1-15 0,2 1 8 16,-1-1-4-16,2 0 6 0,1 0 0 0,-2 0-4 15,1-1 5-15,1 0-6 0,0 2 6 0,0-3-4 16,-1 1-5-16,-2 1 10 0,3 0-6 0,-2-1 11 16,-5 1-14-16,4 1 10 0,-3-1-12 0,0 0 5 15,-1 1 11-15,-2 0-21 0,0 0 22 0,-3 1-12 16,2 0 1-16,-5 1 1 0,2-1-4 0,-1-1 4 15,1 1 2-15,0 1 10 0,5-2-14 0,-2 1 2 16,3 0 6-16,1-1-15 0,2 0 11 0,-1 0-9 16,5-1 1-16,-2 2 6 0,2-2-3 0,-1 3 8 15,4-1-12-15,-1-1 12 0,-1 1-12 0,2 1 7 16,-3 0 9-16,-1 0-19 0,-2 0 25 0,-1 0-16 16,1 0-3-16,-2 0 6 0,1 0-16 0,-1 0 16 15,1 0-1-15,2-5 3 0,-2 2 3 0,1 1-16 16,2 0 4-16,-1-2 8 0,4 2-3 0,-4-1 9 15,2 2-12-15,-1-2-3 0,4 2 8 16,-4 0-2-16,0 0 11 0,2 0-13 16,1-1-7-16,-4 1 9 0,0 0-2 0,0 0 11 0,0 1-12 15,1-2 1-15,-1 2-2 0,0 0 1 0,0 0 10 16,-3-1-14-16,1-1 16 0,2 1-6 0,-2-1 1 16,-3 2 1-16,0-1-19 0,2 0 9 0,2 0 5 15,-5 0 7-15,2-1 3 0,-1 1-10 16,0 0 2-16,-1 0-6 0,1-1 3 0,2 2 2 0,-2 0-2 15,2-1-8-15,-1 1 9 0,1 0 0 0,1 0 3 16,-1-2 4-16,3 1-8 0,0 0 4 0,-1 1-6 16,1-1 4-16,-2 0 5 0,3 1-19 15,1-2 12-15,-4 1 1 0,4 0 1 0,-3 0 10 16,2-1-16-16,2 1 3 0,0 0 0 0,-2-1-1 16,1 2 15-16,-2-1-16 0,0-1-1 0,-3 1 9 15,1 0-11-15,2 0 10 0,-2-1 8 0,2 1-18 16,-2 0 19-16,1 0-5 0,1-2-17 0,0 3 15 15,0-1-14-15,0-2-3 0,0 1 19 0,3 1-9 16,0-1 5-16,-2-1 6 0,2 3-16 0,1-2 11 16,0 0-8-16,1 1 4 0,-1-1 5 15,-1 0-8-15,2 1 1 0,-2 0 2 0,0 0-3 16,2-1 3-16,-1 2-4 0,-1 0 1 0,0-1 11 16,-3-1-6-16,0 2 2 0,1-1 4 0,-1-1-23 15,-2 1 11-15,0 0 11 0,1 0-10 0,1 0 11 16,-1-1-1-16,0 1-21 0,2 0 16 0,-2 0 9 15,3-2-20-15,-1 3 20 0,1-2-13 0,0 1-12 16,-2 0 26-16,0 0-17 0,2 0 1 0,-3-1 4 16,-1 2-10-16,2-1 18 0,-3 1-8 0,3-2 0 15,0 2 7-15,0-2-19 0,-2 2 19 0,2-1 0 16,0 0-10-16,-2-1 6 0,-1 2-13 16,2-1 13-16,-2-1-5 0,1 1 8 0,1 0 2 0,-4 0-22 15,4-2 18-15,-4 2-2 0,2 0-4 16,2-2 12-16,-4 3-15 0,4-2 3 0,-1-2 4 15,-1 3-5-15,2-1 11 0,1-1-16 0,-3 3-1 0,5-2 11 16,-2 0-8-16,2 1 20 0,-1 0-12 16,2 0-7-16,-1-1 12 0,0 1-19 15,-3 0 10-15,1 0 2 0,-4-1-7 0,2 2 14 16,-2-1-4-16,-3 1 3 0,-3-2-10 0,-1 2-1 0,-2-1 8 16,-3-1-1-16,0 1 5 0,-1 0-2 0,-2 0-13 15,2 0 9-15,-2-1 1 0,0 0-5 16,5 1 10-16,-5-1-18 0,2 1 9 0,-2 1 6 0,0-1-6 15,4-1 7-15,-1 1-8 0,3 0 5 0,2 0 15 16,3 1-1-16,2-2-5 0,2 1-4 0,-1 1-14 16,5 0 9-16,-1 0 1 0,-4 0 2 15,4 0-7-15,-4 0-6 0,2 0 11 0,-2 0-8 16,-2 0 9-16,-2 0 6 0,-4 0-8 0,0 0 5 16,-4 0 11-16,2 0 10 0,-1 0 17 0,-6 0 0 15,1 0-4-15,-1 0-17 0,0 0-18 0,2 0-3 16,-2 0-6-16,0 0-8 0,0 0 13 15,0 0 1-15,0 0-1 0,0 0 3 0,0 0-17 16,0 0 14-16,0 0-1 0,0 0-1 0,0 0 13 0,0 0-24 16,0 0 9-16,0 0 4 0,0 0 0 15,0 0 13-15,0 0-10 0,0 0 12 0,0 0 1 16,0 0 0-16,0 0 8 0,0 0-13 0,0 0 3 16,0 0 2-16,0 0 3 0,0 0-3 0,0 0-8 15,0 0 1-15,0 5-6 0,0-5 18 0,0 0 7 16,0 0-12-16,0 0 18 0,0 0-10 0,0 0 5 15,0 0 7-15,0 0-21 0,5 0 4 0,-5 0 2 16,4 0 23-16,-4 0 16 0,4 0-8 0,-3 0-5 16,1 0-16-16,0 0-7 0,-1 0 8 0,1 0-3 15,-1 0-15-15,-1 0-6 0,5 0-12 0,-5 0 6 16,0 0 2-16,0 4-2 0,0 1 2 0,0 0-10 16,0 0 10-16,0 0 0 0,0 1 0 0,0 0 0 15,0-1-8-15,0 2 16 0,0-1 8 0,0 2 2 16,0-2-8-16,0 2 2 0,0 0-6 15,0 1 3-15,0-1 5 0,-6 2-26 0,3 0 8 16,-1-2-2-16,3 2 4 0,-3 0 6 0,1-1-12 16,2 1 4-16,1-2-2 0,-2 0 2 0,0-1 2 15,2 0-10-15,0-2 2 0,0 0 4 0,0-1 2 16,0-2 0-16,0-1-6 0,0 0 6 16,0 1-6-16,0-1 2 0,0 0 0 0,0-1-4 15,0 0 6-15,0 0-2 0,0 0 12 0,0 0-12 0,0 0 6 16,0 0 0-16,0 0-6 0,0 0 8 0,4 0-12 15,-4-4 4-15,0 4 0 0,3-4 0 0,0 1 6 16,-1 0 2-16,-1 0-8 0,-1 1 0 0,2-1 2 16,0 2-2-16,-2-2 4 0,0 1-8 0,0 0 10 15,0-1-4-15,1 2 0 0,1-1 10 16,-2 0-18-16,1 0-2 0,-1-1 8 0,0 1-6 16,5 1 10-16,-5-1 2 0,0-1-8 0,0 2 0 15,1-2 4-15,1 1 2 0,-1-1 0 0,-1 1 10 16,4-1-20-16,-4 2-2 0,0-2 4 0,1 0-4 15,1 0 8-15,-1-1 12 0,1 0-14 0,0 1 0 16,-1 0 10-16,1-1-14 0,0 0 10 16,-1 0-2-16,-1-1-4 0,3 0 4 0,-1 1 2 15,1-2 2-15,-2 1-6 0,-1-1 2 0,3 1-2 16,-3 1 2-16,0-1-2 0,0-1-9 0,0 2 17 16,0-1-6-16,0 0 0 0,0 1 7 0,0 1-22 15,0-2 7-15,0 2 8 0,0 0 4 0,0-1 7 16,0 1-3-16,-4 0-6 0,-1 1-6 0,5 0 6 15,-3 1-2-15,0-2 4 0,1 1 0 0,1 1-2 16,-3 0-2-16,1 0 4 0,2 0 2 0,-3-1-6 16,0 2 6-16,-1 0-6 0,-1 0 0 0,1 0 8 15,-1 0-10-15,-2 0-2 0,-2 0 4 0,4 0-6 16,-2 0 12-16,0 0 0 0,-1 0-14 0,1 0 12 16,-2 0-6-16,3 5 0 0,-1-2 8 0,0-3-10 15,-1 3 6-15,-1-2 16 0,0 1 5 0,0-1 3 16,1 1-10-16,0 0-14 0,-3 0 11 0,2 0-15 15,-2-1 10-15,1 1 2 0,1 1-20 16,-2-1 16-16,-2-1-6 0,1 3 0 0,1-3 6 16,-4 0-8-16,-2 1-2 0,1-1 6 0,-2 0 0 15,2 0-2-15,-4 0 0 0,-1 1-6 16,1-1 4-16,-4 0 0 0,2-1 4 0,-3 0 4 0,1 0-8 16,-4 0 2-16,2 0 0 0,1 0-2 0,-3 0 8 15,2 0 2-15,1-4-10 0,-1 4 2 0,0 0-2 16,1 0-2-16,3 0 14 0,-4 0-12 0,3 0 2 15,3 0 0-15,1 0-4 0,1 0 8 0,5 0 2 16,-2 0-7-16,3 0-3 0,2 4 8 16,-1-1-8-16,4-2 10 0,0 1-6 0,-3-1-7 15,3 2 9-15,-2-1-2 0,-1 1 6 0,3-2 1 0,-3 0-16 16,-4 1 7-16,0 0-2 0,0-2 0 16,0 3 6-16,-2-2 0 0,-1 0-3 0,-1 0-2 15,-1 1 11-15,1-1-8 0,-2 0 8 0,-1 1-8 16,0 0-2-16,0-1 0 0,0 1-2 0,3-1 9 15,-2-1-5-15,3 2 0 0,1-1 0 0,2 0 0 16,0 0 0-16,5 1 4 0,0-1-7 0,0 0-5 16,6 0 8-16,-4 0-2 0,3-1 11 0,4 1 1 15,-1 1-16-15,0-2 4 0,1 0 2 16,-2 1-2-16,1 1 10 0,-1-1-6 0,-4 0-6 16,-2 0 2-16,1 1-6 0,-2 0 8 0,-3 0 0 15,-4-2-4-15,0 2 5 0,-2-1-1 0,-1 0 2 16,-4 0 4-16,0 0-7 0,-1 1 3 0,-2-1-2 15,2 0-5-15,-4 2 13 0,6-2-12 0,-4-1-2 16,4 2 12-16,-2-2-8 0,3 1 11 0,2-1-7 16,2 0-8-16,1 0 4 0,2 0-7 0,0 0 16 15,4 0-5-15,-2 0-4 0,5 1 4 0,0-1-7 16,-1 2 9-16,-1-1 1 0,2 0-7 0,0 0 0 16,0 1 4-16,-2 0 0 0,-2 0-4 0,0 0-1 15,-2-1-5-15,-2 2 4 0,0-1 6 0,-3 0 0 16,0 0 1-16,-5 0-10 0,2 0 3 15,-1 1 4-15,-2-2 0 0,0-1 9 0,-2 2-8 16,-1-2 3-16,1 0-2 0,0 0-2 0,3 0 5 16,-3 0-12-16,1 0 7 0,2 0 2 0,2 0 0 15,3 0 5-15,-2 0-12 0,1 0-1 0,2 0 6 16,1 0 0-16,1 0 4 0,-3 0 1 0,2 0-13 16,-4 0 4-16,3 0 4 0,0 0-21 0,1 0-12 15,-1 3-9-15,-1-3 1 0,0 4 19 0,2-2 12 16,-2-1 8-16,0 1-4 0,-2-2 8 0,3 1 8 15,-2 1-4-15,0-1 0 0,-2 0-14 0,3 0-2 16,-5 1 8-16,0 0 4 0,2-1 6 0,0 0-2 16,-2-1-12-16,-1 2 0 0,2-1 8 15,-3 0-2-15,2 0 10 0,-3 0-6 0,2 1-12 16,-2 0 8-16,2-1-4 0,-2 2 8 0,2-1 6 16,-1 0-12-16,1 0 6 0,2-1-2 0,-1 0 0 15,1 0 0-15,3 1-4 0,0-1 0 0,2 0 2 16,1 0 10-16,-1 0-8 0,3-1-6 0,-3 0 2 15,2 2-2-15,0-2 4 0,2 0 0 0,1 0-6 16,1 0 2-16,-1 0-25 0,2 0-9 16,-3 0 4-16,1 1 0 0,-1-1 22 0,1 2 16 15,-4-1-6-15,3 0-2 0,-2-1 4 0,-2 1-12 16,3 1 14-16,-1-1 2 0,0-1-6 0,0 0 14 16,-1 0-20-16,1 0 2 0,-3 0 12 0,2 0-8 15,3 0 14-15,-4 0-8 0,1 0-12 0,0 0 12 16,-1 0-16-16,1 0 16 0,1 0-4 0,-5 0-10 15,4 0 18-15,-1 0-16 0,0 0 10 0,-2 0-3 16,3 0-11-16,-2 0 12 0,3 0-3 0,-2 0 9 16,3 0 0-16,1 0-14 0,1 0 8 0,-1 0 2 15,3 0-2-15,1 0 4 0,-2 0-12 0,1-4-4 16,1 2 15-16,-1 2-5 0,3-3 9 0,-3 3-7 16,0 0-4-16,2 0 2 0,-1 0-1 0,-1 0 5 15,2 0-44-15,-1 0 5 0,-2 0-6 0,2 0 1 16,-1 4 42-16,-1-4-4 0,-1 0 8 15,0 2-4-15,-1-2 2 0,1 3 0 0,-3-1-2 16,0 1 2-16,-1 0-2 0,0 0 2 0,-1-1-4 16,-2 2 6-16,1-1 0 0,-2 0 0 0,-1-2-2 15,5 2-6-15,-4-2 4 0,1 2 0 0,2-1 4 16,1-1 3-16,2 0-7 0,0-1-2 0,4 0 4 16,3 3-7-16,-1-3 5 0,0 0-4 15,5 0 4-15,-1 0 5 0,2 0-7 0,1 0 12 0,-1 0-14 16,2 0-6-16,-1 0 10 0,1 0 2 0,-1 0 2 15,-1 0-1-15,-1 0-9 0,1 0 2 0,-2 5 4 16,1-3 9-16,-4 1-5 0,0-2-12 16,2 2 10-16,-4-2-2 0,-1 2 6 0,2-1 4 15,1 0-20-15,-2 0 8 0,-1 0 6 0,3 0-27 16,2-1 31-16,-2 1-10 0,3-1-2 0,-1 0 31 16,1 0-25-16,3 1 4 0,-1-2-10 0,2 1 0 15,1-1 6-15,-3 0-6 0,1 1 8 0,1-1-4 16,1 1 2-16,-2-1 0 0,1 1-22 0,1 1-7 15,0-2 4-15,0 0 8 0,0 1 36 0,0 1 18 16,0-1-6-16,-4-1 6 0,4 0-15 0,-1 0 4 16,-1 2-9-16,0-1-13 0,2-1 10 0,-3 0-8 15,3 1 0-15,-3 0 4 0,3 1-18 0,-2-1 4 16,1 0 4-16,-1 0 0 0,-1 0 20 0,-1 0-16 16,2-1 22-16,1 2 4 0,-3-2 3 15,3 0 11-15,-1 0-5 0,0 0 0 0,1 1-9 16,-1-1-5-16,1 2-15 0,-1-2-10 0,0 0 0 15,2 0 3-15,0 0-5 0,0 0 12 0,-3 0 7 16,3 0 4-16,0 0-3 0,0 0-3 0,0 0-13 16,0 0-6-16,0 0 11 0,0 5-5 0,5-1-2 15,-5 0 0-15,0 0-4 0,3-1 2 0,0 2 4 16,-3 0-2-16,2 0-4 0,0 0 8 0,-1-1-8 16,1 1 2-16,0 1-2 0,-2-1 0 0,0 0 4 15,0-1 0-15,1 0 7 0,-1 0-24 0,0 1 19 16,0-3 0-16,0 2-6 0,0-2 14 15,0 1-20-15,0 1 6 0,0-3 6 0,0 2-2 16,0 1 5-16,0-2-12 0,0 1 1 0,0-1 4 16,0 1-6-16,0-2 0 0,0-1 2 0,0 2 4 15,0-1 4-15,0 0 4 0,0 0-12 0,0 1-2 16,0-2 12-16,0 1-8 0,0 0 12 0,0 0-8 16,0 0-4-16,0 1 4 0,0-2 0 0,0 0-8 15,0 0-4-15,0 1 6 0,0-1-3 16,0 2 16-16,0-2-9 0,0 0 4 0,0 0 0 15,0 0-6-15,0 1 10 0,0-1-10 0,0 0 0 0,0 0 6 16,0 0-2-16,0 0-4 0,0 0 4 16,0 0-2-16,0 0-2 0,0 0 13 0,0 0-13 15,0 0 0-15,0 0 0 0,0 0 4 0,0 0 0 16,0 0-2-16,0 0 4 0,0 0-8 0,0 0 10 16,0 0-8-16,0 0-5 0,0 0 3 0,0 0-2 15,0 0 6-15,0 0 0 0,0 0-2 0,0 0 2 16,0 0 4-16,0 0 0 0,0 0-1 0,0 0-1 15,0 0-9-15,0 0 1 0,0 0 6 0,0 0 4 16,0 0 3-16,0 0-1 0,0 0-6 16,-5 0-6-16,5 0 10 0,-5 0-8 0,5 0 6 0,-3 4-7 15,3 0-3-15,-3-4 10 0,3 2 0 16,-2 0 2-16,2 0-8 0,0-2 11 0,0 1-9 16,0 1-3-16,0-1 9 0,-3-1-10 0,3 0 6 0,0 0 6 15,0 0 1-15,0 0-14 0,0 0 3 16,-1 0 4-16,1 2 4 0,0-2 0 0,0 1-4 15,-2 0 0-15,2 1-4 0,-3-1 10 0,3 0-8 16,0 2-4-16,0-2 8 0,-3 1-10 0,3 0 14 16,0-1-4-16,0 1-10 0,0 0 16 0,0-2-12 15,0 0 4-15,0 1 2 0,0-1-4 0,0 0 4 16,0 0-2-16,0 0 0 0,0 0-4 0,0 0 8 16,0 0 5-16,0 0-5 0,0 0-6 0,0 0 0 15,0 0-1-15,0 0 1 0,0 0 7 0,0 0-7 16,0 0 4-16,0 0-6 0,0 0 8 0,0 0-7 15,0 0-3-15,0 0 15 0,0 0-16 0,0 0 16 16,0 0-11-16,0 0-5 0,0 0 20 16,0 0-13-16,-5 0 6 0,5 0-6 0,0 0-8 15,-3 0 4-15,3 0 0 0,-2 0 4 0,2-4-2 16,0 0 0-16,0 1 4 0,0 0-5 0,0-1 3 16,0-1 7-16,0 0 1 0,0 0 3 15,0-2 3-15,0 1 3 0,0-1 0 0,0 0 4 16,0 0-2-16,0-1-7 0,0 0 1 0,0 2-2 15,0-2-5-15,0 1-1 0,0 1-3 0,0 1 0 16,0-2 2-16,4 2-4 0,-4 0 4 0,3 1 9 0,-3 1-2 16,3-1 4-16,-3 0 0 0,3 1 0 15,-3-1 2-15,0 2 7 0,0-1-16 0,0 1-5 16,0-1 3-16,0 1-4 0,0-1 2 0,0 0-2 16,0-1-4-16,0 2 9 0,0-1 6 0,0 1 6 15,6-1-1-15,-3 1 1 0,-1 0 3 0,-2-1-9 16,2 2-4-16,-2-1-11 0,0 2 2 0,0 0 2 15,1 0 2-15,1 0-1 0,-2 0-10 0,0 0 3 16,0 0 8-16,0 0-2 0,0 0 0 0,0 0-4 16,0 0 2-16,0 0 2 0,0 0 7 0,0 0-4 15,0 0-14-15,0 0 5 0,0 0 1 16,0 0 5-16,0 0 5 0,0 0-5 0,0 0-9 16,0 0 5-16,0 0 0 0,0 0 2 0,0 0 0 15,0 0 2-15,0 0 3 0,3 0-7 0,0 0 8 16,1 0-8-16,-3 0 0 0,1 0 6 0,2 0-2 15,-1 0-4-15,-3 0-4 0,2 0 3 0,1 0 1 16,-3 0 4-16,3 0 3 0,0 0-7 0,1 0-5 16,-3 0 7-16,3 0 0 0,-1 0 2 0,3 0 1 15,-2 0-6-15,1 0 3 0,3 0 5 0,-1 0-1 16,0 0-6-16,1 0-3 0,0 0 5 0,0 0 3 16,2 0-1-16,-2 0 2 0,0 0-8 0,-2 0-1 15,3 0 10-15,-2 0-3 0,-3 0-4 0,3 0 0 16,-1 0 4-16,0 0-2 0,2-2 0 0,-1 1 0 15,-1 0-7-15,3-1 3 0,-1 1 8 16,0 0 1-16,5 0-1 0,-5-1-2 0,1 1-2 16,1 1-9-16,1-2 7 0,0 1-2 0,1 0 0 15,0 0 10-15,-3 0-2 0,4-1 1 0,-2 2-5 16,-2-1-4-16,4 0-3 0,-4 1 9 16,1-1 2-16,1 1 1 0,-2-2-5 0,1 2-5 0,-1-1-3 15,-1 0 3-15,0 1 14 0,0-2-5 16,3 2-4-16,-3 0 0 0,0 0-6 0,3-1 2 15,-1 1 6-15,-1-2-2 0,2 1-5 0,0 1 5 0,0-1-6 16,0 0 15-16,2-1-7 0,-2 2 2 16,3-1-4-16,-1 0-6 0,-1 0 12 0,3 1-8 15,-3-3 6-15,1 3-8 0,0-1-7 0,-1 1 6 16,0-1 8-16,-4-1-1 0,2 2 2 0,-2 0-4 16,0 0 0-16,-3-2-2 0,1 2 4 0,-1 0-4 15,-2 0-9-15,0-1 7 0,-1 1-5 0,1-1 14 16,0 1 8-16,2-1-13 0,0-1 0 0,1 1 0 15,0 1-5-15,4-2 7 0,2 0 0 0,-2 1-13 16,3 0 9-16,3-2 4 0,-4 2-2 0,4 0 7 16,-2 0-7-16,4-1-4 0,-6 2 4 0,4-1 0 15,-5 1-2-15,2 0 6 0,-4-2-6 0,-2 2-2 16,-1 0 6-16,-3-1-2 0,2 1 0 0,-4 0 0 16,2 0 2-16,-3 0 0 0,0 0-2 15,2 0 0-15,-2 0-4 0,2-2 2 0,-1 2 8 16,2-1-6-16,1 0-2 0,2 0-5 0,3 0-4 15,-1-2 7-15,0 1 8 0,5-1-4 0,-4 1-2 16,4 0 2-16,4 0-7 0,-1-1 10 0,3 2-1 16,3 0-2-16,-1-1 0 0,4 1-5 0,-1 0 12 15,-1-1-5-15,-2 2-2 0,-2-1 0 0,2-1-4 16,-7 2 10-16,0 0-3 0,-3-1-3 0,1 1-5 16,-3-1-4-16,-1 1 12 0,-2-1-3 0,1 1 6 15,0-2-1-15,-1 1-14 0,2 0 16 0,1 0-7 16,1-2 2-16,3 3 2 0,-2-1-8 15,7-2 4-15,-2 0 0 0,2 2 0 0,1-2-7 0,0 2 1 16,5 1 3-16,0-2 3 0,-5 1 5 16,5 0-3-16,-2 0 0 0,-4 0-4 0,2 0 0 15,0-1 2-15,-2 1-7 0,-1 0 7 0,-3 0 2 16,3-1 3-16,-4 2-3 0,3-1-6 0,-5-2 1 16,1 1-1-16,0 1 8 0,-1 0 3 15,1-1-5-15,0 0 0 0,-2 0-8 0,2 1 10 0,-3-2-4 16,5 3-6-16,-1-2 1 0,-2 1-1 15,3 0 3-15,-1 0 8 0,-1 0-5 0,1-1-5 16,1 1 5-16,-1 0-2 0,0 0 13 0,-1 1-7 0,1-2-4 16,0 1-4-16,-1 0 0 0,0 1 4 0,0-2 0 15,-2 2-3-15,2 0-5 0,-2-1 8 16,-1 1-2-16,-1 0 13 0,1-2-5 0,-1 1-6 16,1 0 4-16,0 0-6 0,0-1 2 0,3 1-2 15,1 0-4-15,-1 0 3 0,3 0 3 0,0-1 0 16,0 2 7-16,3-2-3 0,-1 0-10 0,3 0 4 15,-2 0 2-15,0 1-9 0,-1-2 15 0,2 3-3 16,-3-2-14-16,-1 1 15 0,0 0-6 0,-3 0 2 16,-4 0 7-16,4 1-9 0,-6-1 4 0,3-1-2 15,-1 1 0-15,4 0-3 0,-2 0-10 0,3-1 18 16,3 2 1-16,-2-3-2 0,5 0 5 16,-3 1-15-16,1 1-3 0,1-2 9 0,1 2 4 0,-2 0-6 15,4-2 2-15,-3 2 0 0,2 1-4 16,-2-2 10-16,1 1-8 0,-1 0-2 0,1 0 4 15,-2 0-5-15,1 1 10 0,-2-2-1 0,1 1 3 16,2-1-5-16,-2 2-7 0,0-2 3 0,0 1-2 16,-2 0 8-16,0-1-4 0,0 2 0 0,1 0-2 15,-2-1 2-15,-1 1 5 0,-1 0-5 0,-2 0 0 16,0-2-11-16,-2 2 11 0,-1 0 4 0,0-1-4 16,1 0 4-16,-2 0-12 0,2-1 1 0,0 1 7 15,-2-1 2-15,5-1 11 0,2 3-15 0,0-2-2 16,2 0-1-16,1 0 1 0,1 1 6 0,1 0 5 15,1 0-5-15,1-1-6 0,0 2 6 16,-2 0-7-16,4-1 8 0,-2 1-3 0,-3 0-5 16,0 0 7-16,2 0 0 0,-4 0 5 0,0 0-7 15,0 0-2-15,-1 0 2 0,0 0-2 0,-2 0 6 16,3 0-2-16,-3 0-6 0,1 0-3 0,-2 0 7 16,5 0 3-16,-2 0-6 0,0-3 8 0,2 3-10 15,2 0 1-15,-1 0 8 0,4-2 3 16,-3 2-7-16,2 0 0 0,2 0-5 0,0 0-1 15,-3 0 10-15,1 0-4 0,2 0-2 0,-2 0 2 0,-2 0-4 16,0 0 10-16,-4 0 1 0,2 0-12 16,-4 0 5-16,1 0-8 0,0 0 3 0,-2 0 10 15,1 0-5-15,3 0 0 0,0 0 0 0,-2 0 0 16,2 0 2-16,-1 0 2 0,2 0-4 0,-1 0-2 16,1 0-2-16,5-4 4 0,-3 4 4 0,0-3-4 15,3 1-4-15,-3 1 2 0,2-1-1 0,0 1 3 16,-2 1 9-16,-1 0-4 0,0 0-14 0,1 0 5 15,-3 0 6-15,0 0-7 0,-1-2 14 0,-5 2-2 16,3 0-12-16,-2-1 5 0,-2 1-2 16,0-1 2-16,-3 0 0 0,2 0-7 0,-1-1 7 0,0 1 0 15,0 0 0-15,2 0 9 0,3-1-11 0,2 1-3 16,1 1 10-16,0 0-3 0,5-1 3 0,1 1-5 16,2 0-9-16,-1 0 4 0,2 0 5 0,2 0 3 15,-1 0 1-15,-1 0-6 0,1 0 2 16,-5 0-3-16,2 0 6 0,-4 0 3 0,-3 0-10 15,-2 0 4-15,-3 0-2 0,-3 0 2 0,-1 0 4 16,-3 0-2-16,-1 0-4 0,1 0-5 0,-1 0 5 16,3 0 7-16,-4 0-3 0,3 0-4 0,2 0-2 15,-1-4-5-15,2 1 11 0,2 0 2 0,0 1-6 16,3 1 0-16,2 0 2 0,1-1 2 0,-1 2 5 16,1-1-1-16,0-1-15 0,-1 2 5 0,-1 0 2 15,0 0 4-15,-4 0 2 0,-1-1-6 0,1 0 2 16,-4 1-4-16,0-1 6 0,0-1 2 15,-3 2-2-15,1-1 1 0,-1 1-8 0,1 0 1 16,0 0 6-16,0 0-6 0,-2 0 8 0,0 0-4 16,2 0-2-16,0 0 0 0,-1 0 0 0,2 0 4 15,1 0-5-15,-1 0 14 0,-2 0-13 0,4 0 0 16,-2 0-2-16,2 0-3 0,1 0 9 0,-3 0 0 16,2-3 1-16,-2 3-8 0,2 0 3 15,-2-2 7-15,1 2-5 0,0-2 9 0,-2 2-7 16,-1 0-9-16,1 0 11 0,-1-2-8 0,-1 0 8 15,0 2-4-15,0 0 3 0,0 0 3 0,0 0-6 16,0 0 7-16,0 0-7 0,0 0-5 0,0 0 5 16,0 0 3-16,0 0-1 0,0 0-2 0,0 0-5 15,0 0 3-15,0 0-5 0,0 0 7 0,0 0 5 16,0 0-7-16,0 0 2 0,0 0 2 0,0 0-2 16,0 0 4-16,0 0 3 0,4 0-9 0,-3 5 0 15,1-5 2-15,-1 3-3 0,1 0 8 0,0-3-5 16,-1 0-7-16,-1 1 5 0,0 1 2 0,2-1 9 15,-2-1-5-15,2 0 3 0,-2 1 12 0,1-1 3 16,1 0 9-16,-2 1 2 0,0-1-26 0,0 0-3 16,0 0 2-16,0 0-10 0,0 2 10 0,0-2 5 15,1 0 61-15,-1 1 4 0,0-1-5 0,0 2-15 16,0-1-60-16,0 0 2 0,0 1-5 16,0 1 14-16,0 1-14 0,0 0 7 0,0 0 7 15,0 2-12-15,0 1 7 0,0-1-2 0,0 1-5 16,0 1 10-16,0 1 2 0,0 1-12 0,0-1 3 15,-4 0-3-15,4 0 1 0,0 0 8 0,-4-1 12 16,3-1-16-16,-3 2 5 0,3-3-10 0,-1 1-6 16,1-1 22-16,1 0-13 0,-2-1 5 0,0-1-6 15,2 1-6-15,-1-1 11 0,-1 0 3 0,2-1-7 16,0-2-1-16,0 2-1 0,0-2-1 0,0-1 12 16,0 1-5-16,0-1 12 0,0 0-5 0,0 0 2 15,0 0 10-15,0 0-19 0,0 0 7 0,0 0-4 16,0-3-5-16,5 1 13 0,-5-1-15 0,0 0 2 15,2 1 0-15,-2 0-7 0,3-1 12 16,-3-1-5-16,0 1-20 0,1 0 4 0,1-1-78 16,0 0-22-16,-2 0-34 0,0 0-44 0,0-1 27 15,0 0-41-15,0 3-46 0,0-4-41 0,0 2-45 16,0-1-44-16</inkml:trace>
  <inkml:trace contextRef="#ctx0" brushRef="#br0" timeOffset="-32262.58">23827 6514 655 0,'-4'0'25'0,"2"0"45"0,2 0 30 0,0 3 20 16,-2-3 2-16,0 0 5 0,2 0-19 0,0 0-6 15,0 0-26-15,0 0-34 0,0 0 20 0,0 0 19 16,0 0 3-16,0 0 14 0,6 0-17 0,-1 0-20 16,0 0 6-16,1 0-10 0,1 0 3 0,2 0 0 15,1 5 2-15,-1-5-21 0,4 0-10 16,1 0-7-16,0 0-11 0,0 0 3 0,-2 0-10 0,2 0-6 15,-1-2 2-15,0-1-4 0,0 1 9 16,1 0-7-16,-1 0-5 0,2 0 10 0,-1-2-7 16,-2 2 4-16,2 1 2 0,-4-2-8 0,0 3 8 15,-3-2 0-15,-4 1-2 0,1 1-2 0,-1 0-4 16,-2 0 2-16,-1 0 4 0,0 0 3 0,0 0-7 16,0 0 4-16,0 0-7 0,0 0 10 0,0 0 1 15,0 0-12-15,0 0-27 0,-4 0-35 16,-3 0-25-16,1 0-24 0,3 0 0 0,0 0-32 15,0 0 7-15,3 0-44 0,0 0-18 0,0-3-14 16,0 0-61-16,0 0 1 0,0 1 14 0</inkml:trace>
  <inkml:trace contextRef="#ctx0" brushRef="#br0" timeOffset="-31745.36">24381 6334 860 0,'0'-2'43'0,"0"2"39"15,0 0 36-15,0 0 45 0,0-1-37 0,0 1-20 16,-4-2 3-16,4 2-15 0,-5 0-1 0,2 0-7 16,0 0-21-16,-2 0-11 0,-1 0 7 0,1 5-9 15,-1 0-7-15,0-1-13 0,1 0-6 0,-2 2-3 16,-1 2 5-16,2 0-11 0,2 1-6 0,-1 2 2 16,-2 0-11-16,2 1 4 0,-1 0 5 0,2 2-11 15,2 0 2-15,1 1-2 0,-1-3 3 0,2 2 1 16,0-2-2-16,0 0-2 0,6-1-11 0,0 0 11 15,1-3-4-15,-3-1 10 0,5-1 1 16,-2-1-11-16,-1-1 2 0,1-2-1 0,-1-1 3 16,2 1 2-16,0-2 5 0,-3 0-12 0,0 0 19 15,-1 0 27-15,-2 0-8 0,0-5 76 0,-1 0-16 16,-1 1-28-16,0 1 24 0,0-2-41 0,0 0 12 16,0 1 9-16,0 1-16 0,-6 0-39 0,-1-1-10 15,2 2 3-15,-2-1-9 0,1 2 4 0,-3-1 1 16,3 2-15-16,0 0-7 0,-3 0-47 0,4 0-72 15,-5 0-15-15,2 0-47 0,1 0-12 16,0 0-5-16,1 6-43 0,2-6-16 0,1 0-23 16,0 0-36-16,3 0-4 0</inkml:trace>
  <inkml:trace contextRef="#ctx0" brushRef="#br0" timeOffset="-31005.18">24593 6357 845 0,'-2'0'46'16,"-2"0"33"-16,1 0 12 0,3 0 24 0,0-3-36 16,0 1-21-16,0 2-10 0,0-2-50 0,0 1-2 15,0 1-2-15,9-2 8 0,-2 1 36 0,-1 0 3 16,1 0 11-16,1 0-17 0,-1 0-13 0,0-1 0 16,-3 1-18-16,3 1 18 0,-2 0 16 0,-1 0 2 15,-1 0 13-15,0 0-10 0,1 0-4 0,-3 0-9 16,-1 5-9-16,3 0 2 0,-3-2-13 0,0 0-3 15,0 3-3-15,0-1 2 0,0-1 2 0,-4 1-2 16,-1 1-1-16,2 0 1 0,-3-1 19 16,2 0 8-16,0 0 11 0,0 0-2 0,0 0-12 15,0-2-7-15,0 1-2 0,-2-1 3 0,4-1-9 16,-1 1 2-16,0-1-2 0,3 1-9 0,-2-1 9 16,0-1 0-16,2 0-4 0,0-1 4 0,0 0 7 15,0 2-5-15,0-2 7 0,0 1-14 0,5 1-5 16,2-2 1-16,-3 0-4 0,2 1 5 0,-1 1-11 15,3-1 4-15,-1 0-7 0,0 2 7 0,1-2 9 16,-1 2-9-16,-1 0 0 0,2 3 2 0,0-1 4 16,-4-1-6-16,1 2 7 0,0 1-5 0,-2-2 18 15,2 1 13-15,-2-1 69 0,-2 4 10 0,3-4 23 16,-4 1 18-16,0-1-20 0,0-1 27 0,0 1-11 16,-7 0 23-16,-2-1-44 0,3 1 4 0,-2 0 2 15,-2 2-31-15,-2-3-16 0,0 1-38 0,2-2-41 16,-2 0-8-16,1 0 7 0,4-1-7 15,-1 0 6-15,0-2-71 0,3 0-90 0,2 0-100 16,-3-5-170-16,1 0-75 0,3 1-104 16,1-2-88-16,1-2 65 0</inkml:trace>
  <inkml:trace contextRef="#ctx0" brushRef="#br0" timeOffset="-28796.33">23542 6103 735 0,'0'-2'48'0,"0"2"35"0,0 6 24 0,0-6 16 16,0 0-8-16,0 0-34 0,0 0 10 0,0 0-18 15,0 0-35-15,0 0 3 0,0-3-1 16,0 3 29-16,5 0 10 0,-5 0 2 0,4 0 2 15,-4 0 6-15,0 0 17 0,0 0 28 0,0 0-25 16,0 5 32-16,0 1-27 0,0 0-27 0,0 2-2 16,0 2-63-16,0 1-6 0,0 5-9 0,-4-1 0 15,-1 3-3-15,4 0 3 0,-2 3 2 0,-1-2-9 16,3 2 0-16,-3 0-2 0,3-2-10 0,-1 1-1 16,2-4-79-16,-1 0-21 0,-1-2-56 0,0-2-56 15,1-1-3-15,1-1-60 0,0-3-6 0,0-1-47 16,-2 0-7-16,2-3 46 0</inkml:trace>
  <inkml:trace contextRef="#ctx0" brushRef="#br0" timeOffset="-28101.4">22799 6093 1115 0,'-3'-1'71'0,"1"1"36"0,1-1 65 16,1 1 29-16,0-2-39 0,0 1-11 0,0 0-47 15,0 0-2-15,0 1-14 0,0 0-8 0,0 0-15 16,0 0-30-16,0 6-24 0,0-1-13 0,0 4 2 15,0 2 4-15,0 0 1 0,0 3-3 0,0 2-8 16,0 1 3-16,0 0 1 0,0-1-29 0,-5 1-59 16,-2-1-61-16,4-1-82 0,0-1-47 0,0 1-11 15,-1-3-43-15,-1 0-9 0,3 0 38 0</inkml:trace>
  <inkml:trace contextRef="#ctx0" brushRef="#br0" timeOffset="-27455.07">21819 6122 1160 0,'-3'-3'82'16,"1"-1"50"-16,2 2 61 0,0-1 47 0,0 0-70 15,-1 0-49-15,-1 1-54 0,2 1-20 0,0 1-1 16,0 0-10-16,0 0 1 0,0 8-24 0,0 1-4 16,0 1-3-16,5 3-10 0,-5 1-1 0,7 2-6 15,-4 1-10-15,1-1-47 0,-3 1-49 0,3 0-84 16,-3-1-46-16,-1 1-18 0,0-2-36 16,0-1-34-16,0 2 18 0</inkml:trace>
  <inkml:trace contextRef="#ctx0" brushRef="#br0" timeOffset="-26876.11">20982 6101 1122 0,'-4'5'81'16,"-1"-5"26"-16,2 3 3 0,-1 1 41 16,1-2-54-16,2 1-18 0,-3 0-6 0,0 3-46 0,4 1-21 15,0 3-4-15,0 1-2 0,0 2 4 16,0 1-6-16,8 3 0 0,-8 1 6 0,4 1 0 15,0-2-4-15,-1 0-22 0,0-1-57 0,-1 1-30 16,-2-2-54-16,0-1-26 0,0 0-9 0,0 0-50 16,0-3-7-16,-7 1-1 0</inkml:trace>
  <inkml:trace contextRef="#ctx0" brushRef="#br0" timeOffset="-26264.15">19980 6242 838 0,'-3'0'59'16,"-5"-1"51"-16,3 1 60 0,4 0 11 0,1 0-27 15,0 0-8-15,0 0-52 0,0 0 12 0,0 0-13 16,0 0-33-16,0 5 7 0,-8 1-20 0,4 2-22 16,-1 3-12-16,4 3-13 0,-2 0 4 0,0 4 3 15,3 0 1-15,0 1-3 0,0 2-12 0,0-1-2 16,0-1-25-16,0 1-41 0,0-2-74 15,7 0-58-15,-3-1-37 0,-4-2-34 0,0 0-7 16,0-1-3-16,0 0 19 0</inkml:trace>
  <inkml:trace contextRef="#ctx0" brushRef="#br0" timeOffset="-25770.64">19223 6272 1307 0,'3'0'57'0,"-2"0"79"0,1 0 37 16,0 0 39-16,-2 0-2 0,0 0-56 0,0 0 24 16,1 0-24-16,2 10-61 0,0 2-22 0,-1 3-56 15,1 3-19-15,0 2 11 0,4 3-3 0,-2 0-13 16,4 3-64-16,-5-1-59 0,1-2-68 0,0 0-76 15,-2 0 6-15,2 0-56 0,-5 0-61 0,3-3-23 16</inkml:trace>
  <inkml:trace contextRef="#ctx0" brushRef="#br0" timeOffset="-18633.49">17619 4171 157 0,'0'-3'17'0,"0"1"31"15,0-1 12-15,0 3 11 0,0 0-13 0,0 0-11 16,0 0 10-16,0 0 4 0,0 0 0 0,0 4-14 16,-6-4-11-16,1 4 5 0,-1-1 8 15,0-3-5-15,-1 2 2 0,1-1-7 0,-1 0 10 0,3 0 7 16,-4 0-12-16,3-1-10 0,0 0-17 0,1 2-7 15,0-1 3-15,1-1 10 0,0 1 0 0,0 0 12 16,2-1-6-16,-1 2-35 0,2-1 37 16,0-1-19-16,0 0 23 0,0 0 35 0,0 0-34 15,0 0 11-15,8 0-29 0,-7 0-6 0,2 0 4 16,1 0 10-16,-3 0 29 0,4 0 7 0,0 0-3 16,1 0-6-16,3 0-23 0,1-4-9 0,1-1-11 15,2 0-8-15,1 1 5 0,3-1-5 0,-1-1 0 16,3 0-7-16,0 0 10 0,0 0-9 0,0 0 12 15,0 1 4-15,0-1-7 0,1-1 11 0,-2 0-3 16,3 0-7-16,-7 0-6 0,5 2 0 0,-5-1-4 16,0 2 4-16,-2-1 0 0,-2 1 0 0,-2 0 2 15,-3 2-2-15,-2 1 4 0,1 1-2 0,-3 0 0 16,-1 0 4-16,0 0 7 0,0 0-7 16,0 0-6-16,0 0 6 0,0 0-10 0,-5 0 0 15,2 0 4-15,-2 5-2 0,2-2 0 0,0 0 4 16,0-1-19-16,-3 1-12 0,3-2-43 0,-2-1-35 15,1 2-12-15,1-1-39 0,-2-1 6 16,2 0-33-16,-3 0-16 0,1 0-5 0,1 0-27 0,0 0 38 16</inkml:trace>
  <inkml:trace contextRef="#ctx0" brushRef="#br0" timeOffset="-18223.28">17706 3941 706 0,'0'0'9'0,"0"0"35"0,0 4 22 16,0-4 29-16,0 0 2 0,0 0 11 0,0 3-5 15,0-3 14-15,0 3-16 0,0-1-15 0,0 0 20 16,3 1-31-16,2 1 14 0,-1-2-25 0,0 3-35 16,2 1-13-16,-3 2 7 0,2 0-2 0,-2 3 8 15,2 0-4-15,-1 3-14 0,-1 0 3 0,3 1-8 16,-5 2 5-16,2 0-9 0,-1 1 0 0,1-1-8 15,0-1 2-15,-1 0 10 0,1-2-10 0,-3 2 10 16,2-3 0-16,1-2-6 0,-1 0 2 0,-1-1-12 16,4-4-48-16,-2 1-41 0,0-1-40 0,2-2-76 15,-2 0-12-15,2-2-21 0,-2 0-61 16,2-2 17-16</inkml:trace>
  <inkml:trace contextRef="#ctx0" brushRef="#br0" timeOffset="-17795.36">18141 3883 670 0,'-5'0'29'0,"0"0"37"0,2 0 28 0,2 0 23 16,-4 0-12-16,4 5-6 0,-1-5-20 0,-1 4 20 15,1 0-16-15,2 0-38 0,-3 1-4 0,3 0-37 16,0 1 12-16,0 1 24 0,0 1 8 16,0 0 17-16,8 1-6 0,0 1-14 15,-4 1-13-15,1 3-21 0,0-2 1 0,2 3-10 0,-3 2 7 16,1-1-5-16,-1 0-6 0,-2 1 4 0,1-1-6 16,-1 1 10-16,0-1-12 0,-2-2 1 0,1-1-62 15,1-2-22-15,-2 2-87 0,1-4-61 0,-1-1-11 16,2-1-99-16,0-1 61 0</inkml:trace>
  <inkml:trace contextRef="#ctx0" brushRef="#br0" timeOffset="-16432.62">15891 4762 232 0,'0'0'22'16,"0"0"11"-16,0 0 18 0,0 0-4 15,0 0-2-15,0 0 23 0,0 0-2 0,0 0 9 0,-8 0 5 16,-1 0-16-16,-1 0-2 0,2 0 20 16,-1 0-7-16,-2 0-21 0,3 0-1 0,0 0-4 15,-1 4-3-15,2-4 20 0,1 4-4 0,1-1-25 16,0-3-13-16,2 1-9 0,-3-1-19 0,5 0 10 15,-3 2 4-15,3-1-4 0,-1 0 12 0,2-1-8 16,0 1 2-16,0-1-8 0,0 0 2 0,0 0 11 16,0 1-15-16,0-1 10 0,7 0 2 0,-4 2-12 15,1-2 4-15,-1 0-4 0,2 0 8 0,-2 0 12 16,2 0 20-16,2 0 2 0,2 0-22 0,-1 0 1 16,1-5-13-16,5 5-2 0,-1-3 0 0,4 0-6 15,-1-1-4-15,3 2 4 0,-1-1 4 0,2 1-6 16,2-1 4-16,2 1-6 0,2-2 6 0,0-1 5 15,4-1-9-15,0 0 2 0,5 0 2 16,0 0-4-16,4-2 0 0,1 1-11 0,1-1 5 16,5 0 2-16,0-1 0 0,1 2 14 0,2-2-10 15,3 1 0-15,2 0 0 0,1-1-2 16,-1 1-6-16,3-1-2 0,0 0 12 0,3 0-10 16,0-1 12-16,2-1-6 0,0 1-4 0,-4 1 6 15,0 0-2-15,1 1 4 0,-3-1-6 0,-3 1 6 16,-1 1-2-16,-2-1-2 0,-3 1-2 0,-3 0 2 0,0 0-6 15,-4-1 6-15,-2 3 6 0,1-2-14 16,-4 1 12-16,0-2-2 0,-2 2-6 0,-3-2 12 16,0 2-12-16,-1 0 8 0,-3 1 2 0,0-1 2 15,-5 2-4-15,1 0-6 0,-1 0 2 0,-3 0-6 16,1 0 10-16,-1 1-6 0,0-1 4 0,1-1-2 16,-3 2 0-16,3-2 6 0,-3 2-8 0,3-1 2 15,-3 1 6-15,1-2-2 0,-2 2 0 0,0 1-9 16,2-2 5-16,-2 2-2 0,-1-2 4 0,2 2 9 15,-5-1-15-15,3 2 6 16,-1-2 4-16,-1 0-2 0,0 1 2 0,-1-1-11 0,1 1 5 0,3 1 0 16,-2-1-4-16,2 1 17 0,1-2-13 0,-2 2 2 15,5-1 6-15,-1 0-10 0,0 2 0 16,1-3 0-16,-1 0 2 0,-1 2 4 0,1 0 2 16,-3 0-9-16,-4-1 3 0,1 1 2 0,-2 0 4 15,-3 1 9-15,-1 0-11 0,-3 0-8 0,-1 0 6 16,1 0 2-16,2-1 4 0,-5 1 8 0,0 0-6 15,0 0 4-15,0 0 10 0,0 0 3 0,0 0 6 16,0 0-17-16,0 0-4 0,0 0 0 0,0 0-12 16,-8 0 4-16,8 0-6 0,-5 0 2 0,4 0-2 15,-1 0 6-15,0 0 2 0,1 0-16 0,-1 0 14 16,1 0-2-16,1 0-2 0,0 0 10 0,-2 0-12 16,2 0-14-16,-2 0-49 0,2 0-63 0,0 3-51 15,-3-3-79-15,2 0-37 0,-3 3-27 0</inkml:trace>
  <inkml:trace contextRef="#ctx0" brushRef="#br0" timeOffset="3197.88">1674 526 329 0,'8'0'26'0,"-5"0"4"16,-3 0 39-16,0 4 10 0,0-4 10 0,0 3 25 15,0-3-6-15,0 0 9 0,0 3-20 0,-3-3 18 16,3 0-25-16,0 0 5 0,0 0-13 0,0 0-40 16,0 0-11-16,6 0-13 0,-1 0-10 0,-2 0 6 15,0 0 6-15,-3 0-2 0,0 0 63 0,0 0 1 16,0 0-5-16,0 0 10 0,0 6-40 0,0 1-5 16,0 0 2-16,0 1-14 0,0 4-16 0,7-1 3 15,-1 3-8-15,-2-1-5 0,1 2-4 0,0 0 0 16,0 1-4-16,0 1 8 0,2-2 2 15,-2-1-12-15,0-1 15 0,0 0-9 0,3-1-5 16,-2-1 16-16,0-2-13 0,-1 0-3 0,0-2 12 16,0-2-11-16,-2 0 6 0,0-1 2 0,1-2-10 15,-2 1 4-15,1-1-1 0,0-2 1 0,-1 0 4 16,1 0-44-16,-1 0-29 0,1 0-16 16,0 0-63-16,0 0 12 0,1 0-31 0,-2-3-34 0,0-2-8 15,0 0-45-15,-1 1-31 0,1 0 46 0</inkml:trace>
  <inkml:trace contextRef="#ctx0" brushRef="#br0" timeOffset="4277.92">1878 1127 434 0,'0'0'7'0,"0"0"44"0,0 0 12 0,0 0 25 15,0 0 19-15,0 0-13 0,0 0 22 0,0-5-29 16,0 5 37-16,0 0 4 0,3 0-31 16,2 0 49-16,-2 0-30 0,0 5-16 0,0 0 27 15,2 0-23-15,-2-1-25 0,0-1-1 0,-1 0-5 16,1 0-22-16,2 2-14 0,-2 0-18 0,2 3-14 16,-1 0-5-16,1 3 15 0,-2 1-4 15,2 0-5-15,-2 0-3 0,2 0-8 0,-2 2 10 0,3-3-3 16,-1 2 0-16,-2-3-4 0,2 1-7 15,-2-1 2-15,2-2 12 0,-2 0-1 0,3-2-4 0,-3-2-11 16,2 1-57-16,-3-2-35 0,1 1-23 16,-1 0-69-16,-1-3 19 0,1 1-35 0,-2 0-19 15,0-1 13-15,0-1-32 0,0 1 3 0,0-1 18 16</inkml:trace>
  <inkml:trace contextRef="#ctx0" brushRef="#br0" timeOffset="4800.63">1584 1921 392 0,'-8'5'14'0,"2"0"30"0,1-1 23 15,-2 2 8-15,3-3-21 0,1 1-27 16,3-1-18-16,0-2 6 0,0 2 16 0,7-1 20 16,0 1 12-16,-1 0 13 0,4-2 9 0,0-1-19 15,2 0-24-15,5-7-6 0,2 1 24 0,2-3-2 16,4-3 11-16,5-2-12 0,3-3-42 0,5-2 1 16,7-4 22-16,2-1-23 0,8-4 47 15,2-1 31-15,6 0-30 0,2-2 19 0,2-1-51 16,1 1-35-16,-3 4 10 0,-2-1-8 0,-5 4 8 15,-4 2-8-15,-8 4-1 0,-4 3 1 0,-10 4 1 0,-7 4 15 16,-7 0-12-16,-6 4 4 0,-5 3 0 0,-7 0-10 16,0 0 10-16,0 0-2 0,-8 6-6 15,-3-1-20-15,0 1-53 0,-2 0-35 0,2 0-70 16,-2 1-49-16,1-1-32 0,1-2-52 0,-3 0 34 16</inkml:trace>
  <inkml:trace contextRef="#ctx0" brushRef="#br0" timeOffset="5317.48">1296 1543 750 0,'-2'3'40'0,"2"-3"32"16,0 3 20-16,0-3 12 0,5 0-34 16,0 0-11-16,-2 0 3 0,2 0-4 0,-5 0 8 0,0 0-3 15,0-3-19-15,0 0-7 0,0-1-1 0,8-1-16 16,1 0 6-16,-2-1 10 0,5 0-2 0,-1-1 9 15,2-1-10-15,-4-1-15 0,3 0-6 0,0 1-6 16,-1-1-4-16,-1 1 4 0,2-1-12 0,-1 3-2 16,2-2 18-16,1 2-6 0,-4 0 2 15,2 0-8-15,-2 1-4 0,1 1-2 0,-2-1 12 16,1 0-2-16,-4 2-68 0,-1 0-9 0,0 2-43 16,-1-1-49-16,-1 1 45 0,1 0-35 0,-3 1-1 15,1 0-5-15,-2-1-52 0,0-1 2 0</inkml:trace>
  <inkml:trace contextRef="#ctx0" brushRef="#br0" timeOffset="5612.3">1375 1281 772 0,'0'0'37'0,"0"0"18"15,0 0 37-15,0 0 47 0,6 5-17 0,-6 0 4 16,0-1-23-16,4 3-51 0,-4 0-13 0,3 4-27 16,0 0-14-16,-1 2 6 0,1 3 0 0,4 1 0 15,-2-1 2-15,5 1-6 0,-2 3-2 0,1-2 2 16,2 0 4-16,0 0 0 0,2 0-12 15,-2-1-36-15,-1-2-79 0,2-1-46 0,-2 0-67 16,-2 0-66-16,-1-3 29 0</inkml:trace>
  <inkml:trace contextRef="#ctx0" brushRef="#br0" timeOffset="6643.61">1998 2500 225 0,'-7'6'13'16,"3"0"27"-16,-4-1 18 0,5-1-9 0,0-1-7 16,1-1-19-16,-1 1 9 0,3-1 34 0,0 1-11 15,-2 0 1-15,2-2-27 0,0 2-13 16,0-1 19-16,0 2 0 0,0 0 18 0,-1-2-2 16,1 2 3-16,-2 0 4 0,2-1-9 0,-3 2-11 15,3-2-6-15,-3 0-11 0,-2 1 13 0,4-1 16 16,-4 2 2-16,2-2 14 0,-2-1-21 0,3 2-31 15,-3-2-6-15,2 1-12 0,-1-2-4 0,1 2 16 16,1-1-12-16,1 1 4 0,-1-1-6 0,2-1 15 16,0-1 21-16,0 3 0 0,0-2 12 0,0 1-13 15,0 0-23-15,0 0-6 0,0-1-6 16,0 2 10-16,0-2-2 0,0 1 6 0,0 0 2 16,3 0-8-16,-1 0 16 0,1 0 4 0,3-1 4 15,-3-1 2-15,4 2 11 0,-1-2 10 0,2 0-7 16,4 0-5-16,1 0-17 0,3-6-18 0,1-2 7 15,7-1-13-15,1-2 12 0,5-3-6 0,2-1-4 16,3-4 14-16,4-2-18 0,5-3 2 0,4-1 4 16,4-1-6-16,3 0 1 0,4-3 12 0,2 1-7 15,4-1-2-15,-3 1 6 0,3 1-2 0,1 0-2 16,-2 0 4-16,-3 3-2 0,-7 1-6 0,-5 5-3 16,-3 1 10-16,-10 3 1 0,-6 3 35 0,-9 5 39 15,-7 1 25-15,-3 1 1 0,-5 3-34 0,-6 1-32 16,0 0-35-16,0 0 3 0,-8 0-8 0,-1 6 0 15,1 0 4-15,-3-2-11 0,0 3 9 0,0-3-2 16,1 1-6-16,3 0-1 0,0-1-57 16,1-1-44-16,1 0-82 0,0-1-46 0,-2-1-24 15,4 1-34-15,-1-1-44 0,-2-1 19 0</inkml:trace>
  <inkml:trace contextRef="#ctx0" brushRef="#br0" timeOffset="8087.55">2053 2103 735 0,'-6'0'35'0,"0"0"52"16,1 0 29-16,2 0 55 0,0 0-14 0,-1 0-39 16,3 0-37-16,-1 7-52 0,1-7-7 0,1 0-8 15,0 0 36-15,-2 0 17 0,2 0 6 0,0 0 28 16,0 0-1-16,0-5-4 0,6 5 18 15,1 0-13-15,-1 0 25 0,2 5 8 0,-2 2-36 16,2 3-9-16,-1 0-53 0,-2 4-21 0,2-2 1 16,-1 2-16-16,-1 1 14 0,2-1-12 0,-2 0 5 15,1-2 2-15,0 2-12 0,0-3 19 0,-1 1-16 16,-2-1 0-16,4-1 3 0,-4-1-26 0,3-1 3 16,-1 1-37-16,-2-3-65 0,2-2-40 0,-2-3-56 15,0-1-28-15,0 0-2 0,-1 0-11 0,1 0-33 16,-2 0-8-16,-1 0-33 0,0 0 62 0</inkml:trace>
  <inkml:trace contextRef="#ctx0" brushRef="#br0" timeOffset="8722.07">2392 2017 427 0,'-4'0'33'0,"4"0"39"0,0 0 12 0,0 0 32 16,0 0-19-16,0 0-23 0,0 0 15 0,0 0-23 15,0 0 23-15,0 0 11 0,0 0-16 0,0 0 8 16,0 0-31-16,0 0-18 0,0 0 39 0,0 0 3 16,0 0-3-16,0 0-7 0,0 0-50 15,-7 0-6-15,7 0 10 0,-5 0 4 0,2 6 13 0,3-1-15 16,-2 3-8-16,-1 0 5 0,1 3-16 0,2 1 5 16,0 1-6-16,0 1-18 0,0 0 5 0,0 1 9 15,0 1-9-15,5-3 6 0,0 2-2 0,3-4-8 16,0 2 6-16,0-3 2 0,0-2 6 0,0 0-12 15,1-2 2-15,0-3 8 0,1 0-12 16,1-3 18-16,-2 0 3 0,1 0 9 0,1-8 30 16,0-1 15-16,-1-2 56 0,0 1 3 0,-1-3-1 15,-3 2 24-15,0-2-43 0,-4 0-4 0,2 1-6 16,-4 0-40-16,0 0-13 0,-9 0-16 0,-2 1-15 16,1 2-12-16,-2 0 8 0,-1 0-10 15,-1 2 2-15,1 3-9 0,-4-1-61 0,4 4-58 16,-2-1-83-16,2 2-76 0,2 0-40 0,-3 0-64 15,2 0-43-15,3 8-53 0,-2-4 48 0</inkml:trace>
  <inkml:trace contextRef="#ctx0" brushRef="#br0" timeOffset="12139.57">3428 1410 406 0,'-4'0'19'0,"-1"0"50"15,2 0 6-15,2 0 11 0,-3 0 1 0,3-5-50 16,-1 2 3-16,2 0 8 0,0 0-4 0,0 0 26 15,8-1-3-15,-1-1-12 0,-1 1 12 0,2-1-3 16,1 0-5-16,-1 1 27 0,-1-1-23 0,2 1-27 16,-1 0 3-16,-2 3-33 0,2 0 8 0,1-1 18 15,-2 2-4-15,1 0 4 0,0 6-7 0,3 1-13 16,-3 1-6-16,0 3 6 0,1 3-12 0,-1 0 4 16,-2 3 2-16,1 1-6 0,-1 1 8 15,0 2-6-15,-1-2 4 0,-2 1 0 0,-3-1 22 16,2-1 18-16,-2-1-1 0,0-3 10 0,0-1 2 15,1-1-5-15,-1-2 2 0,2-4-7 0,0 0-18 16,-1-2 1-16,-1-2 28 0,2 0 0 0,1-1 14 16,0-1 17-16,0 0-21 0,2 0 5 15,0-5-4-15,1 0-24 0,2-1-7 0,3 1-11 16,-3-3-23-16,3-1 3 0,0 2-4 0,0-1 15 16,2-1 14-16,-1 1-19 0,0-1 8 0,0 1-17 15,-1 2-10-15,0-2 15 0,0 3-9 0,-3-1-2 16,0 4 6-16,-3-2-2 0,-2 2 1 0,2 0-1 0,-4 1 3 15,-1 1-28-15,0 0-9 0,0 0-45 16,0 0-89-16,0 0-37 0,-7 0-36 0,0 0-25 16,1 0-6-16,-1 0-11 0,-2 5-56 0,0-1 8 15,-3-3 44-15</inkml:trace>
  <inkml:trace contextRef="#ctx0" brushRef="#br0" timeOffset="12536.48">3211 1384 816 0,'-7'0'61'0,"4"0"27"0,0 0 56 15,0 0 38-15,1 0-42 0,1 5 31 0,1 1-17 16,0-2 1-16,0 2 16 0,0 1-27 16,4 3 37-16,3 1-41 0,1 3-27 0,1 1 18 0,1 2-51 15,-1 1-7-15,2 1 3 0,0 0-53 0,-3 2-20 16,5 0 18-16,-2-1-14 0,0-1 4 15,1 0-1-15,3-2-13 0,-1 1 8 0,-1-1 2 16,2-3 2-16,0-1-9 0,2 0-4 0,-4-2-22 16,1 0-71-16,2-1-11 0,-2-2-109 0,2-1-28 15,-3 0-14-15,2-3-46 0,-2 2 30 16,4-3-45-16,-2 0-29 0,4-3-11 0</inkml:trace>
  <inkml:trace contextRef="#ctx0" brushRef="#br0" timeOffset="12906.97">3772 1173 1323 0,'-1'0'45'0,"1"0"46"0,0 6 50 16,0 0 20-16,6 2-14 0,3 2-28 0,1 4-48 15,4 2-14-15,0 2-27 0,3 4-24 0,3 3 5 16,0 0-11-16,0 0 6 0,0 1 5 0,0 1-13 16,-1-1 2-16,-3-1-7 0,1 0-23 0,-4 0-43 15,-2 1-54-15,-3-2-64 0,-5 1-64 0,-3 3-55 16,0-2-73-16,-14 3 21 0</inkml:trace>
  <inkml:trace contextRef="#ctx0" brushRef="#br0" timeOffset="27958.01">18346 4603 157 0,'5'7'17'0,"-1"-1"10"16,-4 1 27-16,0-2 13 0,0 0-16 0,0 0-11 15,0-1-25-15,0 1-11 0,0-2 8 16,-4-3 10-16,1 0 15 0,1 0 17 0,2 0-8 16,0-5-1-16,0 1-7 0,0 1-7 0,0 0 11 15,0 1 5-15,0 1 1 0,0-1 19 0,0 1-5 16,0 1 0-16,0 0-13 0,0 0-8 0,0 0 9 16,0 0 12-16,0 0-18 0,0 0-1 0,0 0-12 15,0 4-17-15,0-4 21 0,0 0-15 0,0 0 6 16,0 0-12-16,0 0 6 0,0 3-5 0,4-3-13 15,-4 0 6-15,0 0-6 0,0 0-2 0,0 2 10 16,0-2 12-16,0 0 16 0,0 0 22 0,0 0 9 16,0 0-4-16,0 0-20 0,0 0-14 0,0 0 1 15,0 0-3-15,0 0 6 0,-4 0-4 16,4 0 9-16,-3 0-4 0,3 0-5 0,0 0 1 16,0 0-19-16,0 5 6 0,-4 1 20 0,2-3-1 0,-1 0-1 15,3 1-9-15,-3-2-13 0,1 2 2 16,-1-1 3-16,1 1 10 0,1 0 12 0,-1 0-7 15,2-2-7-15,-1 3 1 0,1 1-7 0,-2 0 7 16,2 0 13-16,0 2-20 0,0-1-6 0,0 0-2 16,0 0 4-16,0 0 0 0,0-1-7 0,0-1-11 15,0 0 0-15,0-2 0 0,0 0 5 0,0 1-5 16,0 0-12-16,0-1 12 0,0 2-5 0,0 0 12 16,0-1-5-16,0 3-11 0,0-2 9 0,0 0 5 15,0 0-9-15,5 0 6 0,-5-2 12 0,0 1-14 16,3 0 6-16,-1 0 8 0,-2-2-34 0,3 2 17 15,-1 0 6-15,-1 0-8 0,-1 0 14 16,3-1-14-16,-1 0 10 0,1 1 4 0,-2-1-5 16,-1-1 1-16,0 1-12 0,0 0-11 0,0-1 14 15,0 1-1-15,0-2 10 0,0 1 8 0,0-1-6 16,0 1 9-16,0-2-7 0,0 1-7 0,3 1 0 16,-3-1-7-16,2 0-6 0,0 0 16 0,-1 1-9 15,-1-1 4-15,4 0 2 0,-3 0-2 0,2 0 9 16,-1-1-7-16,0 1 7 0,-1-1-14 15,1 0 3-15,1 0 7 0,0 0-12 0,-2 2 12 16,1-2-8-16,1 0-8 0,0 0 11 0,-3 0-2 16,4 1 9-16,-1-1-5 0,-2 0-4 0,3 0 2 15,-3 0-7-15,1 1 7 0,1 0 4 0,-3-1-7 16,4 0 10-16,-2 0-2 0,-1 0 2 0,1 0-19 16,0 0 1-16,1 0 9 0,0 0-9 0,-3 0 22 15,3-3-11-15,-1 3 0 0,1-3 0 0,0 1 9 16,-1 0 0-16,2 0-13 0,0 0 2 0,-3 1-12 15,2-1 16-15,1 1 3 0,-3-1 1 0,2-1-8 16,-1 2-11-16,1-1 15 0,0 1 2 0,-1-1 1 16,0 0 6-16,-1-1-15 0,4 2-3 15,-2-1 9-15,-2 1-11 0,1 0 23 0,0-1-19 16,-1-1 3-16,1 2 11 0,-1 0-18 16,1 0 15-16,-2-1-12 0,2 2-8 0,-1-1 12 0,-1-1 2 15,2 1 14-15,0 0-1 0,-2-1-15 0,1 1 2 16,-1-2 0-16,0 1 0 0,3 0 0 0,-3 0-7 15,3 0 10-15,-3-1-3 0,2-1 2 0,-1 1 7 16,-1 0-18-16,0 1 4 0,3-2 7 0,-3 1 0 16,0 0 0-16,4-2-8 0,-4 4 6 0,0-3-5 15,0 0 5-15,1 1 5 0,-1-1-1 0,0 0-4 16,2 1 3-16,-1 0 4 0,-1 0-14 0,0 0 7 16,2 1 11-16,-2 1-16 0,2-1 3 0,-2 2-2 15,1-1-5-15,-1 0 5 0,0 1 8 0,0-1-2 16,0 0-9-16,2-1 5 0,-2 2-2 15,0-2-1-15,0 0 1 0,0 0 13 0,0 1-5 16,0-2-2-16,0 1 3 0,0-1-3 0,0 1-2 16,0 0 4-16,0-1-6 0,0 1-5 0,0-1 1 15,0 1 11-15,0-1-5 0,0 3 4 0,0-1 12 16,0-1-21-16,0 0 25 0,0 0-11 0,0 1-11 16,0 0 16-16,0-1-21 0,-5 1 7 0,5-2 7 15,-3 1-16-15,0-1 16 0,3 1-5 0,-4 0 0 16,4 0 5-16,-3-1-14 0,2 0 7 15,-1 1 0-15,-1 1 5 0,3-1 4 0,-3 1-3 16,3 0 10-16,-1 0-9 0,-1 1 3 0,0-1-3 16,1-1-10-16,-1 2 12 0,2-2-4 0,-2 0-1 15,1 0 1-15,-1 1 2 0,1-2 2 0,1 2 1 16,-2 0-6-16,0-1 5 0,1 1-15 0,-1 0 6 16,1 0 6-16,1 0-22 0,-5 1 21 0,5-1-1 15,-1 1-8-15,-1-2 17 0,0 2-8 0,2-1-14 16,-3 0 6-16,3 0 8 0,-3 1 0 0,3-2 4 15,-2 1-2-15,1 1-16 0,-1 0 2 0,2 0 2 16,-1 0-2-16,-1-2 10 0,2 1-6 0,-2-1 1 16,1 2 0-16,-1-1 2 0,2-1 0 0,-1 1-3 15,1 1 3-15,0-1-2 0,0 1 4 0,-2-2 1 16,0 1-5-16,2 0 2 0,-2-1-3 16,0 2 8-16,2-1-5 0,-2 1-9 0,2-2 15 15,-3 1-15-15,3 0 16 0,0 0 2 0,0 0-20 0,-1-1 18 16,-1 1-9-16,2 0-1 0,0 0-1 15,-2 1 1-15,2 0 3 0,-3 0-2 0,3 0 16 16,0 0-17-16,0 0-4 0,-1 0 5 16,-1 0-2-16,2 0 4 0,-2 0 4 0,1-3-6 0,-1 3 6 15,2 0-6-15,-2-3 5 0,2 3 1 0,-1 0-6 16,-1 0 4-16,2 0-7 0,0 0 1 0,-1 0-8 16,1 0 17-16,0-3 2 0,-3 3 4 0,3 0-4 15,0 0-12-15,-2 0-11 0,1 0 12 0,-1 0 6 16,1 0 1-16,1 0 11 0,0 0-10 15,0 0-2-15,0 0-6 0,0 0 1 0,0 0 3 16,0 0-6-16,0 0 8 0,0 0 2 0,0 0 1 16,0 0-5-16,0 0 3 0,0 0-15 0,0 0 10 15,0 0 6-15,0 0-11 0,-5 0 12 0,2 0-14 16,-1 0 2-16,4 0 7 0,0 0 2 0,0 0-7 16,0 0 14-16,0 0-11 0,0 0 0 15,-3 0-2-15,3 0-3 0,-2 0 16 0,1 0-11 16,1 0 13-16,0 0-9 0,0 0-2 0,-2 0 5 15,2 0-10-15,0 0 1 0,0 0-1 0,0 0 5 16,0 0 2-16,0 0 1 0,0 0-1 0,0 0 5 16,0 0-9-16,0 0 4 0,0 0 5 0,0 0-12 15,0 0 0-15,0 0 5 0,0 0-4 0,0 0-10 16,0 0 19-16,0 0-12 0,0 0 0 0,0 0 16 16,0 0-11-16,0 0 9 0,0 0-7 0,0 0-5 15,0 0 3-15,0 0-3 0,0 0 8 0,0 0-6 16,0 0 8-16,0 0-5 0,0 0 5 0,0 0-1 15,0 0-6-15,0 0-1 0,0 0 3 0,0 0 5 16,0 0-3-16,0 0 8 0,0 0-20 0,0 0 8 16,0 0 4-16,0 0-11 0,0 0 11 0,0 0 0 15,0 0-6-15,0 0 6 0,0 0-2 0,0 0-2 16,0 0 0-16,0 0-5 0,0 0-7 0,0 0-4 16,0 0-9-16,0 0-37 0,0 0-66 0,-6 0-73 15,6 0-55-15,-4 0-43 0,-1-3-19 16,2-1-44-16,-1 0-61 0,1 3 77 0</inkml:trace>
  <inkml:trace contextRef="#ctx0" brushRef="#br0" timeOffset="29544.71">17491 2760 406 0,'0'-2'1'0,"0"-1"31"0,0 0 34 0,0 1 7 0,0 0 21 16,0 0-7-16,0 1-8 0,-5-1 8 15,1 0-8-15,0 1-17 0,4 0-25 0,-4-1 13 16,2 2 25-16,-1-2-1 0,3 1 11 0,0-1-12 16,0 1-39-16,0 0-1 0,0 0 3 0,0 0 16 15,0-1 7-15,-6 1 7 0,6 0-15 0,-5 0-31 16,2 0-1-16,0 1-19 0,3 0 8 0,0 0 3 15,0 0 1-15,0 0 5 0,0 0 2 0,-2 0 8 16,0 0 0-16,0 0 10 0,2 0-10 0,0 0-4 16,-2 0 7-16,0 0 2 0,2 0 12 15,0 4 3-15,0 0-8 0,0-2-7 0,0 3 0 0,0-1 5 16,0 1-2-16,0 1 2 0,0 2-7 16,0-1-23-16,8 1 4 0,-3 1-11 0,1 1-11 0,-1-1 26 15,-2 0-12-15,4 0 1 0,-1 1 3 16,-2 0 49-16,0-1-54 0,0 0 67 0,-2 1 2 15,3-3-55-15,-2 4 55 0,0-3-66 0,0-1-8 16,0 3-6-16,-1-3 7 0,-1 1-1 0,3 0-1 16,-4 1-12-16,1-3 16 0,1 1-4 0,-1 1 8 15,-1-2 14-15,2-1-22 0,0 2 6 0,-1-2 0 16,1 0-2-16,-2 0 0 0,2-1-9 0,-2 0 9 16,1 0-2-16,-1-1-5 0,2-2 12 0,-2 2-14 15,1 0 9-15,-1-1 16 0,3-1-14 16,-3 0 0-16,2 1-4 0,-2 1-9 0,0-1 9 0,1-2 10 15,-1 1-10-15,0 1 2 0,0-1 7 0,0 1-12 16,0-2 5-16,3 0 0 0,-3 0-4 16,0 0 4-16,0 0 5 0,0 0-3 0,0 0 7 15,0 0-14-15,0 0 17 0,0 0-1 0,0 0-18 16,0 0 9-16,0 0-15 0,0 2-3 0,0-2 12 16,0 0-1-16,0 1 3 0,0-1 4 0,0 0 2 15,0 0 8-15,0 0-8 0,0 1 1 0,0-1-15 16,0 0 2-16,0 0 3 0,0 0 3 0,2 0-2 15,-2 0 8-15,0 0 1 0,0 0-3 16,0 0 9-16,0 0-13 0,0 0 4 0,0 0-2 16,0 0-2-16,0 0 4 0,0 0-9 0,0 0 3 15,0 0 10-15,0 0-1 0,0 0-5 0,0 0 0 16,0 0-7-16,0 0 5 0,0 0 0 0,0 0 2 16,0 0 2-16,0 0-2 0,0 0 9 0,0 0-5 15,0 0-1-15,0 0-8 0,0 0 3 0,0 0 7 16,0 0-8-16,0 0 8 0,0 0-5 0,0 0-9 15,0 0 13-15,0 0-11 0,0 0 3 0,0 0 8 16,0 0-8-16,0 0 13 0,0 0-9 0,0 0 2 16,0 0-7-16,0 0 3 0,0 0 9 0,0 0-11 15,0 0 10-15,0 0-8 0,0 0 0 0,0 0 2 16,0 0-9-16,0 0 13 0,0 0-8 16,0 0 6-16,0 0 5 0,0 0-14 0,0 0 7 15,0 0-4-15,0 0 11 0,0 0-5 0,0 0 0 16,0 0 0-16,0 0-8 0,0 0 8 0,0 0 5 15,0 0-5-15,0 0-2 0,0 0-2 0,0 0 6 16,0 0-8-16,0 0 4 0,0 0 2 16,0 0-13-16,0 0 17 0,0 0-2 0,0 0-2 0,0 0-73 15,0 0-22-15,0 0-56 0,-5 0-57 0,5 0 3 16,0 0-55-16,0 0-43 0,-6 0-67 0,6-4-40 16</inkml:trace>
  <inkml:trace contextRef="#ctx0" brushRef="#br0" timeOffset="31239.28">17943 4713 399 0,'0'0'19'0,"0"0"52"16,0 0 15-16,0 0 28 0,0 0 0 0,0-5-14 16,0 1-5-16,0 4-16 0,0 0 8 0,0 0-6 15,0 0 1-15,0 0 0 0,0 0-21 16,0 0-26-16,0 0-1 0,0 0 12 0,0 0 23 0,0 0 10 16,0 0 5-16,0 0-12 0,-6 0-16 0,2 0 8 15,0 0 1-15,1 0 3 0,0 0-6 16,0 7-11-16,-1-1 3 0,1 1-2 0,2-1 18 15,-4-1-4-15,2 1-2 0,2 0-2 0,-3-1-21 16,1 0 2-16,1-1-14 0,-1 1-20 0,3 2 7 16,-1-1-18-16,-1 3-3 0,0 0 9 0,2 0-8 15,0 3-1-15,0 1 3 0,0-2 2 0,0 1-7 16,0-2 9-16,0 1-4 0,5-1 2 0,-2 0 14 16,2-2-14-16,-1 0 4 0,3 0-8 0,-2-1-1 15,1-1 3-15,2 0 0 0,-1-2 6 16,0 0-8-16,0-1 1 0,-1-2 3 0,2 1 5 0,1-2-7 15,-2 0 4-15,-1 0 3 0,2-5-12 0,-3 0 14 16,2 1-5-16,-2-1-7 0,0-1 10 16,2 0-14-16,-4 0 5 0,0-2 10 0,3 2-1 15,-3-3-1-15,0 0 35 0,2 0 27 0,-2-2 6 16,-3 0 4-16,2-1-11 0,0 0-14 0,-2 0 6 16,0 1 19-16,0 1-29 0,0 0-25 0,0 2-12 15,-7-1-15-15,-1 2 8 0,3 2-3 16,-2-1 4-16,0-1-1 0,-1 3-60 0,3-1-49 0,-5 1-86 15,2 1-117-15,-2-2-71 0,-1 1-62 0,0-1-53 16,1 1-33-16</inkml:trace>
  <inkml:trace contextRef="#ctx0" brushRef="#br0" timeOffset="32393.27">16854 2812 526 0,'-1'3'43'0,"-1"-2"33"0,2 1 33 16,0 0 44-16,0-1-24 0,0-1 8 15,0 0-16-15,0 0-20 0,0 0-19 0,0 2-34 0,0-1 6 16,0-1 6-16,0 0 17 0,0 0 5 15,0 0-2-15,3 0-14 0,-3 0 1 0,3 0 3 16,-1 0-7-16,2 0-7 0,-4 0-3 0,0 0 8 16,0 0 0-16,2 0-20 0,-1 0 59 0,1 0-18 15,-2 0-15-15,2 5 10 0,-2-1-65 0,1 1 8 16,-1-1 23-16,4 1 29 0,-3 0-10 0,2 3-5 16,1 1-26-16,0-2-34 0,0 4 10 0,2-2-16 15,-2 2-3-15,1-1 12 0,0 1 0 0,0 2 7 16,-2 0-2-16,3 0 0 0,-3 0-14 0,0 0 4 15,1 2 9-15,-3-1-8 0,2-1 1 0,1 0 12 16,1-1-2-16,-2 0-4 0,-2-1 1 16,4-2-6-16,-2-1 0 0,0-1 9 0,-1 0-5 15,1-1-9-15,0-2 0 0,-3-1 7 0,3 0 3 16,-3 0-3-16,2-1 4 0,-2 0-11 0,0-2 12 16,0 0 0-16,0 0-3 0,0 0 7 0,0 0-13 15,0 0 6-15,0 0 0 0,0 0-6 0,0 0-1 16,0 0 0-16,0 0 5 0,0 0 0 0,0 0 2 15,0-4-4-15,0 1-46 0,0 0-37 0,0 0-55 16,0 0-9-16,0-1-22 0,-7 1 2 0,1-1 1 16,6 0-55-16,0 2-34 0,-5-1-37 0,5 1-48 15,0 2-20-15,0 0 72 0</inkml:trace>
  <inkml:trace contextRef="#ctx0" brushRef="#br0" timeOffset="33535.53">17520 4733 462 0,'0'0'3'0,"0"0"26"16,0 0 30-16,0 0 4 0,0 0 16 0,0 0 0 15,0 0-17-15,0-5 22 0,0 5 2 0,0-3-11 16,0 0 20-16,0 3-4 0,0 0 10 0,0 0-15 16,0 0-29-16,0 0 11 0,0 6-3 0,0-3 16 15,0-3 4-15,0 0-33 0,0 0-9 0,0 0-6 16,0 0 7-16,0 0 17 0,-5 0-21 0,0 0 7 15,-1 0-7-15,4 0-12 0,-2 0 6 0,0 0-15 16,1 5-2-16,2 0 9 0,-3 0-8 16,1-1 10-16,2-1-6 0,-3 1-5 0,2-2 12 15,0 2-10-15,0 1 14 0,2 1 0 0,-3 2 13 16,3-1-8-16,0 3-14 0,0 0 14 0,0 2-26 16,0-1 17-16,0 1 2 0,0-2-24 0,0 0 2 15,0 1-9-15,0-2-4 0,0-1 4 0,0 1-2 16,0-3 4-16,3 3-4 0,3-1 0 0,-2-2 13 15,-1 2-16-15,0-1 10 0,0 0 2 0,2-1-12 16,0 0 10-16,1-2-5 0,0 0-3 0,1 0 5 16,-3-2 3-16,1 1-14 0,0-3 6 0,4 0-1 15,-2 0 4-15,-1 0 9 0,1-5-13 0,-1 0-1 16,1 0 3-16,-2 0-1 0,0-1 13 0,2 1 5 16,-3-3-10-16,-2 0-1 0,4 0 10 15,-3-2 13-15,-1 0 38 0,3-3 13 0,-4 0-4 16,2-1 7-16,1-1-8 0,-3-1 6 0,2 2-6 15,-3-1-32-15,0 4-33 0,0 0-1 0,0 3-3 16,-6 2-6-16,0 2 9 0,-1 0-7 0,-4 1-5 16,3 0-9-16,-3 0-62 0,2 0-81 0,-2-1-60 15,-4-1-84-15,1 2-64 0,1-1-48 16,-1 0-53-16,2-1-47 0,-4 1 109 0</inkml:trace>
  <inkml:trace contextRef="#ctx0" brushRef="#br0" timeOffset="34544.02">16493 2904 655 0,'0'0'16'0,"0"0"23"0,0 0 36 0,0 0 30 15,0 0 0-15,0 0-18 0,0 0 5 0,0 0-5 16,0 0 10-16,0 0 1 0,0 0-5 0,0 0 16 15,0 0-19-15,0 0 1 0,0 0-21 0,0 0-13 16,0 0 3-16,0 0 14 0,0 0 4 0,0 0-13 16,0 0-7-16,0 0-13 0,0 6-8 0,0-2-9 15,0 1-8-15,0 0-7 0,4 1-4 0,0 0 67 16,0 2 0-16,-1-1 4 0,0 2-18 16,2 2-66-16,-2 0 4 0,3 0-7 0,-1 2 14 15,0 1-5-15,-1 1-9 0,1-1 7 0,0 1-11 16,1-1 4-16,-3 2 12 0,2-3-5 0,-2 1 2 15,0 0 9-15,1-2-8 0,1-1-3 0,-4-2 0 16,2 0-7-16,0-1-5 0,0-1 10 0,-3-2 13 16,2-1-6-16,-1 0 4 0,-1 0-5 0,0-2-8 15,2 0-1-15,-2-1 8 0,0-1-8 0,0 1 1 16,0-1 2-16,0 0 8 0,0 0 1 16,0 0 0-16,0 0-3 0,0 0-11 0,0 0 7 0,0 0 5 15,0 0 2-15,0 0-5 0,0 0-11 16,0 0-2-16,0 0-1 0,0 0 19 0,0 0 7 15,0 0-12-15,0 0-2 0,0 0-2 0,0 0 0 16,0 0 6-16,0 0 5 0,0 0-16 0,0 0 0 16,0 0 5-16,0-2-4 0,0-2-66 0,0 0-23 15,0 0-54-15,0 2-61 0,0 0 24 0,0-1-32 16,0 2-36-16,-5-1-32 0,5 1-38 16,0 1-31-16,0 0 72 0</inkml:trace>
  <inkml:trace contextRef="#ctx0" brushRef="#br0" timeOffset="35616.49">17083 4805 350 0,'0'0'26'0,"0"0"0"0,0 0 15 15,0 0 37-15,0 0-17 0,0 0 7 0,0 0 8 16,0 0-10-16,0 0 10 0,0 0 17 0,-7 0-11 15,7 0 11-15,-2 0 3 0,2 0 11 0,0 0-8 16,0 0-2-16,6 0 16 0,-6 0-24 0,3 0 9 16,-3 0-18-16,0 0-13 0,0 0 0 0,0 0 5 15,-7 0-6-15,2 5-17 0,-2 0 7 16,4-2-4-16,2 2 3 0,-3 0-1 0,1-1-1 16,3 0 5-16,-2 1-12 0,1 0 12 0,-1 0-13 15,2 1-22-15,-4 0-3 0,4 0-15 0,0 0-12 16,0 2 14-16,0 0 0 0,-2 1 2 0,2-2 11 15,-1 2 5-15,1-1-7 0,0 0-2 0,0-1-7 16,0 3-13-16,0-3 6 0,0 2 5 0,0 1-3 16,0-1-1-16,3 1 6 0,3 0-11 0,-3-1 2 15,0 2 9-15,2-2-13 0,-2-1 10 0,2 1-8 16,0-2-2-16,-1-2 10 0,1 1-15 0,2-3 11 16,-3 0-4-16,4-3-5 0,0 2 3 0,-2-2 13 15,2 0-2-15,2 0-10 0,1 0 10 16,-2-5-9-16,1 2 0 0,-1-2 6 0,1 2 5 15,0 0-18-15,-4-2 16 0,5 0-9 0,-3-1-3 16,-2 0 15-16,2 0-24 0,-2-1 21 0,2-2-5 16,-1 3 14-16,-3-2 30 0,0-1-16 0,2 0 12 15,-5-1 14-15,2 0 1 0,1-1 26 0,-3-1-7 16,-1 0-7-16,0-3-8 0,0 0-8 16,0-1 11-16,0 0-20 0,-8 1-17 0,-1 1-12 15,3 1-10-15,-1 1 4 0,-1 2 4 0,-1-1-16 16,1 5 3-16,-3-1-29 0,-2 2-45 0,2 1-53 15,1 2-87-15,-3-1-73 0,-2 0-70 0,0 1-41 16,2 1-45-16,-5-2-60 0,4 2 13 0</inkml:trace>
  <inkml:trace contextRef="#ctx0" brushRef="#br0" timeOffset="36716.09">16041 2848 662 0,'0'0'42'0,"0"0"42"0,0 0 30 0,0 0 37 16,0 0-26-16,0 0-17 0,0 0-7 0,0 0-34 16,0 0-18-16,0 0-9 0,0 0-10 0,4 0 26 15,-3 0 27-15,-1 0-7 0,0 0 6 16,0 0-11-16,0 0 0 0,0 0 11 0,0 0 11 16,0 0-3-16,0 0-12 0,0 0-24 0,0 5 39 15,0 1-4-15,0-1-20 0,0 1 7 0,0 0-71 16,0 0-1-16,5 2 7 0,-2-2 10 0,2 2 8 15,-1 1 3-15,-1-1 5 0,2 1-5 0,-1 0-14 16,0 1-4-16,-2 0-12 0,3-1 5 0,-2 2 7 16,1-1-12-16,1 0 17 0,-3 0-17 0,1 0-2 15,0-1 5-15,0 0-14 0,-1 0 9 0,1 3 4 16,0-3-6-16,-1 1 14 0,2-1-10 0,0 0-11 16,-4-1 18-16,3 1-14 0,-2-3 19 15,1 0-9-15,0-1-12 0,-1 0 5 0,-1-1-10 16,2-1 21-16,-1-1 0 0,1-1-4 0,-2 1-5 0,0-2 2 15,0 1 0-15,0-1 3 0,3 0 5 16,-3 0-8-16,0 0 3 0,0 0-1 0,0 0-6 16,0 0 4-16,0 0-4 0,0 0-3 0,0-4 5 15,3 4 0-15,-3-4-4 0,0 3 4 0,0-2 4 16,0 1-6-16,0-1 21 0,0 0-15 0,0 2-6 16,0-1 0-16,0 1-83 0,0-1 20 0,0 1-89 15,0-2-36-15,0 1 11 0,0-1-55 0,0 3 13 16,0 0-65-16,-3 0-31 0,3 0-48 0,0 0-17 15,0 0 101-15</inkml:trace>
  <inkml:trace contextRef="#ctx0" brushRef="#br0" timeOffset="37848.28">16669 4881 392 0,'0'0'10'0,"0"0"-3"0,0 0 46 0,0 0 26 15,0 0-2-15,0 5 29 0,0-5-27 0,0 0 1 16,0 0 16-16,0 0 10 0,0 3 19 0,0-3-11 16,0 2-11-16,0-2-25 0,0 0 2 0,0 0 9 15,0 1-3-15,0 0 18 0,0 1-11 0,0-1-5 16,0-1 3-16,0 1-6 0,-5 2-12 0,2-1-8 16,2 2 12-16,-4-1 9 0,1 0 5 0,0 2-15 15,-1 2-25-15,1-2-37 0,0 1-23 16,1 0 18-16,-2 0 9 0,2 0 5 0,0 1 17 15,0-1-3-15,0 0-9 0,1 0 9 0,2 0-16 16,-1 0-12-16,-1 0 0 0,2 0-11 0,0 0 11 16,0 0-2-16,0 2-3 0,0-1-1 0,0 2-8 15,0-2 3-15,3 0 0 0,3 0 2 0,-1 0-5 16,-3 1 7-16,3-2 5 0,-1 0 0 0,0 0-7 16,0 1-2-16,1-3-1 0,-1 1 6 0,1-2-1 15,0 0 7-15,2-1-15 0,-3-1 8 0,2 0-2 16,2-1-9-16,0 0 18 0,0 0-11 0,2-5 4 15,-4-2-4-15,0 1-1 0,2 0-4 0,0-2 19 16,-3 1-8-16,1 1-4 0,-3-2 3 0,2 0-3 16,-1 1 4-16,-3-2 15 0,1-1 2 15,-2 0 19-15,0-1 19 0,0 0 2 16,0-3 8-16,0 0-38 0,0-2-7 0,-7 0-21 0,2 1 4 16,2 0 7-16,-2 1-7 0,1 0-2 0,-4 2-12 15,3 1-3-15,-1 2-21 0,-1 0-35 16,-1 1-84-16,-2 3-112 0,-2-1-83 0,2 1-60 15,-2 3-51-15,-1-2-21 0,1 2 10 0</inkml:trace>
  <inkml:trace contextRef="#ctx0" brushRef="#br0" timeOffset="38829.37">15564 2729 526 0,'0'-4'50'0,"0"1"24"0,0 1 34 0,8-1 28 15,-8 0-36-15,0 3 16 0,0 0-31 16,0 0 14-16,0 0-4 0,0 0-32 0,0 0-6 15,0 0-17-15,0 3 12 0,4-3 21 0,-4 3 16 16,0 0-19-16,0-1-6 0,0 1-6 0,0 0 5 16,0 1 0-16,-6 1 2 0,6 1-1 0,0 0-6 15,0 4 3-15,0-1-11 0,0 1-15 0,0 1-13 16,0 1-3-16,3 1-19 0,2 0 3 0,-2 0-6 16,0 2-3-16,2-1 8 0,-1 1-2 0,0-1 0 15,2 2 5-15,-1 0-5 0,0-1-3 0,1-1 6 16,-1 0-1-16,0-1 2 0,2 0-4 0,-3-2 4 15,2-2-4-15,-3 0 2 0,2-3 1 0,-2 0-5 16,-1-1-3-16,2-2-6 0,-2 0 9 0,-1-2 0 16,-1 1 4-16,0-1 0 0,0-1-4 0,0 0-2 15,0 0 4-15,0 0 4 0,0 0-4 16,0 0 9-16,2 0-9 0,-2-6-5 0,0 3 8 16,0 0-16-16,0-1-46 0,0-1-40 0,0 2-56 15,-5 0-69-15,5 0-10 0,-6 0-9 0,3 0-43 16,2 1-17-16,1 1-20 0</inkml:trace>
  <inkml:trace contextRef="#ctx0" brushRef="#br0" timeOffset="40081.31">16128 4903 364 0,'0'3'15'0,"0"0"5"16,0 0 27-16,0 0 35 0,0-1-19 15,0 1 16-15,0 0 10 0,0-2-6 0,0 1 32 0,0 0 17 16,0-1 10-16,-3 2-18 0,3-2 8 0,-4 0 5 16,4 0-29-16,-2 2 16 0,0-3-14 0,-1 1-16 15,0 1 10-15,1-1-17 0,-2 1-5 0,-1 0-28 16,3-1-19-16,-3 2 3 0,1-3-8 0,4 3 21 15,-2-1 5-15,-1 1 0 0,2 0-7 16,-1 1-24-16,2-1-5 0,-2 2-18 0,2 1 28 16,0 1 13-16,-1 1 24 0,-1-1 9 0,1 1-32 15,1 0-14-15,-4 0-19 0,1 1-6 0,3-1 2 16,-2 1 14-16,1 0-16 0,-1 1 16 0,2-1-5 16,0 0-9-16,0 2-2 0,0-2-12 0,0 0 14 15,0 1-9-15,5-1 4 0,-2 0-4 0,1 0-8 16,0 0 13-16,-2 0 1 0,1-1-1 0,2 1 4 15,-1-2-10-15,1 0 3 0,-3-1 14 0,1 0-18 16,0-1 11-16,0-1-7 0,1-1-10 0,0-1 22 16,-2 1-5-16,4-1-5 0,-3-1-2 15,2-1-7-15,-2 0 5 0,2 0 4 0,1 0-4 16,-1 0 4-16,0-3-14 0,1-1 3 0,-1 4 21 16,-2-2-12-16,2 0 5 0,-2-1 9 0,3 1-24 15,-3 0 15-15,0-2 4 0,1 2-16 0,0-2 17 16,-2 3-17-16,1-3 11 0,1 0 6 0,-3 1-12 15,2 0 6-15,-1-3-11 0,2 1 0 0,-4 1 7 16,3-1-12-16,-1 0 15 0,0-1-6 16,-1 0 1-16,-1 0 11 0,0 1-16 0,4-2 26 15,-4 2 17-15,0-1 14 0,0 0 5 0,0-1-14 16,0 0-5-16,0 1-2 0,0-2 7 0,0 1 10 0,-7 0 20 16,2 0-1-16,1-1-6 0,-1 2-7 15,2 0-34-15,-2 0-13 0,2 0 2 0,-2 0 9 16,0 1 22-16,2 1 8 0,0-3 7 0,-1 3 4 15,-1-1-18-15,3 0-5 0,-3 0-24 0,2-2-4 16,-2 1-9-16,-1 0-7 0,3 0 13 0,-2 0-16 16,-1 0 8-16,1 0 5 0,-1 0-7 0,0-1 2 15,-1 1-3-15,2 0-7 0,1 0 18 0,-3 2-3 16,2-1-8-16,1 1 16 0,-1 0-36 0,0 2-67 16,2-2-37-16,-2 1-73 0,2 0-61 0,3-1-11 15,-3 1-85-15,1-1-30 0,-2 1-52 16,4 2-31-16,-2-4 7 0,2 4 4 0</inkml:trace>
  <inkml:trace contextRef="#ctx0" brushRef="#br0" timeOffset="41357.15">15150 4814 757 0,'0'-1'40'0,"0"1"31"0,0 0 28 0,0 0 66 15,0 4-15-15,0 2-24 0,0 1 6 0,4-1-32 16,-4 3-17-16,5 0-2 0,-2 0-30 0,1 2-36 16,2-1-9-16,-2 2-2 0,1-1-10 15,0 3 10-15,3-2-4 0,0 1-2 0,-4 0 0 16,4 0-5-16,-3 0 16 0,0 1-11 0,-2-3 12 16,3 1-10-16,-3-1-8 0,-1-2 14 0,0 0-8 15,-2-3-8-15,0 2-43 0,0-2-33 0,0-1-27 16,0-1-48-16,0 0 13 0,0-2-32 0,0 0-13 15,0-2 4-15,0 0-26 0,-4 0 13 0,4 0 36 16</inkml:trace>
  <inkml:trace contextRef="#ctx0" brushRef="#br0" timeOffset="41863.67">15172 4660 448 0,'-8'-4'39'0,"3"0"25"0,2-1 25 0,-2 1 29 16,2-1-17-16,-3 1 1 0,-2-1-5 0,0 3 12 15,0-1-7-15,-2 3 5 0,0 0-5 16,-2 6 20-16,0 2-13 0,2-1-7 0,-1 0 9 16,0 1-45-16,0 2 10 0,0-2-26 0,0 2-11 15,1 1 1-15,1 3-5 0,1 0 10 0,0 2-13 16,3 2-15-16,2 3 5 0,0 2-16 0,1 0-6 16,2 3 2-16,0 3-6 0,0 0 0 0,8 3 10 15,-3 0-6-15,3 0 9 0,1 1-2 0,-1 0-1 16,2-3-8-16,2 0-2 0,1-3 10 0,1 0-6 15,-1-4 4-15,4-1-8 0,-2-5-54 0,2-2-3 16,1-4-9-16,0-5-15 0,2-6 30 16,0 0 3-16,2 0 8 0,0-7 12 0,1-5 18 15,-3-2 10-15,2-3 4 0,-3-3 8 0,2 0-6 16,-3-2 15-16,-2-4 39 0,-3-2 12 0,1-2 37 16,-2 0-4-16,-3-2-24 0,-5-2 6 0,1-1-13 15,-5 1-1-15,0 2-16 0,0 2-27 0,-9 3-21 16,-2 3-8-16,0 4-8 0,-2 6 2 0,-3 1-52 15,-1 5-72-15,-1 3-52 0,-2 3-78 0,-2 1-41 16,1-1-36-16,1 2-48 0,-2 0 2 0</inkml:trace>
  <inkml:trace contextRef="#ctx0" brushRef="#br0" timeOffset="43426.25">14604 4589 706 0,'-8'-5'53'0,"3"1"42"16,-1 2 34-16,0-1 45 0,1 0-23 0,0 0-34 15,1 2-23-15,-3 0 0 0,2 1-13 0,-1 0-3 16,0 0-7-16,1 0-48 0,0 0-11 16,0 8-2-16,-2-2-12 0,2 3 17 0,4-1-9 15,-3 3 6-15,4 0 9 0,0-1-17 0,0 2 7 16,0 1-5-16,8 0-2 0,-2 0 7 0,2-2-18 15,-1 0 1-15,-1-1 12 0,3-1-10 0,3-1 17 16,-4-3-7-16,2-1-14 0,0-2 8 16,0-2 2-16,-1 0 4 0,2 0 0 0,-3-5-4 0,0 0-2 15,1-1 21-15,-1-1 9 0,0 0 5 16,-3 0-1-16,-2-1-21 0,2-1-4 0,-2 2 5 16,-2-2-3-16,-1 1-3 0,0-2 1 0,0 0-7 15,0 1 2-15,0-1 3 0,-7 1-5 0,2-1 0 16,0 0-6-16,2 0 4 0,3 0-2 0,-2 1 2 15,1 1-7-15,1 1-1 0,0-1 6 0,0 2-7 16,0 1 13-16,6 1 0 0,-1-1-10 0,4 2 8 16,-4-1 0-16,3 2-4 0,-1-1 9 0,-1 1-7 15,3-1-9-15,-1 2 11 0,-1 1 0 0,3 0 0 16,-2 0 7-16,0 0-14 0,-1 0 8 0,0 6-3 16,0 0 2-16,-1 2 2 0,2-1-6 0,-3 2 2 15,3 1 4-15,-4-2 1 0,1 1 3 0,-2 3-3 16,2-3-7-16,-1 0 4 0,0 0-2 0,2-3 0 15,-1 2 6-15,-2-2-4 0,2-1-6 16,0-1 2-16,-2-2-2 0,2 1 6 0,-1-2 4 16,-1-1-10-16,2 0 4 0,-1 0-5 0,0-6-3 15,1 0 21-15,0 0-13 0,4-2 0 0,-2-1 4 16,-3 2-8-16,1-3 6 0,0 0-4 0,2-2 2 16,-2 2-4-16,-1-2-3 0,0 1 9 0,-2 1-2 15,3 0 7-15,-4 0-10 0,3 2 6 0,0 0-1 16,-2 3 0-16,-1 0 4 0,2 0-6 0,-1 2 2 15,1-1-4-15,0 2 9 0,1 0-1 0,-3 1-12 16,2 0 2-16,2 0 4 0,0 1-2 16,-2 0 12-16,0 0-8 0,2 0-2 0,-2 0 2 0,2 6-4 15,-2-1 9-15,5 0-3 0,-5-2-6 16,0 1 8-16,2 1-6 0,-2-2-2 0,2 0 6 16,-2 2-10-16,0-4 14 0,3 2-8 0,-3-1-2 15,-1-1 9-15,1 1-14 0,0-2 3 0,-1 0 4 16,1 0-2-16,-1 0 6 0,0-5 3 0,1 1-7 15,0-1-3-15,3 0 1 0,-3 2 0 0,4 0-2 16,-3-1 2-16,0 2-3 0,0-1-1 0,1 2 8 16,-1-1-8-16,-2 2-1 0,1 0-22 0,1 0-27 15,-3-1-28-15,2 1-26 0,-3 0-32 16,0 0-16-16,0 0-25 0,0 0-27 0,0 0-1 16,0 0-28-16,0 0-8 0,0 0 17 0</inkml:trace>
  <inkml:trace contextRef="#ctx0" brushRef="#br0" timeOffset="43743.1">15081 4141 845 0,'-3'-6'58'0,"-1"1"42"0,1 5 45 16,3 0 27-16,0 0-45 0,0 0 20 0,0 0-21 15,0 0 7-15,0 0 11 0,0 0-41 16,0 8 1-16,7-1-11 0,-4 4-20 0,2-2 35 16,2 3-8-16,-4 0-15 0,3 2-7 0,0 0-56 15,-1 1-20-15,3 2-20 0,-1 1 7 0,-3 0 8 16,6 2 1-16,-6-1 14 0,3 0-12 16,-1 2 0-16,-1-1 4 0,3-1 1 0,-4 0-1 15,1-1-4-15,0-1-6 0,1-1 3 0,-1-4-17 0,1 2-69 16,-1-4-45-16,1-2-47 0,-1 0-17 0,0-2-1 15,-2-2 32-15,3-1-15 0,-1 0-18 0,1-2-5 16,-1 0-32-16,0-1 15 0,0 0-13 16,2 0 38-16</inkml:trace>
  <inkml:trace contextRef="#ctx0" brushRef="#br0" timeOffset="44143.65">14985 4350 427 0,'-6'3'26'16,"6"-1"40"-16,0-2 2 0,0 0 26 0,0 0-9 15,0 0-11-15,8 0 36 0,-5 0-22 0,0 0 35 16,3 0-5-16,-1 0-21 0,3 0-5 16,1-5-31-16,3-2-7 0,3 2 3 0,0-3-7 0,2 2-12 15,1-3-20-15,0 1-16 0,0-1 15 16,-1 2-27-16,-1 1 16 0,-2 1-6 0,-1 2-4 15,-2 0 6-15,-3 0-4 0,-3 1 0 0,1 1-4 16,-4 1 12-16,2 0-19 0,-4 0-39 0,0 0-7 16,0 0-62-16,0 0-30 0,0 0-3 0,0 0-51 15,-4 0-11-15,4 4-42 0,-5-4 27 0</inkml:trace>
  <inkml:trace contextRef="#ctx0" brushRef="#br0" timeOffset="44879.64">14456 4959 441 0,'-3'4'39'0,"-2"-1"22"16,1-1 9-16,4 1 9 0,-3-2-23 0,2 0-10 15,-4 1 3-15,3-1-1 0,-4 0 6 0,3 0-1 16,2-1-3-16,-1 0 1 0,2 0 5 0,0 0 25 16,0 0-4-16,0 0 15 0,5 0-27 0,2 0-12 15,1 0 30-15,0 0-7 0,0 0 1 16,3 0-8-16,2-5-30 0,2-1-14 0,0 0-4 15,4 0-16-15,4-4 3 0,0-1-4 0,5 1 0 0,2-4 0 16,2 0-12-16,1-2 6 0,2-1 8 16,1-1-8-16,-3 1 6 0,2 2-4 0,-5 1 0 15,-2 0 8-15,-2 3-6 0,-4 2 5 0,-5 1 3 16,-4 4 24-16,0 2 14 0,-7-1 5 0,-3 2 2 16,0 1-23-16,-1 0-5 0,-2 0-1 0,0 0-11 15,0 0 7-15,0 0-14 0,0 4-16 0,0-4 12 16,0 2-4-16,0 1-5 0,-5-2 12 0,5-1-9 15,-3 2-5-15,-2-1 5 0,2 0-34 0,-3 0-55 16,1-1-35-16,0 0-60 0,-1 0-56 0,1 0-30 16,-2 0-54-16,2 0-27 0,0 0 65 15</inkml:trace>
  <inkml:trace contextRef="#ctx0" brushRef="#br0" timeOffset="50190.65">15848 5264 191 0,'10'0'38'0,"-4"0"22"0,-1 0 8 0,-5 0 54 15,5 0-33-15,-5 0 12 0,0 0 26 0,0 0-25 0,0 4 12 16,0-4 3-16,0 4-16 0,0-1 4 16,0-3-12-16,0 0-38 0,0 0-5 0,0 0-12 15,0 0 18-15,0 0 13 0,4 0-4 0,-1 0-18 16,-3 0-18-16,0 0-17 0,0 0-2 0,2 0 1 16,-2 0-9-16,0 0 0 0,0 0 2 0,0 0-6 15,0 0 8-15,0 0 0 0,0 0-6 0,0 0 23 16,0 0 9-16,0 4 11 0,0-1 5 15,0 3-18-15,0 1-13 0,0 0-5 0,0 1-6 16,0 2-1-16,0 0-1 0,0 2-6 0,0-1-2 0,0 1 8 16,7-1-8-16,-3-1 8 0,0 1-2 15,2-2-6-15,-2 2 12 0,1-3-4 0,0-1 3 0,-2 1-1 16,2-2-10-16,0 0-3 0,-4-1 7 16,3-1 0-16,0 1 4 0,-1-2-4 0,-1-1 0 15,-1 1-2-15,1-2 5 0,-2 2 1 0,0-2-2 16,0 0 7-16,3 2-12 0,-3-2 6 0,0 0 3 15,0 0-8-15,0 1 4 0,2-1-2 0,-2 1-4 16,1-2 8-16,-1 1-2 0,0-1 1 0,0 0-3 16,2 0-7-16,-2 0 3 0,0 0 10 0,0 0-2 15,2 0 0-15,-2 0 3 0,0 0-11 16,1 0 4-16,-1 0-2 0,0 0 10 0,0 0 1 16,3 0-5-16,-3 4 0 0,2-2-4 0,0 1 0 15,-1-1 11-15,2-1-3 0,-1 1-10 0,-1-1 9 16,2-1-9-16,-1 2 4 0,0-1 6 0,1-1-8 15,0 0 0-15,0 0 13 0,-1 0 0 0,1 0 4 16,0 0 1-16,3 0-8 0,-3 0 1 0,2 0-5 16,0 0 7-16,-2 0-9 0,2 0-4 0,-2 0 9 15,3 0-11-15,-3 0 8 0,1 0 3 0,1 0-15 16,-2 0 10-16,2-3-6 0,-2 3 6 0,4 0 0 16,-2 0-6-16,2-3 2 0,-3 3-2 0,3-2 2 15,0 0 0-15,1 0-2 0,0 1 2 0,0-1 6 16,3-1-6-16,-1 3 7 0,1-3-11 15,3 2-1-15,-3-2 12 0,3 1-9 0,-3 0 6 0,1 1-6 16,0-1-2-16,-1 1 10 0,-1-1-10 16,2 1 10-16,0-1-8 0,-3 0-11 0,2-1 15 15,0 2-8-15,2-2 8 0,-2 0 0 0,3 1-4 16,0-1 2-16,-1 0 4 0,4 0 5 0,-2-1-12 16,3-1 3-16,-3 0-2 0,5 1 0 15,-3-1 9-15,1-1-7 0,1 2-4 0,-3-2 1 16,0 1 5-16,-2 0 5 0,2 2-1 0,-3 0-6 15,-3 0-2-15,0 0 2 0,0 0 18 0,-1 1 10 16,0-1 3-16,1 1-11 0,1 1-14 0,-2-2-6 16,3 3-4-16,2-3 9 0,0 1-14 0,2 1 2 15,-2-2 11-15,3 0-1 0,3 1 3 0,-2-1 5 16,3 2-20-16,-2-2 5 0,3 1 6 0,-2-2-6 16,-4 2 13-16,-2-1-12 0,-1 0-5 0,-2 0 3 15,-1 1-1-15,-4 1 12 0,-1-2-1 0,0 2-1 16,0 0-8-16,-1 0 4 0,1-1 4 0,-1 2-2 15,0-1 1-15,0-1-10 0,1 0 2 0,0-1 5 16,4 0 3-16,-1 0-1 0,5 0-2 0,1-1-2 16,2-1 8-16,5 1-8 0,1-1 9 0,-2 1-10 15,4 0-8-15,1 0 16 0,0 1-7 0,2-1 4 16,-4 0 2-16,4 1-12 0,-4-1 8 16,1 0 4-16,-2 2-4 0,0 0 11 0,0 0-11 15,-4-1-9-15,1 1 11 0,-4 1-4 0,-2-1 4 16,0-1-2-16,-1 2-4 0,-2-1 4 0,0 1 0 15,-3-1 0-15,0 1 7 0,-1-1-16 0,0 1 9 16,-1 0 2-16,1-1-2 0,1 0 7 0,-3-1-10 16,3 1 1-16,2-2 0 0,-1 0 0 0,3 0 4 15,2 1 0-15,1-1-4 0,5-1 4 0,-1 0-9 16,2 0 14-16,0 0-5 0,3 0-4 0,0 1 6 16,1-1-10-16,0 2-1 0,-3-1 9 0,1 0 3 15,-4 1-3-15,2 0 2 0,-5 3-4 0,-2-1-8 16,-2-1 8-16,0 1 0 0,-3 0 37 15,-1 0-35-15,-3 1-6 0,2 0 2 0,-4 0-34 16,1-2 39-16,-1 2 39 0,-1-1-40 0,-1-1-9 16,3 1 49-16,1 0-75 0,-3-1 75 0,4 0 7 15,-2-1-96-15,5 0 89 0,0-1-33 0,0 0-53 16,3 1 95-16,0-1-51 0,0-1-51 0,5 1 99 16,-3 1-48-16,2-2 0 0,1-1 44 0,0 3-37 15,1 0 3-15,1-1-6 0,-2 0-2 16,-1 1-11-16,1 0-2 0,0 0 13 0,-3 0-2 0,2 1 7 15,-3-1-2-15,0 3-8 0,-2-1 13 16,-1-1-8-16,0 1-9 0,-2 0 7 0,-1 1 0 16,-1-1-2-16,-2 0 15 0,2-1-4 0,3 1-18 15,-4 0 7-15,0-2-3 0,2 2-4 0,2-1 16 16,0-2-4-16,-2 2-6 0,2-2 3 0,-1 1-2 16,-1 1-9-16,1-1 13 0,2 0-7 0,-3 0 8 15,-1 0 3-15,2 3-6 0,-2-2-2 0,2 1 0 16,-3 0 2-16,1 0 0 0,-2 1 15 0,-1 0-19 15,-2 0 4-15,3 0 0 0,-2 0-14 0,1-1 23 16,1-1-2-16,-1 2-11 0,1-1 8 0,0 1 1 16,0-1-5-16,1 0 0 0,0 0-9 0,2-1-3 15,-1 2 8-15,0-1 13 0,0-2 2 0,1 2-11 16,-1 0-2-16,-2-1-5 0,3 2 7 0,-1-1 7 16,-2 1-7-16,2 0-7 0,-3 0 3 0,-1-2-3 15,1 2 9-15,0-1 3 0,-1 1-3 16,-1-1-2-16,3 1 7 0,-3-1-5 0,5 0-2 15,-4-1 3-15,2 2-24 0,1 0 19 0,-1-1 0 16,0-1 6-16,2 1 14 0,-2 0-18 0,0 0 0 16,3 0 2-16,-3-1 1 0,1 1 8 0,0 0-13 15,-2-2-10-15,3 2-1 0,-2-1 6 0,2 1 12 16,-1-2-5-16,1 2 4 0,-2 0-6 16,2 0-1-16,2-1 8 0,-4 1 7 0,0 1-24 0,3 0 15 15,-3 0-6-15,-1 0-4 0,1 0 19 0,0 0-10 16,0 0 5-16,-3 0-7 0,2 0 0 15,0 0-7-15,-1 0 2 0,-1 0 5 0,3 0-4 0,-3 0 8 16,2 0-4-16,0-5 3 0,0 5 8 16,0-1-4-16,-2 1 0 0,2-3-10 0,-2 3-1 15,0-1-3-15,0 0-2 0,1-1 13 0,1 1-8 16,-2-1 1-16,0 1 10 0,1 1-9 0,1-2 0 16,-2 2-1-16,2 0 1 0,-2 0 4 0,0 0 5 15,0-1-2-15,1 1 0 0,-1 0-5 0,2-1-7 16,-2 1 7-16,1-1-7 0,1 1 2 0,0-1 12 15,-1 1-9-15,-1 0 2 0,2 0-9 16,-1 0 9-16,1-2 2 0,-2 2 1 0,3 0 3 16,-3 0-13-16,0 0 7 0,0 0 0 0,0 0 0 15,5 0 5-15,-5 0-3 0,0 0 1 0,1-1-1 16,1 0-2-16,-1 1-9 0,-1 0 6 0,4-1-4 16,-3 1 12-16,1-1-3 0,1-1-2 0,-3 2 9 15,2 0-9-15,1 0 0 0,-1 0-4 0,-1-1 1 16,-1-1-6-16,3 1 21 0,-3 1-8 0,3-1-8 15,-1-1 6-15,-1 2-11 0,-1-1 11 0,0 1 10 16,0 0-8-16,0 0-8 0,0 0-3 0,0 0-5 16,0 0 19-16,3 0-11 0,-3 0 4 0,0 0 0 15,0 0-5-15,0 0 12 0,0 0-10 0,0 0-1 16,0 0 2-16,0 0 4 0,0 0 8 0,0 0-10 16,0 0-3-16,0 0 1 0,0 0 4 0,0 0 12 15,5 0-14-15,-5 0 4 0,0 0-13 16,3 0 13-16,1-4-1 0,-4 4-1 0,1 0 9 15,1 0-22-15,0 0 16 0,-2 0-5 0,0-2-12 16,0 2 12-16,0-3-4 0,0 3 2 16,0 0 6-16,0 0-6 0,0 0 2 0,0 0 0 0,0 0 7 15,0 0-12-15,0 0 5 0,0 0-7 0,0 0-2 16,0 0 18-16,1 0-20 0,-1 0 18 0,0 0-5 16,0 0-11-16,0 0 18 0,0 0-11 0,0 0-7 15,2 0 13-15,-2 0-4 0,1 0 0 16,-1 0 5-16,0 0-3 0,0 0-7 0,0 0 8 15,0 0-8-15,0 0-1 0,3 0 10 0,-3 0-4 16,0 0 2-16,0 0 3 0,2 0-8 0,-2 0 5 16,0 0 10-16,0 0-14 0,0 0 6 0,0 0-1 15,0 0-1-15,0 0 16 0,0 0-18 0,0 0-2 16,0 0 2-16,0 0 4 0,0 0 7 0,0 0 3 16,0 0-5-16,0 0-9 0,0 0 14 0,0 0-12 15,0 0 0-15,0 0 3 0,0 0-10 0,0 0 14 16,0 0-2-16,0 0-9 0,0 0-3 0,0 0-6 15,0-4 8-15,-6 4 10 0,6-3 0 16,-3 0-3-16,3 1-8 0,-4 0 1 0,1 0 10 16,3 0-2-16,-2-1 2 0,2 1-5 0,-3-2-15 15,2 1 13-15,-3-2-5 0,4 0-2 0,-3 1 14 16,0-1-12-16,0-1 3 0,0 0 9 0,2-2-2 16,-3 2 6-16,3-1-7 0,-1-1-11 0,-1 0 12 15,1 1-14-15,1 0 7 0,1 0 4 0,-4 2-18 16,3 0 14-16,-1 1 7 0,1 1 6 0,-4-1 0 15,2 2 9-15,1 0-4 0,-1 1 5 0,3-1-12 16,-3-1-5-16,1 2 3 0,-1-2-23 0,2 0 21 16,-3-1-8-16,3-1-1 0,-1 2 10 0,1-1-8 15,-1 1 5-15,0 2 1 0,0-2-4 0,0 1 3 16,2 2-15-16,-2-1 1 0,2 1 13 0,0-2-2 16,0 2 12-16,0 0-3 0,0 0-12 0,0 0 6 15,0 0-3-15,-3 0-7 0,3 0 4 16,0 0-1-16,0 0 6 0,0 0-2 0,0 0 7 15,0 0-5-15,0 0-6 0,0 0 6 16,0 0-11-16,0 0 2 0,0 0 2 0,0 0 3 16,0 0 2-16,0 0 5 0,0 0-1 0,0 0-2 0,0 0-6 15,0 0-1-15,0 0-4 0,0 0 7 0,0 0 7 16,0 0-5-16,0 0-3 0,0 0-3 0,0 0 3 16,0 0 1-16,0 0 4 0,0 0 1 0,0 0 1 15,0 0 7-15,0 3-8 0,0-3-6 16,0 0-12-16,0 0 3 0,0 3 10 0,0-3-2 0,0 0 13 15,0 0-5-15,0 0-2 0,0 2 12 16,0-2-10-16,0 0-1 0,0 0-1 0,0 0-7 16,0 0 3-16,0 0 9 0,0 0-7 0,0 0-2 15,0 0 2-15,0 0-9 0,0 0 4 0,0 0-2 16,0 0-8-16,0 0-75 0,0 0-38 0,0 0-45 16,0 0-47-16,-5 0 6 0,5 0-10 0,0 0-28 15,-4 0-33-15,-1 0-49 0,5 0-12 0</inkml:trace>
  <inkml:trace contextRef="#ctx0" brushRef="#br0" timeOffset="51195.43">19311 4372 267 0,'3'-2'41'0,"-1"2"8"0,0 0 55 16,-1 0 4-16,-1 0-1 0,0 6 13 0,0-6-18 16,0 0 3-16,0 0-6 0,0 0 4 0,0 0 16 15,0 0-22-15,0-6-13 0,0 2 22 16,0 1-28-16,0 0 19 0,0 1 1 0,0-1-17 15,-5 3-7-15,2-2 15 0,3 1-2 0,-3-1-18 16,0 2-7-16,-1 0-25 0,3 0-11 0,-2 0-15 16,-2 0-2-16,1 6 7 0,0 1-8 0,-1 0-1 15,2 1-12-15,2 2 7 0,-3 3-2 16,3-1 3-16,1 3-1 0,0-1-9 0,0 1 10 0,5 1 52 16,1-3 9-16,2 1 1 0,1-3-19 0,-1 1-55 15,2-3 0-15,2 0 9 0,0-1 9 16,-1-4 23-16,1 0-14 0,3-2-7 0,-3-2-2 15,-1 0 19-15,2 0 38 0,-1-6 1 0,-2 1 13 0,0-3-27 16,-3 0-32-16,0-2 12 0,-4 1-19 16,-3-2 3-16,0-2-8 0,0 2-7 0,-5-1 1 15,-1 2-8-15,-5-1 10 0,1 1-12 0,1 0 11 16,-4 2-8-16,2 1-22 0,-3 1-48 0,3 1-90 16,-1 1-41-16,-1 0-62 0,1 1-41 0,4 1-9 15,-1 1-34-15,1 0-29 0,3 1 4 0,0-2 71 16</inkml:trace>
  <inkml:trace contextRef="#ctx0" brushRef="#br0" timeOffset="51697.27">19374 4134 490 0,'-8'-6'52'0,"-1"3"20"0,-2-1 28 0,1 1 22 15,1 1-33-15,-2 0 6 0,0 2-17 16,-2 0 13-16,5 0-14 0,-3 10 3 0,-1-4 2 15,-1 2-36-15,2-1-9 0,-3 4-19 0,-1-1 0 16,1 3 10-16,1 2 10 0,-2 2 0 16,4 3 3-16,-2 1-5 0,-1 2 1 0,2 0-15 15,3 3-7-15,1 0-1 0,0 1-4 0,3 0 1 16,2 2-1-16,2-1-12 0,1-1 0 0,0 1 4 16,8-1-4-16,-2-1 10 0,4-2-10 0,0-2 0 0,7-3 10 15,0-1-8-15,2-4 0 0,5-2 4 16,-1-5-18-16,4-2 9 0,1-5 14 0,2 0-11 15,2-6 16-15,1-3 9 0,-1-2 23 0,1-3 42 16,-1-1 33-16,-1-2 10 0,-4-1 43 0,0-2-31 16,-6-2 10-16,-1-1-4 0,-2-1-75 0,-9-1-1 15,-1 0-49-15,-8-1-29 0,0 0 7 16,0-1 5-16,-9 4 0 0,-3 0-2 0,-2 2-5 0,0 3-7 16,-5 2 2-16,2 3-71 0,-2 3-88 0,-5 3-114 15,2 1-115-15,0 1-37 0,0 1-53 16,-2 2-4-16</inkml:trace>
  <inkml:trace contextRef="#ctx0" brushRef="#br0" timeOffset="122740.29">140 8936 253 0,'-30'3'24'0,"5"2"30"0,6 0-3 0,1 1 6 15,9-1 14-15,9 3-8 0,0-2 3 0,0 0 19 16,9 0-30-16,6 0 4 0,0-1 22 0,3-1-17 16,2-1 3-16,0 0-19 0,0-2-26 0,-1-1 1 15,-3 0-11-15,-1 0 14 0,0 0 25 0,-3 0 9 16,1-5 8-16,0 3-13 0,-13-5-8 0,-19 2-22 15,-3-2-3-15,3-1 2 0,3-3-20 16,-1-1 4-16,5-1-2 0,3-1-20 0,20-1 8 16,16-1 12-16,5 1-8 0,4 0 12 0,-1 3-14 15,0-3-8-15,1 5 6 0,-5 1 6 0,1 0 8 16,-4 4-2-16,-4-2 0 0,0 4-12 0,-5-1 10 16,0 3-4-16,-5 0 0 0,-1 1-2 0,-5 0-2 15,1 0-4-15,-4 0 10 0,0 0-18 0,-2 0-29 16,-3 0-8-16,8 0-43 0,4 0 11 0,0 0-13 15,-2 0-24-15,-2 0 6 0,-3 0-52 0,-3 0-17 16,-2 0 1-16,-10 0 8 16</inkml:trace>
  <inkml:trace contextRef="#ctx0" brushRef="#br0" timeOffset="123183.28">333 9199 211 0,'11'3'29'0,"-11"1"20"15,0 1 12-15,0 0-2 0,0 0-34 0,-6 0-15 16,-2-2 1-16,3 1 6 0,-3 0 31 0,2-2 8 16,-2 1 0-16,0-1 29 0,-1 0-15 0,-2 0 11 15,-3-2 13-15,1 0-26 0,1 0-4 0,0-6-9 16,3 0-1-16,4-2 11 0,5 1-1 0,0-3-17 16,11-2-16-16,6 0-17 0,4-2-4 0,7-1 4 15,4 0-16-15,4-1-8 0,2 1 6 0,0-1-4 16,-1 1 6-16,-3 1 8 0,-2 1-12 0,-2 1 6 15,-3 1 2-15,-3 3 2 0,-6 0 4 0,-5 2-22 16,6 1 14-16,-6 2-24 0,1 1 13 16,5 0 13-16,-3 2-12 0,-2 0 28 0,-14 0-22 15,13 0 8-15,-13 0 4 0,0 0-5 0,0 0 11 16,-16 0-59-16,-3 0-30 0,3 0-41 0,16 4-41 16,-14-2 19-16,6 2-29 0,8 0-30 0,8-2 12 15,-8-1 20-15</inkml:trace>
  <inkml:trace contextRef="#ctx0" brushRef="#br0" timeOffset="123947.58">379 8660 267 0,'-14'-2'34'0,"7"1"15"0,7 1-4 15,0 0 17-15,0 0-29 0,5 0 10 16,0 6 23-16,1-1-12 0,-1-1-5 0,0 1-5 15,1 0-17-15,0-1 12 0,-1 2 14 0,0 0-8 16,0-1 9-16,2 0-19 0,-2 0-6 0,0 0-1 16,0-2-3-16,1 1 7 0,-1-1-8 0,1-1 1 15,-1-1 4-15,0 1 11 0,-1 0 19 0,3 0 7 16,-4 0-23-16,3 1-16 0,-18 1-5 0,-6-3-12 16,-1 3 18-16,-3-1-7 0,1 0-7 0,1 1-4 15,-2-2-8-15,1 1 2 0,21 0-4 0,0-1-2 16,0-1 4-16,8-1 2 0,0 0 8 0,0 0-6 15,1 0 8-15,-2 0 4 0,-1 0 0 16,2 0 20-16,0 0 17 0,-2 0 4 0,1 0 4 16,-1 0-13-16,2 0-21 0,1 0 0 0,1 0-8 15,-2 0 0-15,1 0-5 0,-4 0-7 0,1 0-7 16,-3 0-11-16,1 0 7 0,-1 0 8 0,-3 0 1 16,1 0 1-16,-1 0-6 0,0 0-12 0,0 0 1 15,0 0 11-15,0 0-6 0,0 0 9 0,0 0-3 16,0 0-2-16,0 0 4 0,0 0 4 0,0 0-2 15,0 0-8-15,0 0 5 0,0 0-10 0,0 0 7 16,0 0 13-16,0 0-16 0,0 0 10 0,0 0 3 16,0 0-12-16,0 0 9 0,0 0-5 0,0 0-8 15,0 0 6-15,0 0 6 0,0 0-6 0,0 0-4 16,0 0 8-16,0 0-9 0,0 0 3 16,0 0 7-16,0 0-14 0,0 0 9 0,0 0 7 15,0 0-1-15,0 0 0 0,0 0-12 0,0 0 4 16,0 0-5-16,0 0 5 0,0 0 13 0,0 0-13 15,0 0 0-15,0 0 8 0,0 0-4 0,0 0 2 16,0 0 0-16,0 0-8 0,0 0-2 0,0 0 4 16,0 0 2-16,0 0 2 0,0 0-2 0,0 0 0 15,0 0-2-15,0 0-2 0,0 0 8 0,0 0-4 16,0 0 4-16,0 0 2 0,0 0-12 16,0 0 0-16,0 0-28 0,0 0-18 0,0 0-69 15,-11 0-64-15,-6 0-58 0,9 0-104 0,-2 0-41 16</inkml:trace>
  <inkml:trace contextRef="#ctx0" brushRef="#br0" timeOffset="130357.41">1511 12304 150 0,'3'0'3'0,"1"-3"7"0,-3 3-7 0,1-1 4 16,-1 0 33-16,2-1 16 0,-3 1 11 0,0 0-8 16,0-1-20-16,0 1 11 0,0 1 12 0,0-1 15 15,-6 1-12-15,1 0-27 0,2 0-5 0,0 0 7 16,-2 0 6-16,2 0 13 0,1-2-5 0,-1 2 3 16,0 0-3-16,2 0-12 0,1-2 9 0,0 2 5 15,0 0 2-15,0-2-2 0,0 1 1 16,0 1-22-16,6-1-5 0,-3 1 3 0,0 0-13 15,0 0-2-15,-1 0 0 0,-2 6 8 0,0 2 18 16,0 0 27-16,-5 3 0 0,-6 2-16 16,3 4-23-16,-3 1-27 0,0 4 1 0,0 0-2 0,1 4-4 15,0 0 11-15,0 1-16 0,2 0 3 0,0 0 7 16,0-1-12-16,2-2 16 0,0-3-11 0,1 0 4 16,-2-4 6-16,0-3-10 0,2 1 8 0,3-4-12 15,-1-1-5-15,0-2 1 0,3-1-57 0,-2-2-16 16,1-3-43-16,1 1-47 0,-4-3 26 0,1 2-36 15,-3-2 1-15,3 0 0 0,2 0-26 0,-3-5 34 16,1 1 19-16</inkml:trace>
  <inkml:trace contextRef="#ctx0" brushRef="#br0" timeOffset="130746.79">1241 12425 648 0,'-7'4'11'0,"1"0"20"0,-1-4 29 0,4 0 30 16,-1 0 24-16,1 0-21 0,1 0 23 0,2 0-6 15,0 0-34-15,0 0-5 0,0 0-41 0,5 0-5 16,-5-4-1-16,7 2 6 0,-3 0 10 0,1-1 8 16,-2 1 27-16,3 0 7 0,1 2-9 0,2 0-19 15,-1 7-6-15,1 0-9 0,2 3-7 0,-1 3-9 16,1 4-17-16,3 3 4 0,-3 2 1 0,3 4-2 16,-1 0-1-16,-2 0-10 0,2 0 4 15,-5 0 2-15,3-4-6 0,-2-2 6 0,1-3-8 16,-2-2 4-16,1-3 2 0,1-3-14 0,-1 1-45 15,2-5-74-15,0-1-37 0,2-4-58 0,-2 0-37 16,-3 0-18-16,2 0-40 0,0-8 39 0</inkml:trace>
  <inkml:trace contextRef="#ctx0" brushRef="#br0" timeOffset="131152.75">1397 12142 315 0,'-16'-7'33'0,"-1"1"-2"0,-1 2 65 16,1 1 37-16,-6 3 20 0,0 0 18 0,-4 0-27 16,2 10 3-16,0 0-37 0,-2 3-10 0,-3 1-34 15,0 3-36-15,0 2-10 0,3 2 18 0,-2 1 29 16,1 3 8-16,1 3-8 0,3 3-25 15,4 1-27-15,4 2-11 0,2 3 9 0,3 1-3 16,3 3-6-16,0 2 1 0,8 0-5 0,0 1 8 16,8-1-2-16,1 2-4 0,7-2-2 0,3-4 0 15,5-1 0-15,4-6 8 0,7-5-1 0,2-5-12 16,5-5 9-16,7-9-6 0,3-8 0 0,4 0 5 16,2-12-7-16,4-6 6 0,-1-6-11 0,-2-5 9 15,1-3-8-15,-6-4 10 0,-5-3 33 0,-6-2 19 16,-10-2 39-16,-6-1 53 0,-10 0 17 0,-17-1-10 15,0-1-22-15,-9 1-60 0,-6 1-32 0,-8 2-10 16,-7 1 8-16,-5 9-19 0,-5 4 7 0,-2 9-13 16,-1 8-24-16,-4 11 8 0,2 7-37 0,-4 8-87 15,0 9-103-15,0 8-98 0,2 1-141 16,-2 4-91-16,6 1 75 0</inkml:trace>
  <inkml:trace contextRef="#ctx0" brushRef="#br0" timeOffset="132703.33">1625 15022 641 0,'0'6'7'0,"-7"-1"11"0,0 0 18 16,2 0 21-16,5-3 13 0,0 3 17 0,0 0-18 15,-8-3-24-15,8-1-4 0,0-1 5 0,0 0 17 16,0 0 14-16,0 0-19 0,0 0-29 0,3-3 8 16,4-2-15-16,-1 3 11 0,3-1 28 0,-4 3 1 15,1 0 23-15,-1 0-11 0,-2 0-21 0,-1 0-18 16,-2 0-8-16,0 0-3 0,0 5-11 0,0 1 1 15,0-3 26-15,0 3-3 0,0-4 7 16,0 2-11-16,0 0-33 0,0 0 11 0,0 1-5 16,0 2 0-16,0-2 1 0,8 2-9 0,-2-1-5 15,0 3 12-15,1-2-3 0,-1 4 2 0,2-2 9 16,0 3-3-16,0-3 16 0,-2 3 5 0,2-4 1 16,0 1-6-16,-3 1-17 0,0-3-1 0,1-2 33 15,3 0-2-15,-2-5 29 0,1 0-7 0,2 0-35 16,0-5 2-16,1-1-19 0,2-4 0 0,-1-2 0 15,2-3-3-15,1 0-15 0,2-2 5 0,-1 0 0 16,1 0 1-16,-2 0 14 0,-1 0-9 0,0 1-4 16,-4 2 2-16,2 3-11 0,-4 0 18 0,-1 2 4 15,-4 4-7-15,0 1 7 0,0 2-4 0,-2 1 0 16,-1 0 1-16,0 1-10 0,0 0-7 0,0 0-13 16,-9 7-17-16,4-2-75 0,-1 1-67 0,3-2-66 15,-2 0-31-15,2 1-7 0,-3 1-18 16,1-2-44-16,2-1 23 0</inkml:trace>
  <inkml:trace contextRef="#ctx0" brushRef="#br0" timeOffset="139514.82">9415 14932 170 0,'0'0'31'0,"1"0"12"0,-1 0 0 0,0 0 37 16,0 0 0-16,0 0-10 0,0 2 12 0,0-2-41 15,0 0-26-15,0 0 12 0,0 0 8 0,0 0 12 16,0-2 3-16,0-3-12 0,0 2-14 0,0 0 0 15,0 3 16-15,0-1 1 0,0 1 4 0,0 0 0 16,0 0 1-16,0-1 9 0,0-1 3 0,0 2-6 16,0 0-14-16,0 0-24 0,0 0-8 0,0 0 19 15,0 0-1-15,0-1 7 0,0 1-9 0,0-1-14 16,0 1 0-16,0-3 26 0,0 3 21 0,0 0-1 16,-4-1 13-16,4 1-23 0,0 0-10 0,0 0-9 15,0 0-23-15,0 0 0 0,0 0-4 16,0 0 4-16,0 0 2 0,0 0-2 0,0 0-2 15,0 0-2-15,0 0 2 0,0 0 3 0,0 4-8 16,0-3 11-16,0 2-4 0,0-1-6 0,0 1 10 16,0 0 2-16,0 2 24 0,0-1-4 0,4 1-3 15,0 1-4-15,0 2-17 0,-2 0 4 0,3-1-1 16,-2 4-12-16,0-2 3 0,3 0 4 16,-3 0 0-16,2 1 3 0,-2-2-5 0,2 0-4 15,0-1 10-15,-2 0-4 0,3-3 2 0,-1 1-8 16,-2-1-1-16,2 0 5 0,-2-3 3 0,2 0 3 15,0 1-6-15,-1-2-6 0,1 0 6 0,-2 0 6 16,2-4-2-16,3-2 4 0,-1 0-16 0,3 1 8 16,0-3 0-16,1 1 6 0,3-3 5 0,2 0-20 15,1 1 7-15,2-1-2 0,-1-1-2 0,4 1 14 16,1-1-14-16,0 0 6 0,2-2 6 0,0 4-6 16,-1-4 4-16,-2 3-8 0,-1-1-6 0,1 0 6 15,0 1 4-15,-3 2 2 0,0-1 2 0,-3 1-6 16,4 0 8-16,-4 1-2 0,-2 1 0 0,-2 1 1 15,-2 2-5-15,-2 1 2 0,-3-1 10 0,-3 2-8 16,0 0 0-16,-2 0-1 0,0 1-8 0,0-1 12 16,0 1-5-16,0-2-5 0,0 2 1 15,0 0 2-15,0 0 11 0,0 0-3 0,0 0-1 16,0 0-11-16,0 0-3 0,-4 0 11 0,4 0 3 16,0 0 1-16,-5 0-10 0,5-1 2 0,-3 1-3 15,3 0 3-15,-3 0-2 0,3-3-37 16,-3 3-23-16,1-1 12 0,-1-1-2 0,3 1 26 15,-3-2 10-15,2 1-33 0,-1 1 0 0,1 0-13 0,1-2 0 16,0 3 24-16,0-3 5 0,0 2-15 0,0 0 21 16,0-1-16-16,0 1-25 0,0 0 14 0,0-2-22 15,0 3-10-15,-5-2 14 0,-2 1 5 0,-1-1-9 16,2 0-1-16,0 0 8 0,-1 1 13 16,1-2-6-16,1 2 6 0,0-2-6 0,1 2-9 15,2-1 45-15,1 0-2 0,-1 0-4 0,2 0-6 16,0 2-31-16,0 0 11 0,0-1 24 0,0-1 16 15,0 2 18-15,0 0 10 0,0 0-20 0,0-2 11 16,0-1-2-16,0 1-4 0,0-2 15 0,0 2-15 16,0-1 5-16,-3 2 3 0,-2-2-4 0,2 1 9 15,-2 1-15-15,0 0 7 0,1-1 12 16,-1 1 5-16,2 0 33 0,-2 1 5 0,2 0 0 16,0-1-10-16,1 1-16 0,0 0 12 0,1-1 10 15,-1 0 18-15,1 0-9 0,-4-1-4 0,4 2-11 16,-1-2 2-16,2 1 21 0,-1 0-18 0,-1 1-4 15,2 0-17-15,0 0-3 0,0 0 19 0,0 0-13 16,0 0 8-16,0 4-12 0,0-4 1 0,0 4 22 16,0-2-7-16,0-1 1 0,0-1-18 0,0 1-22 15,0 1 9-15,0-1-10 0,0-1 0 0,0 0 11 16,0 1 17-16,5-1 5 0,-5 0-2 0,1 0-9 16,4 0-32-16,-2 0 8 0,0 0-2 0,-1 2 2 15,4-2 2-15,-1 0-2 0,1 0 0 0,5 0-4 16,-1 0 4-16,1 3-6 0,1-3 2 0,-2 0 8 15,1 1-6-15,0 1 2 0,-1-1-4 0,-2 0 18 16,1 1 28-16,-3 1 4 0,-1-1 6 0,-2 1-18 16,2 1-28-16,-2 1 18 0,0 0 4 0,-3 2 1 15,0-1 1-15,0 1-24 0,0 0-8 16,0 0-4-16,0 2 6 0,0-2 21 16,-7 1 4-16,2-1 0 0,1 0-11 0,-2 0-20 15,1 1 2-15,2 0 2 0,-3-3 13 0,3 1-3 16,-2-1 0-16,0 1-8 0,2-2-8 0,-2 1 6 15,4 0-6-15,-5 0 10 0,2-3 6 0,1 4-10 16,0-1-2-16,0-1 0 0,0 0-2 0,-1-1 4 0,4 2 0 16,-1 0 0-16,-1-3-2 0,2 1 2 0,0-2 2 15,-1 2-2-15,1 0-4 0,0-2-4 0,0 0 10 16,0 0-4-16,0 0 10 0,0 0 0 16,0 1-10-16,0-2 8 0,0 0-12 0,0 0 4 0,0 0 8 15,0 0-12-15,0 0 6 0,0 0 8 16,0 1-14-16,0-1 14 0,0 0-6 0,0 0-14 15,0 0 18-15,0 0-8 0,0 0 2 0,0 2 15 16,0-2-15-16,0 0-35 0,0 0-21 0,0 0-68 16,0 0-21-16,0 0-39 0,0 0-21 0,0 0-3 15,0 0-56-15,0 0 2 0</inkml:trace>
  <inkml:trace contextRef="#ctx0" brushRef="#br0" timeOffset="146063.2">11693 14532 343 0,'0'-3'0'0,"0"1"5"0,5 0 33 16,-5 2 28-16,5-2 6 0,-5 1 7 0,0 1-27 15,0 0 1-15,0 0-2 0,0 0-2 16,0 0 3-16,0 0-19 0,-5 0-9 0,5 5 8 16,-3-5-1-16,0 4-2 0,3-1 12 0,-2 0-14 15,2 0-3-15,-3-2 13 0,2 2-11 0,-1 0 24 16,2 1 8-16,0 2-25 0,0-2 2 0,0 1-20 16,0 1-18-16,0 2 4 0,0 1-2 0,0 0 20 15,0 2 5-15,0 0-1 0,0 1 5 0,6-1-34 16,-3 1 4-16,0-2 10 0,-1 2-8 15,-2-2 6-15,0 3 0 0,0-1-18 0,0-1 14 16,0 2 6-16,0-1-8 0,0 2 10 0,0 1-12 0,0-1-6 16,0 0 8-16,0 1-2 0,0-1 4 15,0-1 2-15,0-1-6 0,0-2 0 0,0-2 4 0,0-1-4 16,0-1 2-16,0-1-2 0,0 0-2 16,0-2 10-16,0 1-2 0,0-2 4 0,0 1-8 15,0 0-6-15,3-3 2 0,-3 1 4 16,3 0 2-16,-3 1 2 0,2-2 2 0,-2 0 66 0,3 0 8 15,-3 0 3-15,2 0-7 0,1-4-68 0,3-2-4 16,0 2-14-16,2-1 10 0,-1-1-2 0,5 1 2 16,-1 0 6-16,1 1-10 0,2 1 2 0,-3 0 2 15,3 1 0-15,-3 0 10 0,2 1-8 0,-1 0-6 16,1 1 6-16,-2 0-4 0,-1 0 7 16,-1 0-4-16,-1 0-5 0,0 0 2 0,-2 0 0 15,-1 0 7-15,0 0-8 0,-2 0 1 0,0 3-2 16,2-3 2-16,-4 3 12 0,-1-3-10 0,3 3 2 15,-3-3 2-15,2 2-14 0,0-2 6 0,-2 1 12 16,1-1-10-16,-1 3 6 0,0-3 5 0,3 0-24 16,-3 0 9-16,0 1 12 0,0-1-6 0,0 2 9 15,0-2-3-15,0 0-13 0,0 1 12 0,0-1-3 16,0 1-13-16,0-1-57 0,0 0-23 0,0 0-31 16,0 1-52-16,0 0 18 0,0 0-53 0,0-1-29 15,-4 0-10-15,4 0 25 0</inkml:trace>
  <inkml:trace contextRef="#ctx0" brushRef="#br0" timeOffset="146658.9">11714 14554 357 0,'0'0'-6'16,"0"-3"15"-16,0 3 32 0,0-1 22 16,0 0 10-16,0-1-6 0,0 2-22 0,0 0 5 15,-5 0 14-15,2 0-4 0,3 0 12 0,-3 0-27 16,0 0-19-16,3 0 2 0,0 0-28 0,0 0 8 15,0 0 3-15,0 0-2 0,0 0 12 0,6 0-2 16,-1-3-6-16,0-1-7 0,1 1-1 0,-2 2-7 16,3-1 18-16,-2 1 32 0,1 0 5 0,3-2 3 15,-2 2-18-15,-1-2-42 0,2 1 4 0,1 1-2 16,-1-1 2-16,-1 0 18 0,1-1-20 0,-1 1-2 16,1 0 8-16,0 0-4 0,0 1 4 0,0-2 2 15,-2 2-14-15,-1-1 2 0,2 1 4 0,-3-1 0 16,-2 2 6-16,2 0-4 0,-4 0-4 0,2 0 10 15,0 0 0-15,-2 0 0 0,0 0 6 16,0 0-12-16,0 0 5 0,0 4-3 0,0 1 2 16,0-2-2-16,0 0 2 0,0 1-24 0,0-2-55 15,0 3-22-15,-6-3-41 0,2 2-19 0,1-2-12 16,0 1 7-16,1-2-14 0,1 2 19 0</inkml:trace>
  <inkml:trace contextRef="#ctx0" brushRef="#br0" timeOffset="147242.53">11709 14734 329 0,'0'0'5'0,"0"0"0"0,0 0 16 16,0 0 28-16,0 0 19 0,0 5 4 0,0-1-17 16,0-2-15-16,0-2-26 0,0 5 4 0,0-3 13 15,0-1-11-15,0 1 8 0,0-2-13 0,0 1-4 16,0-1 3-16,0 0-5 0,0 0 11 0,0 1 32 16,0-1-7-16,0 0 7 0,0 0 1 0,0 0-33 15,5 0 11-15,-2 0-13 0,5 0-4 0,-3 0-5 16,1 0-11-16,-1 0 6 0,6-4 2 0,-3 1-8 15,1 1 11-15,1-1-7 0,1 1 4 16,-2-1-4-16,1 0-10 0,-1 0 16 0,-1 2-16 16,2-2 14-16,-3 1-2 0,-2 1-10 0,0 0 18 15,-2 1-10-15,-3 0 9 0,2 0-1 0,-2 0-14 16,0 0 10-16,0 0-6 0,0 0 2 16,0 0 7-16,0 0-9 0,0 0 6 0,0 0-4 15,0 0 2-15,0 0-1 0,0 0-7 0,0 0 8 16,0 0 0-16,0 0 2 0,0 0 4 0,0 4-6 15,0-1-2-15,0 0-4 0,-5-1-50 0,3 0-40 16,-1 1-58-16,3-1-59 0,0-2 17 0,0 3-16 0,0-3 48 16</inkml:trace>
  <inkml:trace contextRef="#ctx0" brushRef="#br0" timeOffset="147947.19">11687 15358 612 0,'-8'0'49'0,"3"0"43"0,-3 0 18 15,4 0 31-15,-2 4-30 0,2-4-25 16,1 0-9-16,3 0-32 0,0 0-22 0,0 0 6 16,0 5 3-16,5 3-1 0,1 1 7 0,-3 2 1 15,0 2 28-15,-1-1 7 0,1 5-6 0,0-2-21 16,-3-1-41-16,0 3-10 0,0 0 4 0,0-2-4 15,0 3 10-15,0 2-4 0,-6-3 0 0,3 3 0 16,1-2-8-16,-3 0 6 0,1-1 2 0,2-2-2 16,1 0 2-16,-1-4-4 0,1-1-2 15,-1 0 6-15,2-3-2 0,0-2 6 0,0-1-10 16,0 1 0-16,0-3 8 0,0 1-4 0,0-2 4 16,0 0-76-16,0-1-25 0,0 0-49 0,0 0-59 15,0 0 2-15,0 0-28 0,0-5 17 0,0 1-5 16,0 0 52-16</inkml:trace>
  <inkml:trace contextRef="#ctx0" brushRef="#br0" timeOffset="148311.39">11703 15383 350 0,'-3'-4'40'0,"3"0"27"0,0-1 11 16,-2 0 0-16,-1 2-18 0,1-1-11 15,2-1-1-15,0 2-1 0,0-2-12 0,8 0-11 16,0 1 8-16,3-1 3 0,-1 0-10 0,1 0-3 15,1 2-15-15,-2-2-3 0,0 3 5 0,2-2-10 0,-2 1-3 16,-1 1 8-16,2-1-10 0,-3 1 6 16,0 1 2-16,0 0-12 0,1 0 16 0,-1 1 4 0,-1 0-6 15,-1 0 7-15,0 0-5 0,0 0-10 16,-2 5 8-16,0 0 5 0,-2-1-7 0,1 1-40 16,-3 0-56-16,0-1-54 0,0 2-26 0,-6-1-18 15,1 1 29-15</inkml:trace>
  <inkml:trace contextRef="#ctx0" brushRef="#br0" timeOffset="148891.36">11671 15634 267 0,'0'0'24'0,"0"0"-7"0,-3 0 7 0,3 0 23 0,-2 0-15 15,1 0 32-15,-1 0-4 0,2 0-6 0,0 0 3 16,0 0 1-16,0 0 19 0,0 0 6 16,5 0 0-16,1 0-17 0,2 0 3 0,0 0 2 15,0 0-2-15,0 0-8 0,3 0-20 0,2-4-23 16,-2-2-16-16,1 1 0 0,1-1 4 16,0 1-10-16,3-1 10 0,-4 1-2 0,2-1-18 0,-4 2 14 15,2 0-2-15,-2 1-2 0,0-1 16 16,-2 3-5-16,-1-4-10 0,-2 5 10 0,0-1-9 0,-2 0-3 15,-3 1 8-15,3-2-6 0,-1 2-7 0,-2 0 8 16,0 0 28-16,0 0-7 0,0 0 8 16,0 0-3-16,0 0-24 0,0 0 2 0,-5 0 0 15,5 0 6-15,-5 0-10 0,5 0 4 0,0 0 8 16,0 0-12-16,0 0 0 0,0 0 4 0,0 0-6 16,0 0-6-16,0 0 10 0,0 0 0 0,3 0-8 15,-1 0 16-15,-2 0-6 0,3 0-10 0,-3 0 10 16,0 0-4-16,0 0 6 0,0 0 0 0,0 0 4 15,0 0-10-15,0 0-12 0,0 0 16 0,0 0-6 16,-5 0 6-16,5 0 4 0,-3 0-18 0,0 0-49 16,3 0-52-16,-2 0-74 0,-1 0-49 0,0 0-15 15,1 0 4-15</inkml:trace>
  <inkml:trace contextRef="#ctx0" brushRef="#br0" timeOffset="151079.29">12267 14554 294 0,'-4'5'10'0,"0"-5"9"0,4 0-1 16,-3 4 20-16,0-4 1 0,3 3 25 0,0-1 7 15,0-2-23-15,0 0-3 0,0 0-36 0,0 0 9 16,0 0 20-16,0 0 4 0,0 0 10 16,0 0-18-16,0 0-2 0,0 3-6 0,0-3-4 15,0 3 11-15,0 1-12 0,0-2-12 0,0 1 2 16,0 0-9-16,0-1-5 0,0 0 12 0,0-1-11 15,0 2 16-15,0-2 25 0,0-1-6 0,0 3 3 16,8-3-15-16,-2 0-29 0,4 0 11 0,-1 0-1 16,3 0 2-16,-2-5 11 0,3 0-13 0,1 0 0 15,-3 1 4-15,2 1 0 0,-1-1-2 0,1 1-1 16,-3 0 5-16,1-1-10 0,-3 1 10 0,-2 1 1 16,-1 2-20-16,1-3-24 0,-3 0-33 0,0 3-37 15,-3 0-27-15,0 0-9 0,0 0-10 0,0 0 6 16,-6 0 0-16,0 6 23 0</inkml:trace>
  <inkml:trace contextRef="#ctx0" brushRef="#br0" timeOffset="151523.27">12256 14738 357 0,'-1'2'22'16,"-1"-1"37"-16,0 1 12 0,2 0 0 0,0-2-18 15,0 3-33-15,0-3-16 0,0 2 12 0,0-2 8 16,0 0 32-16,0 0 29 0,4 0 0 0,0 0 5 16,0 0-28-16,2 0 9 0,0 0-2 0,0 0-23 15,2-6-4-15,1 1-26 0,1 0-7 0,1 1 7 16,2 0-12-16,1-1 0 0,-1 0-10 16,3 2 4-16,-2-2 14 0,2 1-18 0,-2 0 9 15,0 0-6-15,1 0-5 0,0 2 6 0,-4-1 4 16,2-1 2-16,-2 2 0 0,0-1 2 0,-3 2-16 15,0-1 6-15,-3 2 2 0,-1 0 0 0,-2 0 10 16,-2 0-6-16,0 0 16 0,0 0 9 0,0 0-4 16,-6 0-15-16,1 5-47 0,0-5-59 0,1 3-49 15,1 0-46-15,-4-2-34 0,4 2-4 0,1-3 16 16</inkml:trace>
  <inkml:trace contextRef="#ctx0" brushRef="#br0" timeOffset="152048.07">13007 14336 378 0,'-11'-3'40'0,"1"3"29"0,0 0 12 0,0 0 24 15,2 0-27-15,-1 0-23 0,6 0-9 0,0 0-20 16,1 0 11-16,2 4 6 0,0-2 8 0,0 0 25 16,8 2-17-16,-4-1-2 0,1 1 4 0,-2 2-22 15,1-2-6-15,0 0-16 0,-2 0-14 16,1 3 14-16,-1 0 3 0,-2 1 9 0,0 1 3 0,0 1-20 16,0 0-14-16,0 2 2 0,0 0 6 0,0 4-4 15,0-2 6-15,0 2-6 0,0-2-14 16,0 1 6-16,0 2 6 0,0-3 2 0,3 1 10 15,1-1-10-15,-1 0 0 0,-1-2 0 0,0-2 3 16,-1-1 3-16,1-1 0 0,1-2-8 16,-3 0 0-16,3-3 6 0,-3 1 2 0,0-1 2 0,0 0-10 15,0 0-24-15,0-2-33 0,2 0-54 0,0 0-36 16,-2 0-20-16,0 0 0 0,0 1-15 0,0-1 12 16,-7 0-3-16,2-1 11 0</inkml:trace>
  <inkml:trace contextRef="#ctx0" brushRef="#br0" timeOffset="152539.12">12836 14708 357 0,'-4'3'10'15,"-4"-2"23"-15,3 1 28 0,0 0 10 0,2-2-13 16,0 2-6-16,1-1-21 0,2-1-18 0,0 0 38 16,0 0-5-16,8 0 4 0,0 0 23 0,2 0-26 15,-1 0-6-15,-1 0-5 0,6 0-6 0,-1 0-10 16,3-3-1-16,-2-1 31 0,3 1-17 0,1 1 11 15,-1-1-4-15,-1 0-34 0,3 3 8 0,-1-2-16 16,0 0 4-16,0 0 11 0,-2 1-9 16,2-1 2-16,-3 0 2 0,-1 2-16 0,-1-3 12 0,-2 3-4 15,-2-1 0-15,-1 1 4 0,-3 0-8 0,0 0 2 16,-2 0 2-16,1 0-4 0,-2 0 6 0,-2 0 10 16,0 0-12-16,1 0-6 0,-1 0 10 15,0 0-4-15,0 0 4 0,0 0 13 0,0-2-11 16,0 2-12-16,0 0 10 0,0 0-10 0,0 0-2 15,0 0 20-15,0 0-12 0,0 0 4 0,0 0 4 16,0 0-10-16,0 0-20 0,0 0-28 0,0 0-25 16,0 0-15-16,0 0 20 0,0 0 11 0,0 0 9 15,0 0-22-15,-7 0-25 0,7-2 2 16,-3 0-29-16,0 0 26 0,3 1-27 0,0-1-5 0,0 0 41 16</inkml:trace>
  <inkml:trace contextRef="#ctx0" brushRef="#br0" timeOffset="153444.23">12956 14316 163 0,'0'0'29'0,"0"0"14"15,0 0 7-15,0 0 4 0,0 0-38 0,-3 0 7 16,3 0 14-16,0 0 19 0,0 0 22 0,0 0-19 15,0-4-16-15,0 4 8 0,0 0 4 0,0 0 10 16,0-1 8-16,3-2-15 0,-3 3-17 0,2 0-4 16,3 0-1-16,-2 0-13 0,0 0 19 0,-3 0-4 15,2 0-7-15,0 0 1 0,-1 0-5 0,1 0-1 16,-2 0-7-16,0 0 1 0,0 0-17 0,0 4-3 16,0-1 8-16,0-2-10 0,0 0 6 0,-7 2 0 15,4 1-14-15,-2 1 10 0,2-1 2 16,0 2-2-16,-3 0 12 0,3 2-10 0,-2 1-6 15,2-1 4-15,-4 1-2 0,4 2 14 0,-2-2-10 16,-2 0 7-16,4-1-9 0,-2 0-8 0,0 1 12 16,0-3-9-16,2 0 10 0,-2-1-1 0,2-2 22 15,-1 1-1-15,0-2-3 0,-1 0 2 0,1-1-28 16,0-1-2-16,1 3 8 0,0-3-6 0,-1 0 4 16,4 0 8-16,0 0-12 0,0 0 2 0,0 0 0 15,0 0 2-15,0 0 2 0,0 0 6 0,0 0-4 16,0 1-12-16,0 0 12 0,0 1-8 0,-7-1 2 15,4 0 12-15,-2 0-20 0,2 2 8 0,0-2 6 16,0 2-6-16,1 0 6 0,-2-3 0 16,0 1-8-16,4 0 2 0,-1 1 6 0,-1-1-8 15,1 0 2-15,-1-1 6 0,2 1-16 0,-2 1 14 16,2-2 6-16,-3 0-16 0,3 3 20 0,-1-1-14 16,-1 0-4-16,0 1 14 0,-1-1-14 0,3 3 4 15,-2-2 8-15,-1-1-14 0,-1 0 10 0,4 1 6 16,-2-1-14-16,1 1 14 0,-1-1-8 0,1 0-6 15,-1-1 14-15,2 0-14 0,0 1 4 0,0-2 4 16,0 0-14-16,0 0 12 0,0 0-2 0,0 0 2 16,0 0 6-16,0 0-8 0,0 0 4 0,0 0 4 15,0 0-10-15,0 0 8 0,0 0-6 0,0 0-8 16,0-4 18-16,0 2-6 0,0-1 2 0,0 1 4 16,0 0-40-16,6-1-63 0,0 1-56 0,-1 0-62 15,-2-1-32-15,-1 0 16 0,1 1 16 16</inkml:trace>
  <inkml:trace contextRef="#ctx0" brushRef="#br0" timeOffset="157422.58">12349 15312 371 0,'0'0'45'0,"0"0"16"0,0 0 15 16,0 0 22-16,0 0-19 0,0 0-1 16,0 0 7-16,0 0-8 0,0 0-17 0,0 0 25 15,0 0 2-15,0 0-16 0,0-4 8 0,0 4-28 16,0 0-22-16,0 0 3 0,0 0-11 0,0 5 3 16,0-2-2-16,0 1 6 0,0-1-10 0,0 0-18 15,0-3 2-15,2 3 50 0,1-3 5 0,1 1 0 16,-3-1-5-16,7 0-60 0,-4 0 14 0,5 0 2 15,0 0 3-15,0 0 1 0,3 0-22 0,-1-4 6 16,1 4 6-16,1-4 2 0,1 2 4 0,-3 1-8 16,2-2 0-16,1 3 2 0,-3-3 2 15,-3 3 5-15,3-1-5 0,-5 1-35 0,-2 0-56 0,-1 0-16 16,0 0-63-16,-3-1-25 0,0 1-3 0,0 0-50 16,0 0 9-16,-8 0-4 0</inkml:trace>
  <inkml:trace contextRef="#ctx0" brushRef="#br0" timeOffset="157819.14">12324 15475 364 0,'0'0'10'0,"0"0"9"0,-6 0 18 16,6 0 25-16,0 0 8 0,0 0 20 0,0 0 2 15,0 0-13-15,6 0-3 0,2 0-32 0,1 0-1 16,1 0 1-16,1 0-16 0,0-4 12 0,2 1 17 15,-1-2-1-15,1 1 1 0,0-1-14 0,-1 3-36 16,1-3-5-16,1 2-2 0,-3-1 8 0,5 1-4 16,-5-1-8-16,2 1 10 0,-1 1-14 0,-2 0 14 15,1 1 0-15,-2-1-14 0,0 2 24 0,0-3-12 16,-4 3-4-16,2 0 7 0,-2 0-18 16,-3 0 5-16,1 0-33 0,0 0-39 0,-1 0-33 15,-2 0-63-15,0 0-17 0,0 0-4 0,0 0-26 16</inkml:trace>
  <inkml:trace contextRef="#ctx0" brushRef="#br0" timeOffset="158650.96">13167 15179 116 0,'0'-6'32'15,"0"3"35"-15,0 3-5 0,0 0 44 0,0 0-11 16,0-2-33-16,0 0 48 0,0-1-21 0,0 2-1 15,0-2 21-15,0 1-15 0,0-1 5 0,4 1-7 16,-4-1 4-16,0 0-28 0,0 2-21 0,0 1 6 16,0 0 3-16,-7 0 23 0,1 0-5 0,-1 5-23 15,-1-1-19-15,-1-4-16 0,1 5-5 16,1-1 5-16,1-1-16 0,-2 1 0 0,2 0 4 16,-2 2-2-16,2 0 0 0,-1 1-3 0,-2 1 44 0,3 3 18 15,-1-1 5-15,2 1 7 0,1 1-52 16,-1 1-15-16,2-1-6 0,0 3 3 0,1-1-1 15,2-1-4-15,0 0 8 0,0 0-10 0,0 0 4 16,0-2 8-16,7 1-4 0,0-3 2 0,1 1 1 16,3-2-7-16,0-1-5 0,4-4 8 0,0 1-1 15,1-1-2-15,3-3 2 0,0 0-12 16,3-7 3-16,2 1 7 0,-4-3 65 0,1-1 65 16,0-1 18-16,-4-2 31 0,0 2-40 0,-4 0-46 15,0 0-24-15,-7 0-16 0,-1 0-14 0,-5-1-18 16,0 2-2-16,-10-2-10 0,-4 2-16 0,1-2 11 15,-5 2 8-15,-2 1-16 0,-2-1 1 0,-3 4-1 16,-2 2-1-16,-1 1 19 0,2 2 0 0,1 0-63 16,1 0-87-16,2-2-131 0,2 1-109 0,1-1-75 15,6 0-76-15,-1 2 12 0</inkml:trace>
  <inkml:trace contextRef="#ctx0" brushRef="#br0" timeOffset="182168.05">13240 14150 150 0,'-4'0'3'0,"3"0"17"0,1 7 29 16,0-2-3-16,0 3 10 0,0-2-1 15,0 2-39-15,0-1 12 0,-7-2-2 0,7 1 1 16,0-1 35-16,0 0 5 0,-4-2 5 0,1 0 21 0,1-3 3 16,-1 0 2-16,0 0 19 0,0 0-2 15,1 0-19-15,2-4 9 0,0 2-30 0,0-1-34 16,0 3 13-16,0 0-30 0,0 0-2 0,0 0 0 15,0 0-18-15,0 0 5 0,0 0 3 0,0 0-4 16,0 0-8-16,0 0 2 0,0 0 0 0,0 0-10 16,0 4 6-16,0-4 0 0,0 0-6 0,0 0 5 15,0 0 7-15,0 0-4 0,0 2 4 0,0 1 49 16,0-3-2-16,0 0-4 0,0 2-6 0,0-2-35 16,3 2-4-16,0-1 6 0,-1 1-1 0,1-2-9 15,2 2 2-15,1-1-7 0,0 0 7 16,1 0-2-16,1 1 5 0,3-1 5 0,-2 0-4 15,3 1-4-15,1-2-4 0,0 0 12 0,3 0-8 16,-2 0 2-16,2 0 2 0,-2 0-12 0,0 0 2 16,-1-4 12-16,0 1-6 0,-1 1-8 0,-4 2 8 15,0 0-9-15,-3-2 3 0,1 2 4 0,-4 0 6 16,1 0-4-16,-1 0 0 0,-1 0 9 0,-1 0-5 16,3 0-4-16,-3 0 2 0,0 0-6 0,0 0-7 15,0 0 11-15,0 0 2 0,0 0-2 0,0 0 61 16,2 0 10-16,-2 0-6 0,0 0 6 0,0 4-58 15,0 0-13-15,0 0 0 0,0-1 0 0,0 1-2 16,0-1 2-16,0 1 0 0,0 2 4 0,0 0 0 16,0-1-4-16,0-1 7 0,0 2-3 0,3 0 2 15,-3 0-6-15,5 1 2 0,-2 1 3 16,0 2 60-16,-1 1 21 0,1 2-10 0,-2 0-5 16,1 1-55-16,-2 2-14 0,3 1 0 0,-3 0-2 15,2 0 3-15,-1 2-1 0,1 0 49 0,-2 3 2 16,3-1-11-16,-3 1-1 0,4-1-39 0,-1 0-4 15,-2 1 4-15,5-1-4 0,-3-1-5 16,1 1 5-16,0-1-3 0,1-1 10 0,0 1-3 16,3-1 0-16,-4 0 5 0,3 1-9 0,-2-2 4 15,-2 0-2-15,2 0 2 0,-2-1 3 0,1-1-5 0,-1 1-3 16,1-2-1-16,-3-1-3 0,-1 0 9 16,0 1-4-16,0-2-2 0,0-1 10 0,0 2-10 15,0-2 4-15,0 0 7 0,0 0-7 0,0-2-5 16,0 1 8-16,0 0-10 0,0-2 2 0,0 0 12 15,0 1-9-15,0 1 4 0,-3-1 0 0,1 1-8 16,-1 0 3-16,-1 0 3 0,4-1-2 0,-2 2 4 16,1-2 3-16,-1 0-3 0,2 2-2 0,0-1 2 15,0 0 1-15,-3-1-3 0,3 1 2 0,0-1-2 16,0-1-5-16,0 1 12 0,0-2-1 0,0 1-8 16,0 0 4-16,0-1 1 0,0 2-14 15,0-1 17-15,0 1 1 0,0-1-7 0,0-1 4 0,0 0-6 16,0-1-4-16,0-1 3 0,0-1 6 0,0 0 1 15,0-1 2-15,0-1-3 0,0 0 6 0,0-3-4 16,0 2 4-16,0-2-2 0,0 3-3 16,-3-3 3-16,0 0 2 0,-1 0-3 0,1 0 8 15,1 0-36-15,-5 0-76 0,2 0-90 0,-1 0-76 16,-1-7-57-16,1 1-29 0,-5-1-30 0,1 0-54 16</inkml:trace>
  <inkml:trace contextRef="#ctx0" brushRef="#br0" timeOffset="182915.2">11200 14341 619 0,'-6'0'23'0,"3"-2"45"0,-2 2 41 0,3-1 9 0,-1 0 0 16,1 1-43-16,1 0-39 0,1 0-7 0,0 0 10 15,0 0-5-15,0 0 31 0,6 0-3 16,-1 4-29-16,3-4 7 0,0 4-11 0,1-4 46 16,4 2 3-16,-2-2-8 0,0 0-21 0,3 0-51 15,-1 0 4-15,3 0 2 0,-2-4-4 0,3-1 6 16,-2 0-10-16,0 1 0 0,1-1 6 0,1 1 2 15,-2 0-4-15,-3 3 0 0,1-2-6 0,-3 3 6 16,-1 0-4-16,-3 0 10 0,-2 0 2 0,-1 5-4 16,-2 0 2-16,-1 2-14 0,0-2-39 15,0 2-35-15,0-2-28 0,-8 1-55 0,0 0 2 0,-4 0-14 16,4 0 1-16,-2-1-10 0,1 0-20 16,-1 1 15-16</inkml:trace>
  <inkml:trace contextRef="#ctx0" brushRef="#br0" timeOffset="183762.37">11091 14429 512 0,'0'0'32'0,"0"0"18"16,0 0 35-16,0 0 15 0,0 0-6 0,0 5-3 15,0-5-17-15,0 6 7 0,0-1-12 0,0 0 2 16,0 2-21-16,0 1-25 0,0 2 18 0,5 1-19 16,-2 1-3-16,3 4 46 0,-3 2 2 0,0 1 7 15,-1 6 10-15,1 1-45 0,-1 4-37 0,-1 2-2 16,-1 3 29-16,0 2 8 0,0 1 6 0,0 1-1 15,0 2-34-15,0-2-6 0,0 0 5 0,2-1 5 16,1-1 30-16,0-1 9 0,-1-2-11 0,4-2-6 16,-3-1-28-16,2-1-1 0,-2-2 5 0,0 1-1 15,1-1-5-15,-3-2-10 0,3 0 10 0,-1-2-6 16,1 2 9-16,-2-1 8 0,-1-1-19 16,1 0 9-16,-1 0-5 0,-1 1-5 0,2-1 8 15,-2 2-1-15,0-2-6 0,0 0-2 0,0 1 6 16,3-1-4-16,-3-2 4 0,0-5-2 15,0 0 0-15,0-4-5 0,2 0 5 0,-2-5 7 0,1 1-7 16,1-4 4-16,-2 0-10 0,0 0 2 16,0-1 4-16,0 1 2 0,0 0 8 0,0 0-8 0,0 2-2 15,0 0 0-15,-5 0-2 0,-1 2 7 16,1 2-8-16,2 0 1 0,0 1 0 0,0 1-7 16,1 0 16-16,-3-1-9 0,2 2 8 0,2-2 1 0,-1-1-14 15,0-2 14-15,1-2-14 0,1-1 1 16,0-1 6-16,0-1-2 0,0-2 0 0,0 0 8 15,0-2-4-15,0 1-4 0,0 1 2 0,0 0 0 16,0 0-2-16,0-1 0 0,0 2 8 0,0 0-12 16,0 0 8-16,0-1 2 0,0 2-6 0,5 0 6 15,-4-2-2-15,2 2 0 0,1 0-8 0,-3 0 8 16,3-1-10-16,-1 1 1 0,1-2 12 0,-2 1-1 16,2-1 4-16,-2 1-3 0,3-3-3 0,1 2-9 15,1-1 7-15,0 0 37 0,1 2 9 16,0-2 8-16,2 0 5 0,2 0-48 0,-2 1-5 15,-2-2-12-15,4 0-5 0,-2 0 8 0,2 0 3 16,1 0 14-16,2-4-12 0,0 0 2 0,4 2-8 16,0 0-5-16,3-1 7 0,-1 1 6 0,-2-1 0 15,-2 1-4-15,-2 0 3 0,-3 2-6 0,-1-2 6 16,-1 2 10-16,-4 0-4 0,-1 0 37 0,-2 0 10 16,-2 0-7-16,-1 0 4 0,0 0-46 0,0 0-7 15,0 0-5-15,0 0-1 0,0 0 6 0,0 0 0 16,0 0 8-16,0 0-5 0,-4 0 1 0,4 4-6 15,-5-4-12-15,2 0 21 0,1 0-3 0,2 2 1 16,-3-2-65-16,-2 0-84 0,2 0-67 0,0 0-58 16,1 0-11-16,2-6-20 0,-3-1-11 0,0-1-67 15,3-2 57-15</inkml:trace>
  <inkml:trace contextRef="#ctx0" brushRef="#br0" timeOffset="185143.52">14040 14450 371 0,'-4'0'17'16,"4"0"45"-16,0-2 7 0,-4 1 10 0,-1-1 20 15,0 2-37-15,2 0 11 0,0-1 5 0,-2 1-36 16,0 0 3-16,-1 0-14 0,-2 0-1 0,0 6 14 16,2 0-3-16,0 0-3 0,-4-1-9 0,2 2-14 15,2-2-11-15,-1 3 4 0,0-1-8 16,-1 0-4-16,3 0 6 0,0-2-5 0,2 1 6 16,1 0-3-16,-1 1-2 0,3 1-2 0,0-3 6 15,0 1 2-15,0 2-2 0,0-1 10 0,5 1-18 16,2 1 6-16,-3 1 4 0,3-1-8 0,0 1 12 15,1 0-6-15,0 1-4 0,2 0 2 0,-1 0-4 16,2-2 2-16,-3 0 2 0,3 2 31 0,-1 0 19 16,-2 1 5-16,-2-3 34 0,2 2 3 0,-3 0-6 15,-2-1 5-15,-3 1-12 0,0 0-6 0,0 1-1 16,-8-3 8-16,-3 1-6 0,-2 0-2 0,0-1 12 16,-4 2 9-16,3-2-1 0,-3-3-15 0,-1 0-15 15,2-1-22-15,-1-1-13 0,1-2-18 0,2-2-11 16,1 0 0-16,2 0-3 0,0 0 14 0,3 0-7 15,2-4 0-15,1 2 5 0,1-1-11 16,0 1 4-16,4 0 2 0,0-1-99 0,0 1-58 16,0-2-61-16,0 0-90 0,0-2 56 0,8 0-33 15,-2 0-20-15,1-1-34 0,-1-1 10 0</inkml:trace>
  <inkml:trace contextRef="#ctx0" brushRef="#br0" timeOffset="185428.8">14239 14426 934 0,'-11'-7'35'16,"-2"1"64"-16,-1 2 20 0,4 2 8 0,2 2-27 15,-1 0-48-15,4 0 38 0,1 5-6 0,0 2-7 16,3 2-21-16,1 2-58 0,0 3 2 0,0 4-2 15,0 4 6-15,0 3-2 0,0 1-4 0,0 2 4 16,0 0 2-16,0 4 0 0,0-2 0 0,0-1-4 16,0 1 0-16,0-1 0 0,0-2 2 15,0-2-2-15,0-2-2 0,0 1 2 0,-5-4 2 16,-1-1-14-16,4-2-74 0,-1-3-24 0,0-1-79 16,-2-2-54-16,2-3 9 0,-2-1-55 0,5-4 28 15</inkml:trace>
  <inkml:trace contextRef="#ctx0" brushRef="#br0" timeOffset="187276.36">14106 14819 477 0,'0'0'-4'16,"0"0"27"-16,0 0 7 0,0 4 6 0,0-4-1 16,0 4-26-16,8-1-3 0,1-3-6 0,3 0 1 15,0 0 3-15,7 0-9 0,3-5 3 0,-1-1 5 16,6 0-3-16,-2-2 7 0,0 1-10 0,-1 0 1 15,-2-2 15-15,-1 1 9 0,-2-1 41 16,-2 1 1-16,0-1 10 0,-4 1 13 0,1 1-27 16,-3-2 19-16,-2 1 9 0,0 0-19 0,-3 1 18 15,2 0-25-15,-3 0-19 0,0 3 16 0,-4-1 11 16,1 2 17-16,1-2-13 0,-3 4-26 0,0-2-31 16,0 2 5-16,-9 1 10 0,0 0 9 0,0 0-4 15,-2 0-16-15,1 5-5 0,-1 3 7 0,-3 0 0 16,1 0-6-16,-1 2-6 0,2 2-11 0,0 0 0 15,-2 1 4-15,3 2 4 0,0-1-2 0,3 0-3 16,2 1-10-16,1 0 7 0,2-1 0 16,0-1 0-16,3 0 7 0,0-1-9 0,0-4 2 0,6 1 4 15,-1-3-2-15,1-1 2 0,2-4-2 0,3-1-2 16,-1 0-2-16,1 0 6 0,1-6-6 16,0 0 2-16,2-3 4 0,-2 1-14 0,0-1 12 15,0-2 0-15,-1 1-2 0,0-1 7 0,-3 0-10 16,0 1 1-16,-3-1 0 0,0 1 2 0,-2 2 2 15,0 2-2-15,-2-1 2 0,-1 4 3 0,0 1-1 16,0 2 0-16,0 0-4 0,0 0-4 0,0 5 4 16,0 2 2-16,-6 0 0 0,2 1 2 0,4 3-12 15,0-1 4-15,0 3 4 0,0-1 2 16,0-1 8-16,0 2-4 0,4-3-6 0,5-1 5 16,0 1-1-16,-1-3 2 0,2-2 5 0,2 0-11 15,-3 0 0-15,4-4 4 0,-1-1 0 0,-2 0 5 16,4 0-5-16,-3-8-10 0,0 1 8 0,-3-1 54 15,2-2 10-15,-2 1 36 0,-2-1 20 0,-2-3-47 16,-2 2-11-16,0-3-24 0,-2 3-29 0,0-3-8 16,0 2 6-16,0 0-9 0,-5 2 0 0,0-2-5 15,1 4 5-15,1-2 3 0,-1 3-3 0,3 0 6 16,-1 2-10-16,0 1-3 0,1 1 7 0,-1 2-4 16,2 0 6-16,0 1 0 0,0 0-2 0,0 0 2 15,0 0-9-15,0 0 0 0,8 0 5 0,-3 0 2 16,3 5 18-16,-2-1-13 0,0 0-5 0,1 0-7 15,-1 1-4-15,3 1 11 0,-4 1 2 16,0 0 10-16,2 2-8 0,-3 0 5 0,2 1-11 16,-3 0 4-16,1 0-9 0,-3 0 3 0,3 2 10 15,-4-3-12-15,1 3 8 0,1-3 0 0,-1 1 3 16,-1-2-10-16,0 1 7 0,2-4-4 0,-2 1-4 16,0-2 8-16,0-1-18 0,0-1-63 15,0 0-33-15,0-1-32 0,0 1-39 0,0-2 54 0,0 0 35 16,5 0 23-16,2 0 42 0,1-5-64 15,4-3-10-15,0 0-32 0,-1-1-45 0,4 0 55 0,0-4-22 16,0 0 28-16,0-1 45 0,1-3 13 0,2-1 30 16,0 0 18-16,-2-4 4 0,1-1 11 0,-2-3-1 15,1-3 42-15,-7 0 48 0,2-1 23 16,-6 1 39-16,0 2-18 0,-5 1-28 0,0 2 17 16,0 3-14-16,0 2-22 0,-8 3 10 0,3 2-12 15,0 4 6-15,-1-1 15 0,1 5-16 0,4 1-40 16,-3 2-25-16,-2 3-26 0,5 0 0 0,-4 0 10 15,3 10 67-15,-1 3 12 0,-2 0-6 0,2 4-4 16,0 1-77-16,0 6-2 0,0 1 5 0,0 1 4 16,1 1 4-16,1 0-6 0,-1 2-1 15,2-2-1-15,0 1 6 0,0-2 0 0,0-3 3 16,0 1-9-16,0-5-12 0,-2 1 7 0,1-3 2 16,-1-2 0-16,1-2 5 0,1-3-3 0,0 0-26 15,-4-3-40-15,4 0-7 0,-1-3-32 0,1-1 11 16,0-2 49-16,0-1 4 0,0 0 31 0,0 0 2 15,0-5-1-15,0-2 3 0,0-1-2 0,0 1 8 16,0 0-10-16,0-2-1 0,5 1 1 0,-2 0-1 16,0 1 3-16,-1 0 2 0,2 1 2 0,1 0 0 15,1 0-2-15,1 0-5 0,1 0 5 0,2 0-4 16,0 0 4-16,4-1 6 0,0 0-4 0,1 0-2 16,2-1 2-16,-1 2-2 0,3 0-5 0,-5 0 11 15,4 1 3-15,-7-1-14 0,1 1 7 0,-4 1-8 16,-1 2-3-16,-3 2 11 0,0 0-6 0,0 0-5 15,-2 0 11-15,-2 0 4 0,1 6 3 0,1 2 1 16,-2 0-6-16,0 1-2 0,0 3 2 0,0-1 3 16,0 2-1-16,0 0-6 0,0 0 95 15,0 0-6-15,-5 0 2 0,5 1 7 0,0-3-92 16,-6-1 14-16,6 0-16 0,0-3 1 0,-2-2-6 16,2 1 3-16,0-2 9 0,0 0-9 0,0-1-4 15,0-3 4-15,0 0 7 0,0 0 6 0,0 0 5 16,6-4-22-16,-1-3-5 0,2 1 11 0,-1 1-9 15,2-2 12-15,3-2-1 0,0 0-8 16,0-2 4-16,5 2 0 0,-3-2 0 0,2 2 2 16,-3 0 9-16,1-1-9 0,-3 2 0 0,-2 1-6 0,0 0-5 15,-2 0 9-15,-1 0-11 0,-2 2 11 16,0-1-11-16,1 2 4 0,-3-1 14 0,2 2-16 16,1-1 6-16,-2 2 1 0,2-1-7 0,-3 2 5 15,1 0 2-15,1 1-12 0,-1 0 10 0,1 0 2 16,0 0 2-16,2 0 5 0,2 0-10 0,3 0 5 15,1 0 0-15,3 4 4 0,-1-1 1 16,4 1-7-16,-2-1 2 0,2-1 2 0,-3 1 2 16,0-1 5-16,-2 0-5 0,-3-2-10 0,0 0-1 0,3 0-4 15,-3 0 11-15,0-6 7 0,3 2 1 0,-1-2-5 16,1 1-10-16,1 0 3 0,3 0 1 16,-5-2 8-16,2 2-8 0,-1 1 6 0,-1-1-3 15,2 0 2-15,-2 2 7 0,-1-1-16 0,-1 1 3 16,-3 1 4-16,1-1-7 0,-3 3 7 0,3-3 38 15,2 0-8-15,1-1-2 0,1 1 8 0,3-1-34 16,4 0 3-16,0-1 4 0,3-1-11 0,0 2-7 16,1-2 7-16,1 1 2 0,-2-1 4 0,-4-1 60 15,2-1 11-15,-5 1 12 0,-1-3-3 0,-2 1-49 16,-5-1 26-16,-1 2-3 0,-5-1 32 0,2 3 3 16,-2 0-28-16,0 1-2 0,0 1-27 0,0 3-9 15,-7 0-15-15,1 1-9 0,3 0-1 0,0 0-2 16,-3 6 0-16,-1 1 7 0,2 0-4 15,-1 3-6-15,1 3 1 0,-4-1-3 0,3 3 5 16,-1 4 15-16,-1 3 42 0,1 1-1 0,-1 4-1 16,1 5 27-16,1 0 7 0,-1 4 3 0,0 2-11 15,4 1-35-15,-2 2-46 0,2-2 0 0,1-1 3 16,-1-1-3-16,-1-1 0 0,1-3-5 0,2-3 5 16,-4-3 7-16,2-2-9 0,2-4-1 0,-3-5 6 15,3-2-11-15,-1-3 18 0,-1-4 11 0,1-2-8 16,1-1-10-16,-1-4 2 0,0 0-13 15,-1 0 8-15,-3 0-3 0,3-7-17 0,-2 3-65 0,0-1-34 16,-1 1-32-16,0 0-45 0,0-2-2 0,-1-2-36 16,2 1-25-16,-1 2-46 0,-2-1-9 15,0-3-21-15,0-1-29 0,0 1-3 0,-4-2 4 16,4 0 12-16</inkml:trace>
  <inkml:trace contextRef="#ctx0" brushRef="#br0" timeOffset="187493.98">15546 14277 1520 0,'-3'-4'11'0,"-2"2"64"0,1 1 8 15,-1-1-11-15,2 2 2 0,1 0-74 16,1 0-2-16,-1 0 6 0,2 0-7 0,0 0 3 15,0 5 7-15,0 0-56 0,0 0-48 0,0-5-77 16,0 6-87-16,0 0-16 0,0-1-68 0,0 3 64 16</inkml:trace>
  <inkml:trace contextRef="#ctx0" brushRef="#br0" timeOffset="187967.5">14261 15336 706 0,'-8'5'51'0,"0"2"40"0,2-2 30 15,3-5 35-15,3 0-45 0,0 0-44 0,0 0-8 16,0 0-20-16,0 0 7 0,6 0 19 0,5 0 8 15,2 0-4-15,1 0-7 0,4 0-9 16,5 0-31-16,1-3-16 0,4-2-6 0,5 1-6 0,2-1 4 16,3-1 10-16,2-2-3 0,2 2-3 0,1-2-2 15,0 2-2-15,-2-2 8 0,-3 1 2 0,-5 3-4 16,-3-1-4-16,-6 2 0 0,-5 1-6 16,-5-1 10-16,-6 3-2 0,0 0 0 0,-7 0 7 15,-1 0-22-15,0-1-44 0,0 1-38 0,-6-3-25 16,-2 2-55-16,0 1-2 0,-1 0-29 0,0 0-41 15,-3 0 6-15,3 0 21 0</inkml:trace>
  <inkml:trace contextRef="#ctx0" brushRef="#br0" timeOffset="188327.63">14298 15468 633 0,'-7'3'32'16,"2"1"51"-16,2 0 28 0,3 0 69 0,0-3-26 15,0 1-29-15,0 1 27 0,0 1-42 0,0-2 9 16,6 3 15-16,-1 0-30 0,2-2-6 0,-1 1 40 16,0 0-27-16,5-1-22 0,2-1-24 0,3-2-45 15,4 0-12-15,4 0-5 0,3-6 57 0,5-1-5 16,1 1-6-16,4-1 9 0,2 2-58 0,-3 1-11 15,1 1 11-15,-3-1-5 0,-4 1 1 0,-3 0 11 16,-3 1-7-16,-9 0 0 0,-3 1 31 0,-4-1 40 16,-4 2 1-16,0-3 1 0,-3 3-27 15,-1-1-43-15,0 0-8 0,0-1 10 0,0 2-5 16,-8 0 0-16,3 0 11 0,1 0-20 0,-3 0 7 16,4 0-5-16,-3 0-71 0,1 4-57 0,0-4-94 15,1 6-71-15,-3-6-25 0,2 0-45 0,-2 0-25 16,2 0-41-16,2-6 90 0</inkml:trace>
  <inkml:trace contextRef="#ctx0" brushRef="#br0" timeOffset="-209596.12">9235 15486 619 0,'-4'0'21'0,"0"0"47"0,-1 0 39 0,1 0 38 16,0 0 15-16,1 0-42 0,1 0-14 0,1 0-37 16,1 0-36-16,0 0 6 0,0 0-13 15,0 0 24-15,0 0 6 0,0 0 9 0,0 0-13 16,0 0-22-16,0 0-3 0,0 0-17 0,0 4 10 15,0-4-3-15,0 4-1 0,0-4 19 0,0 0-8 16,0 0 8-16,0 1 5 0,0 4-11 0,0-5 9 16,0 1 1-16,0 0-11 0,0 0-8 0,0 1-11 15,0-1-11-15,0-1-1 0,0 0 8 0,0 1-1 16,0-1 2-16,0 1 2 0,0-1-10 0,0 0-3 16,0 2 5-16,0-2 2 0,0 0 2 0,-2 0 3 15,2 0-7-15,0 0 0 0,-3 0 6 0,3 0 2 16,0 0-4-16,-2 1 0 0,1 0-10 0,-1-1 4 15,1 3 4-15,-1-3 4 0,2 0-4 0,-3 0-2 16,2 1 6-16,-1-1-2 0,0 0-2 0,2 0 0 16,0 0-2-16,0 0-2 0,0 0 10 15,0 0-4-15,0 0-2 0,0 0 0 0,0 0 0 16,0 0 9-16,0 0-5 0,0 0-4 0,0 0-2 16,0 0-5-16,0 0 12 0,0 0 1 0,0 0 1 15,0 0-10-15,0 0-7 0,0 0 3 0,0 0 3 16,0 0 8-16,0-4 5 0,0 4-7 0,0 0-6 15,0 0 4-15,0 0-5 0,0 0 5 0,0 0 5 16,0 0-10-16,0 0-12 0,0 0-47 16,0 0-20-16,0 0-56 0,0 0-12 0,0-4-21 0,0 4-46 15,0 0-15-15,0 0-62 0,0 0 4 0</inkml:trace>
  <inkml:trace contextRef="#ctx0" brushRef="#br0" timeOffset="-208564.84">6291 14561 336 0,'0'0'5'0,"0"0"55"0,0 0 14 0,0 0 13 15,0 0 10-15,0 0-45 0,0 5 0 16,0-5 3-16,0 0-2 0,0 3 10 0,6-1-3 0,-3-1-15 16,0 0-9-16,0 0-11 0,-3 1-3 0,2-2 5 15,0 1 3-15,-1-1-9 0,1 1-15 16,-2 0-6-16,3 0-9 0,-3-1-3 0,0 3 6 15,0-3 3-15,0 1 4 0,0 1 40 0,2-1 31 16,-2 1-4-16,0 0 2 0,0 2-40 0,0-1-34 16,0 1 8-16,0 1-10 0,0 0 10 0,0-1 0 15,0 1-8-15,0-1 2 0,6 0 2 0,-6 0 0 16,6 1 0-16,-3 0 6 0,2-2-8 0,-2 2-2 16,2-1 4-16,-2-1 4 0,-1 2-2 15,3 0 4-15,-2-3 0 0,1 3-12 0,-1-2-2 0,2 2 8 16,-1-1-4-16,0-1 2 0,0 1 6 0,0-1-4 15,1 0 56-15,1-2 22 0,-1 2 4 0,1 0-6 16,-1-2-49-16,3 0-21 0,-2-1-8 16,2 0 25-16,0 0 12 0,1-5 6 0,1 0-2 15,1-2-20-15,3-1-21 0,2-1-6 0,1-2 8 16,0-2-4-16,1-1 10 0,3-2-4 0,-2 1-2 16,0-1 4-16,-2 0-10 0,1 3 12 0,-4 1-4 15,0 0-4-15,-3 4 8 0,-3 2-12 0,0 2 6 16,-2 0 0-16,-3 2 4 0,1 1-2 0,-3 0 2 15,-1 1 4-15,0 0-14 0,0 0 12 0,0 0-6 16,0 0-10-16,0 0 21 0,0 0-11 0,0 0-7 16,0 0 16-16,0 0-14 0,0 0 14 0,0 0 6 15,0 3-1-15,0 1 1 0,0-2-5 16,0 3 1-16,0-2 2 0,0 2-65 0,0-1-93 0,0 0-43 16,0 1-92-16,0 0-28 0,0 1-36 0,0-2 23 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1-01-13T06:44:53.2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12221 9028 170 0,'4'0'13'0,"-1"0"43"0,-3 4 15 16,3-1-3-16,-3 1-18 0,0 0-27 15,0-1 0-15,0-2 27 0,0 2 20 0,0-3-9 0,0 0-10 16,0 0-22-16,-5 0 0 0,5 0 15 16,-3 0-5-16,0-4 5 0,-1 0-10 0,4 1-22 15,-3 3-4-15,3 0-1 0,0 0 1 0,0 0 5 16,0 0-2-16,0 0 3 0,0 0-14 0,0 0-6 16,0 0 19-16,0 0 4 0,0 0 21 0,0 0-2 15,0 0-14-15,0 0-6 0,0 0-13 0,0 0 11 16,0 0 7-16,0 0 4 0,0 0-2 0,0 0 0 15,5 0-6-15,-5 0-11 0,0 0 4 0,0 0 2 16,0 0-7-16,3 0 5 0,-3 0 5 0,0 0-19 16,2 0 12-16,-2 0-2 0,0 0-8 15,0 0 10-15,2 0-2 0,-1 0-4 0,-1 0-12 16,2 0 4-16,-2 0-1 0,0 0 7 0,1 0 10 16,-1 0 19-16,2 5 22 0,-2-5 0 0,3 3-6 15,0 1-17-15,-1-1-26 0,2 0-4 0,0 1 6 16,-1-1-2-16,0 1 8 0,0 0-4 0,0 0 4 15,1 1-12-15,-1-2-4 0,0 2 8 0,0-1-6 16,3-1 16-16,-3 1-10 0,-1 0-10 0,1-1 12 16,0 0 34-16,-1-1 38 0,1-1 5 0,1 0-12 15,-3-1-49-15,1 0-14 0,2 0 2 0,-1 0-3 16,-3 0 5-16,3 0-2 0,-1 0 5 0,1 0 16 16,-1 0-6-16,1 0-3 0,0 0-5 0,2 0-13 15,1-4 4-15,-1 0-4 0,1-1 3 16,2 0 1-16,0-1-2 0,3-1-12 0,0 0 10 15,3-1 0-15,-1 0 2 0,0-1 2 0,4 0-8 16,-4-1-6-16,4 1 10 0,-2-1 2 0,0 0-8 16,-2 3 6-16,1-3-10 0,-3 3 8 0,3-1 6 15,-2 0-2-15,-3 2 5 0,0 0-12 16,-1 1 3-16,2 2 0 0,-5-1 3 0,-2 2 1 16,1-1-4-16,-1 2-2 0,-1 0-3 0,-2 1 8 15,3 0-1-15,-3 0-2 0,0-1 2 0,0 1-4 0,0 0-7 16,0 0 11-16,0 0-4 0,0 0 5 0,0 0 5 15,0 0-8-15,0 0 0 0,0 0-6 16,0 0 6-16,0 0 6 0,0 0-6 0,0 0 2 16,0 0-8-16,0 0-5 0,0 0-28 0,0 0-64 15,0 0-15-15,0 0-56 0,0 0-10 0,0 0 14 16,0 0-36-16,0 0-19 0,0 0-30 0,0 0 23 16</inkml:trace>
  <inkml:trace contextRef="#ctx0" brushRef="#br0" timeOffset="4275.12">11292 8536 462 0,'-2'3'35'0,"0"-1"28"15,-2 1 20-15,4 0 20 0,0-1-13 16,0-2 3-16,0 0-9 0,0 0-9 0,-5 0 9 16,5 0-5-16,-3 0 7 0,0 0 5 0,3-3-34 15,-3-1 7-15,3 2 19 0,-2-2-4 0,0 2 19 16,-1-2-23-16,1-1-31 0,-1-2-7 0,3-3 18 15,-4 0-9-15,4-5-2 0,0-1 1 0,0-1-35 16,7-3 1-16,-2-1-7 0,0 0-4 0,0 0-2 16,0-1-4-16,2 0 3 0,1 0 1 0,2 2 0 15,0 0 6-15,2-1-2 0,-1 3-6 0,3 1 0 16,-1 2 2-16,-2 3 0 0,-2 1 0 0,-2 5-57 16,-2 0-45-16,1 3-51 0,-3 2-60 0,2-1-19 15,-4 0-37-15,-1-1-72 0,3 2 20 16</inkml:trace>
  <inkml:trace contextRef="#ctx0" brushRef="#br0" timeOffset="11051.99">11343 7765 150 0,'1'0'5'0,"1"0"-4"15,-1 0 11-15,-1-3 30 0,3 3 20 0,-3 0 6 16,0-4-9-16,0 4-28 0,0 0-24 0,0 0 4 16,0 0 12-16,0 0 3 0,0 0 15 0,-6 0 0 15,6 0-12-15,-5 4-4 0,4-4-10 0,-3 2-12 16,1-2 3-16,0 1 1 0,3 1 2 15,-2-1 7-15,-1 0 2 0,3-1 8 0,-3 1-8 16,-1 1 8-16,2-2-2 0,0 0 0 0,1 2 13 16,-2-2-6-16,-1 1 4 0,4 1 3 0,-3-2-7 15,2 0 9-15,-1 0 0 0,0 0-12 0,2 0-16 16,0 0 1-16,0 0-7 0,-3 0-3 0,3 0 14 16,0 0-7-16,0 0-2 0,0 0 7 0,0 0-13 15,0 0-4-15,0-3 4 0,0 3-10 0,0-4 10 16,0 2-9-16,0-2 1 0,0 0-6 0,5 1 10 15,1-1 8-15,-1-3-8 0,0 1 10 0,4-1-12 16,-1 1-4-16,4-2 16 0,-3 0 5 0,2 2 26 16,0-2 5-16,1 1-3 0,0 0-14 0,-1 2-19 15,1-1-4-15,-2 2-4 0,-2 0 0 0,4 2 2 16,-4-1-2-16,-1 2-2 0,-2 1 8 0,2 0 0 16,-2 0 3-16,-2 0 11 0,0 7-1 15,-1 0-9-15,0 1 6 0,-2 0-37 0,1-1-5 16,-1 2 26-16,0 0-4 0,0 2 22 0,-8-2-24 15,8 1-12-15,-5 0-5 0,2-3 3 0,-2 2 32 16,-1-1-12-16,2-2 9 0,0 0 25 16,3-1 5-16,-2 0 2 0,-1-1-13 0,1 1-12 15,-2-1-12-15,1-2 6 0,2 1 4 0,1-2-6 16,-1-1-12-16,2 2-4 0,-1-2 14 0,1 0-10 16,0 0 8-16,0 0-2 0,0 0-10 0,0 0 4 15,0 0 6-15,4 0 0 0,2-3 0 0,-3-1 6 16,2 0-4-16,0 1-6 0,0 0 4 0,3-3 0 15,-2 3-4-15,2-1 10 0,0 0-8 0,0 0-10 16,3 1 6-16,-2 1 4 0,1 0 4 0,1 1 6 16,-2-1-2-16,1 2 4 0,2 0 2 0,0 0 4 15,-1 0 6-15,0 7-2 0,-2-3-6 0,1 1 5 16,-1-1-11-16,-1 1 0 0,-1 1 31 0,-1-1 2 16,2 1 6-16,-5 0 11 0,0 0-8 0,0 0 11 15,-3 1 30-15,0 1 5 0,0 0 9 0,0 0 15 16,-8 0 2-16,-3 0-31 0,3 1-17 0,-3 0 11 15,-3 0-16-15,0 0 12 0,-5 0-16 16,4-1-42-16,-5 0-6 0,1 1-5 0,3-2 9 16,-3 0-9-16,3 0 0 0,2-1 8 0,2-1-4 15,0-1 4-15,2-1-8 0,2-1-12 16,1 1-2-16,2-2 0 0,1-1-9 0,2 0 9 0,-1 0-3 16,3 0-11-16,0 0-2 0,0 0-27 15,0 0-29-15,0 0-30 0,0 0-66 0,0 0-52 0,0 0-28 16,0 0-40-16,0 0-12 0,0 0-6 0,0 0-51 15,5 0-21-15,2 0 65 0</inkml:trace>
  <inkml:trace contextRef="#ctx0" brushRef="#br0" timeOffset="17470.41">9511 8350 350 0,'0'6'22'0,"0"1"-1"0,0 2 4 0,0 4 5 15,0 0-30-15,4 3 2 0,-4 2-2 0,4 2-4 16,0 2 2-16,-1-1 2 0,-2 1-7 0,1-3-2 16,2 2 8-16,-2-2 1 0,-2-2 3 0,3-1 6 15,-3-2-9-15,2-3-7 0,-1 0 9 0,-1-1 3 16,0-3-1-16,0-1 3 0,0-2-6 0,0-2-13 15,0-1 7-15,0-1 10 0,0 0-33 0,0 0-31 16,0 0-5-16,0-4-13 0,0-2 28 16,0 1 25-16,0-2-1 0,0-1-13 0,0-3 4 15</inkml:trace>
  <inkml:trace contextRef="#ctx0" brushRef="#br0" timeOffset="18142.66">9567 8428 157 0,'9'-5'10'0,"2"-1"-12"16,2 0 12-16,-2-1-1 0,5 2 1 15,0-3 17-15,2 3-9 0,0-2 34 0,4 0-7 16,2 2 4-16,1-2-4 0,2 2-31 0,0 0-7 16,2 1-12-16,4 1-2 0,0 0 9 0,3 1-4 15,0 0 9-15,2 0 0 0,2 1-18 0,2-1 11 16,1-1-5-16,-4 3 5 0,1-2 7 0,-2 0-7 15,-3 0-2-15,0-1-3 0,-2 1 3 0,1 0 24 16,-3 1 6-16,-2 0 4 0,1-1-6 0,0 2-19 16,-2-2 4-16,2-1-13 0,2-1 6 0,1 1 0 15,0-2-13-15,2-1 7 0,3 0 4 0,1-1-2 16,1 0 7-16,2-2 2 0,0 3-20 0,2-3 8 16,0 1 1-16,-1 1-2 0,3 0 15 15,-5 0-7-15,-3 2-13 0,3-1 10 0,-2 0-1 16,1 0-1-16,-2 0 10 0,1 1-8 0,-1 0-11 15,0-1 13-15,-1 1-6 0,-2 1-10 0,-1 0 22 16,-2 2-18-16,-5-1 4 0,-2 1 10 0,-3 1-7 16,-3-1 2-16,-3 2 5 0,-2 0-6 0,-3 0-3 15,-1 0 10-15,-1 0-6 0,-1 0 0 0,0-2 7 16,0 2-13-16,4-1 6 0,-2 0 11 0,3 0-18 16,-1-2 13-16,4 1-10 0,2 0-9 0,2-2 20 15,-1-1-5-15,5 0 4 0,1 1 3 0,3-2-11 16,-1-1-7-16,-1 2 9 0,2-2 2 0,1 3 3 15,-1 0 10-15,-3 0-12 0,1 0-12 16,-6 2 2-16,-1 0 3 0,0 0 0 0,-8 1 8 16,2 1 34-16,-5 0 2 0,-2 0 14 0,-1 0 6 15,-2 0-38-15,0 0-9 0,-1 0 3 0,2 0 14 16,-4 0 3-16,4 0 8 0,-4 0-21 0,0 5-16 16,1 0-1-16,1 1-1 0,-1 1-4 0,3 2 10 15,-1 1-1-15,0 2 41 0,-1 2 8 0,2 3-8 16,0 2-12-16,2 1-36 0,-2 4 1 15,1-2 26-15,-2 1 17 0,2 0-15 0,-1-1 4 16,0 0-23-16,2 0-6 0,-4-1 3 0,1-3-5 16,0 0-4-16,-1 0-4 0,1-2 10 0,-1-3-6 0,-1-2 6 15,-1-1 0-15,4-3-6 0,-4-1 0 16,0-2 2-16,0-1 4 0,0 0-6 0,0-2-38 16,0-1-22-16,0 0-70 0,0 0-52 0,0 0-13 15,0-7-66-15,-5 1 66 0</inkml:trace>
  <inkml:trace contextRef="#ctx0" brushRef="#br0" timeOffset="18784.78">12338 7272 448 0,'2'-5'8'16,"-1"2"44"-16,-1-3 11 0,0 2 23 0,0-1 18 15,0 0-23-15,0 0 31 0,0 1-24 0,-6 0-21 16,0 2 19-16,1-1-24 0,2 0 6 0,-2 2 14 15,-1 1-31-15,1 0-18 0,-4 0 3 0,-1 7-10 16,1-1 20-16,-5 3 23 0,2 1-3 16,-5 1 0-16,3 3-29 0,-2 3-25 0,0 1-2 15,1 1 7-15,0 2 4 0,1 3 4 0,4 0-7 16,-1 2-7-16,4 0-1 0,4 0 9 0,-1 0 12 16,4 0 7-16,0-2-4 0,8-2-13 0,3 0-4 15,0-3-11-15,3-3 1 0,2-2 3 0,3-4-3 16,2-1-5-16,1-4 2 0,3 0 4 0,0-5 1 15,2 0 6-15,-4 0 6 0,0-7 5 0,1 1 8 16,-4 0 5-16,-2 0 2 0,-1 0 1 0,-4 0 37 16,-1 1 21-16,-4 0-15 0,-3 1-16 0,0 1-42 15,-2-1-36-15,-3 1 18 0,0 0-5 0,0 2-6 16,0 0 11-16,0-1-14 0,0 2 10 0,-5-2 2 16,1 1-12-16,0 1-73 0,1 0-69 0,-2 0-74 15,-1 0-81-15,0 0-10 0,1 0-16 16,-3 0-37-16,3 0-20 0</inkml:trace>
  <inkml:trace contextRef="#ctx0" brushRef="#br0" timeOffset="19554.64">12411 7040 294 0,'-6'-4'42'0,"-1"-1"-6"0,-2 1-1 16,1 1 25-16,0 0-8 0,-3 1 14 16,0 0 8-16,0 2-9 0,-1 0-25 0,-3 0-3 15,0 0 11-15,-2 4 11 0,2 0-5 0,-1 1-7 16,-3 0-19-16,4-1 1 0,-3 1-1 0,3 0 0 15,-2 0-1-15,1 2-31 0,-3 0-4 0,2 1 5 16,1 1 3-16,-3 0 2 0,3 0 9 0,-3-1 55 16,3 1 7-16,-1-1 3 0,-2 1-12 0,3 0-78 15,1 4 0-15,-1 0 9 0,0 1 31 0,0 2 23 16,2 4-12-16,1 3-7 0,0 1-30 0,1 0 4 16,1 2 0-16,3-1-8 0,0 1 8 15,0 1-16-15,3 0 10 0,2-1 10 0,1 1-12 0,2 0 38 16,0 1 0-16,0 0 3 0,10-1 9 15,0 0-22-15,2-1 2 0,3 1-1 0,0-4-5 16,1 1 1-16,3-2-5 0,0-2-4 16,3-2-4-16,2-2-3 0,1 1-1 0,0-3-6 15,-1 0 10-15,3-2-10 0,0-2 0 0,1-1 10 0,-1 1-18 16,2-4 10-16,-3-1 0 0,5-2-2 0,-6 0 10 16,4-3-4-16,-1 2-6 0,1-2 2 0,-3 0 2 15,3-6 2-15,-2 0 5 0,-1 0-12 16,1-4-3-16,-3 2-2 0,3-4 6 0,-2-2 2 0,-1-1 2 15,-2-1 17-15,-3-3 31 0,0 1 25 16,-5-2 41-16,2-1 12 0,-5-1 9 0,2-2 17 16,-4-2-39-16,-1-4-10 0,0 0-10 0,-2-5-23 15,-3-4-1-15,-3-2-11 0,0-3-46 0,-12-2-7 16,2-2-7-16,-7 1-9 0,0-1 13 0,-4 1-11 16,-4 4 12-16,1 4 2 0,-5 5-7 0,-4 3-2 15,3 5-5-15,-1 4 2 0,1 4 7 0,-2 4-27 16,3 5-76-16,-1 4-115 0,4 5-98 0,-1 0-104 15,2 0-56-15,-1 9-30 0,2 3 48 0</inkml:trace>
  <inkml:trace contextRef="#ctx0" brushRef="#br0" timeOffset="26582.04">580 8313 294 0,'-26'7'-9'0,"5"1"49"0,3 0 29 0,18 1 47 16,0 3 45-16,13 6-17 0,9 6-1 0,-6 8-41 15,1 9-11-15,-1 9-24 0,1 7-21 16,-4 6 17-16,1 6-36 0,0 3 6 0,4 2 2 0,7 0-25 16,5-1 16-16,1-1-18 0,-2-2 0 0,1-5 5 15,-2-4 1-15,-10-2-8 0,-1-6-4 16,-6-1 1-16,-1-6-11 0,-1-2 10 0,-1-5 3 15,-1-5-9-15,-2-3-37 0,-2-2-45 0,-3-5-37 16,0-1-51-16,0-4-20 0,-5-3-18 0,5-3-27 16,0-2 37-16</inkml:trace>
  <inkml:trace contextRef="#ctx0" brushRef="#br0" timeOffset="27100.97">692 8534 42 0,'-8'-15'35'0,"2"3"16"16,1 1 42-16,5 1 10 0,16 0-16 0,3 0 8 15,3 0-23-15,2-2 13 0,9-2-22 0,0-2-26 16,5 1-8-16,2-4-29 0,5-3-2 0,1-2 6 15,6-3-10-15,7-2-12 0,1-2 16 0,5-4 9 16,3-3-8-16,3-1 15 0,5-1-8 0,0 0-8 16,1-1-9-16,1 2 11 0,-1 0-6 0,-4 2 3 15,-5 2 6-15,-3 2-8 0,-7 4 14 0,-7 2-18 16,-10 6 18-16,-8 4 48 0,-6 4 26 16,-6 3 21-16,-9 4 29 0,-2 2-30 0,-6 2-43 15,-4 0-6-15,0 2-32 0,0 0-22 0,0 0-4 16,0 0 0-16,0 0-6 0,0 0 8 0,0 0 10 15,0 0-6-15,0 0 2 0,7 0-10 16,1 0 4-16,1 0 2 0,-1 0 2 0,2 0 39 0,-1 0-1 16,2-3-2-16,-3 0 3 0,0 1-35 0,1 0 24 15,-2 2 39-15,-1 0 4 0,2 0 10 0,1 5-9 16,-2 2-22-16,1 2-8 0,0 7-9 0,2 0-5 16,2 6 8-16,-1 4 8 0,1 5 3 15,3 4-2-15,0 3-19 0,0 2-9 0,5 0 0 0,-1 1-4 16,2 3-4-16,1-1 4 0,0-2-4 15,-1-2-6-15,2 0 3 0,1-2-19 0,-5 1 7 16,3-4 4-16,-3 0-4 0,-3 0 4 0,1-3-81 16,-4 0-46-16,-1 1-75 0,-2-3-53 0,-3 0 24 15,-1-1-50-15,-2-1 4 0,-4 0-44 0</inkml:trace>
  <inkml:trace contextRef="#ctx0" brushRef="#br0" timeOffset="27454.57">1498 9617 420 0,'-14'4'-6'0,"8"-4"17"15,6 0-1-15,0 0 55 0,6-6 30 0,10-3-3 16,3-3 16-16,8-2-17 0,6-6-11 0,11-3-1 16,5-8 18-16,8-5-20 0,7-5 8 0,5-7-12 15,5-5-14-15,4-6-19 0,2-4-24 16,4-1 0-16,-1-2-9 0,2 2-5 0,-1 1 16 16,-5 1 8-16,0 2-14 0,0 6 14 0,-6 2-18 15,-4 6-8-15,-7 5-8 0,-7 7 4 0,-10 7 20 16,-6 5 2-16,-11 6 16 0,-8 3-15 15,-8 6-29-15,-12 4-23 0,0 3-11 0,-9 0-55 0,-4 0-22 16,-6 0-48-16,0 7-46 0,-5-1-23 0,-3 0-49 16</inkml:trace>
  <inkml:trace contextRef="#ctx0" brushRef="#br0" timeOffset="28145.9">1773 8391 470 0,'0'0'17'0,"0"0"44"0,0 0 12 15,0 0 25-15,0 0 14 0,0 0-8 0,0 0-7 16,0 0-18-16,0 0-32 0,0 0 2 0,0 0 15 16,0 0-2-16,0 0 4 0,0 0-11 0,0 0-27 15,-7 0 5-15,2 0 27 16,2 0 11-16,-2 0 4 0,0 0-2 0,0 0-22 0,-2 0-18 16,2 0 15-16,-3 8 23 0,0-1 4 0,-3 1-3 15,0 2-3-15,1 1-22 0,-4 4 0 0,0 1 1 16,0 4 17-16,1 0-12 0,-1 3 0 0,1 1-9 15,3 1-26-15,0-1 8 0,5 2-10 16,0 0-7-16,5-1 7 0,0-1 4 0,0-1-9 16,10-2 16-16,0 0-4 0,2-2-12 0,5-2 7 15,1-2-11-15,2-3 0 0,4-3-9 0,-2-1 2 0,5-3 2 16,0-5 18-16,1 0 10 0,-1-6 11 16,3-5 0-16,-3 1-4 0,1-3 5 0,-5 0-7 0,0-1-12 15,-1 0-18-15,-4-1 4 0,-2 3-4 16,-4 0 11-16,1 3 12 0,-5 0 5 0,-2 2 10 15,-1 2-8-15,-2 0-4 0,0 1-12 0,-1 1-10 16,-2 1 3-16,0-1-7 0,0 3-5 0,0-1-5 16,0 0 0-16,0-1 10 0,0 1 2 0,0 1 0 15,0 0-7-15,-5 0-4 0,5 0-3 0,0 0-38 16,-6 0-35-16,4 0-55 0,1 0-89 16,-1 4-26-16,-1-1-30 0,0-1-25 0,-2 0-13 0,2 3-23 15,-1-3-19-15,-2 0-24 0</inkml:trace>
  <inkml:trace contextRef="#ctx0" brushRef="#br0" timeOffset="31459.74">758 7465 882 0,'-20'-5'22'0,"3"2"44"16,4 0 46-16,2 2 34 0,-8-2-12 0,6 1-34 16,1 1-45-16,2 0-25 0,0 1 24 0,1 0 34 15,1 0 10-15,5 0 19 0,3 0-11 16,16 8-37-16,4 1 31 0,4 2-23 0,-2 1-28 16,-6 5 1-16,-8 3-42 0,1 4 1 0,-6 1 9 15,1 3-7-15,-4 1-3 0,0-1-3 0,0 0-12 16,0-2 9-16,6 0 1 0,1-3 1 0,-1-2 0 15,3-3-12-15,-4-2-76 0,1-2-57 0,1-4-52 16,2-2-29-16,1-3-8 0,-7 0-10 16,0-1-30-16,2-4-66 0,1 0 44 0</inkml:trace>
  <inkml:trace contextRef="#ctx0" brushRef="#br0" timeOffset="31781.54">606 7349 232 0,'13'-2'45'0,"3"1"11"15,-8 1 35-15,-3 0 22 0,10 0-30 0,3 0 7 16,7 0-19-16,2 0 6 0,0 0 16 0,-3 0-8 16,3 0-10-16,-2 7-20 0,-1-2-30 0,1 2 0 15,-3 0-10-15,2 2-5 0,-1 0 2 0,-2 1 31 16,-2 4 9-16,0 0 11 0,-8 1 6 0,2 0-36 15,-4 1 23-15,-1 2 23 0,-3 1 12 0,3-1 18 16,-7 0-12-16,4-1-18 0,-2 1-12 16,-3-2-7-16,0 3-16 0,-8-1-16 0,-1 0-2 15,1-1-15-15,-5 1-9 0,-1 0 0 0,1-2-2 16,-2 0 0-16,2-1 7 0,2-3 1 0,-2 0-8 16,5-3 0-16,0-3-2 0,-2 1-77 0,1-3-59 15,0 0-66-15,-5-3-86 0,7 0-22 0,1-1-46 16,-2 0-6-16</inkml:trace>
  <inkml:trace contextRef="#ctx0" brushRef="#br0" timeOffset="32044.76">1187 7212 1039 0,'1'-8'24'0,"-1"3"47"0,0 0 32 0,0 2 9 15,0 1-21-15,0 2-16 0,0 0 20 0,0 0 2 16,0 5 4-16,0 1-37 0,0 6-41 0,7 1-17 16,4 2 0-16,1 5 6 0,0 1-14 0,-1 2 11 15,1 4-7-15,-1 0 6 0,-1 2 7 16,1-1-11-16,-3 0 0 0,-2 1-8 0,1-4 0 16,-3 0-1-16,1-2 8 0,0-2 1 0,-2-1-33 15,0-3-69-15,-3-3-48 0,0-4-63 0,0-1-22 16,0-1 24-16,0-3-12 0,0-1 18 0,0-4-5 15,0 0 28-15</inkml:trace>
  <inkml:trace contextRef="#ctx0" brushRef="#br0" timeOffset="32471.29">1151 7152 385 0,'0'-9'21'0,"0"3"7"0,9 0 11 0,2 0 19 15,0 0 1-15,3 1-7 0,-1 0-5 0,3 1-5 16,-2 1-12-16,3 1-8 0,-1 1 0 0,3 1-15 16,-4 0-3-16,3 0 31 0,0 7 9 15,-4-2 1-15,-1 1-5 0,-1 1-13 0,-2 0 9 16,-4 0 3-16,0 0 3 0,-3 2-17 16,-3 1-23-16,0 1 2 0,0 3-8 0,-10-1 50 0,0 3 8 15,-1 1-4-15,-3-3 10 0,3 2-38 0,-3-2-3 16,1 0 7-16,-3-3-4 0,5 0-2 0,0-2-3 15,2-1-9-15,1-1 10 0,1-1-12 0,1-1 4 16,6-1 14-16,0 1 6 0,0 1 32 16,6-1 1-16,2 1 0 0,3 0-12 0,0 0-20 0,1 1-12 15,3 0-13-15,0 1-6 0,0-2 2 0,-2 2 4 16,2 0 5-16,0 0-11 0,2 2 2 16,-4 0-4-16,4-1-11 0,-2 1 19 0,2 0-3 15,-1-2-3-15,1 1 12 0,-2-2-14 0,-3-2-10 16,-1 0 16-16,-1 0-4 0,-3-2 0 0,0-1 16 15,-4 0-20-15,0-2 4 0,-1 0 8 0,-2 0-8 16,0 0-10-16,0 0-76 0,0-6-41 0,-10 2-72 16,1-3-41-16,4 2 15 0,-1-2-42 0,-2 0-5 15,0-2 50-15</inkml:trace>
  <inkml:trace contextRef="#ctx0" brushRef="#br0" timeOffset="32719.22">1731 7290 1122 0,'2'0'34'0,"1"0"50"0,0 0 21 16,1-6 47-16,1-1 2 0,3 0-43 0,2-2-17 15,2-3-28-15,-1 2-31 0,5-2-10 0,0 0-2 16,1 1-25-16,-1 1-1 0,1 1 10 15,1-2-5-15,-4 5 8 0,-1-2 1 0,-2 4-13 0,-2-1 2 16,-4 2 0-16,-2 1-31 0,-1 2-52 0,-2 0-55 16,0 0-98-16,0 0-89 15,-10 6-59-15,1-1 18 0</inkml:trace>
  <inkml:trace contextRef="#ctx0" brushRef="#br0" timeOffset="41050.87">25435 12275 239 0,'1'-2'26'0,"1"2"22"0,-2 0-6 16,0 0 12-16,0 0-17 0,0 0-7 0,0 0 29 15,-7 0-11-15,1 0-1 0,6 0-9 0,-6 0-28 16,6 0 9-16,0 0-12 0,-3 0-5 0,3 0 14 15,0 0-9-15,-3 0 14 0,3 0-1 0,0 0-13 16,0 0 21-16,-2 0 3 0,2 0 0 16,0 0 16-16,0 0-12 0,0 0 4 0,0 0 3 15,0 0-7-15,0 0 2 0,0 4-22 0,0-4-14 16,0 2 9-16,0 1-8 0,0-1 5 0,0-1 7 16,0 1-14-16,0 0 23 0,0 1-17 0,0 0 9 15,0-1-2-15,0 1-26 0,0-2 24 0,6 2 36 16,-1 1 17-16,1-2 0 0,-6 2 3 0,3-2-28 15,2 3-13-15,-2-1 4 0,1-1-10 0,-1-1-16 16,-3 1 12-16,0 1 10 0,0 1 22 0,0 0 9 16,0 0-10-16,0 0-9 0,0 0-13 15,-7 0-6-15,4 2-1 0,-2-2-5 0,2 2-11 0,-3 0 2 16,5 1-2-16,-3-1 9 0,3 0-5 0,-1 1-2 16,1 1-2-16,1-2-10 0,-2 4 8 15,2-2 4-15,-2 0 0 0,2 1 4 0,-1-1-1 16,-1 1-14-16,1 1-1 0,1-2 12 0,0 0 27 0,-4 2 9 15,4-1 10-15,0 0-17 0,0-1-28 16,0 0 5-16,-1 3 1 0,1-2-1 0,0 1 5 16,0 2 4-16,0-1 9 0,0 2 17 0,0 1 4 15,0-1-10-15,0 3-11 0,0-2-11 0,-2 2-4 16,2 0 7-16,-1 0-2 0,1-1-5 0,0-1 0 16,0-1-7-16,0 1-4 0,-4-3 5 0,4 0 0 15,0-1 4-15,0-2-2 0,0 1-3 0,-2-1-3 16,0-2-1-16,0 0 0 0,1 1-2 15,-1-2 4-15,2 2-4 0,-1-1 5 0,-1 1-3 16,2 0-5-16,0 1 6 0,0-1-8 0,0 1 3 0,0 0 4 16,0 0-6-16,0 2 6 0,0-3 2 15,0 1-12-15,0 1 8 0,3-1-5 0,-3-1 1 16,0 1 13-16,0-2-16 0,0 1 5 0,0-1 4 16,0-2 0-16,0-1 1 0,0 1 3 0,0-2-8 15,0 2-2-15,0-2 8 0,0 1-11 0,0 1 9 16,0-1-2-16,3 4-2 0,-3 0 9 0,0 1-7 15,0 0 2-15,0 2-4 0,4 1-9 0,-4 0 13 16,2 0-2-16,-2-1 4 0,4 2 3 0,-4-3-13 16,0-1 3-16,0 2 10 0,0-5-5 15,0 2 2-15,0-4-1 0,0 0-14 0,0-1 15 16,0-2 5-16,0 0-11 0,0-1 8 0,0 1-12 16,0-1-5-16,0 0 11 0,0 0 2 0,0 0 0 15,0 0 5-15,0 0-7 0,0 0-3 0,0 0 6 16,0 0-3-16,0 0 6 0,0 0-10 0,0 0 2 15,0 4 0-15,0 0-3 0,0-1 12 0,0-1-1 16,0 0-8-16,0 0 7 0,0 0-8 0,0-2 1 16,0 0 7-16,0 2-10 0,0-2 81 0,0 0-2 15,0 0-3-15,0 0-1 0,0 0-70 0,0 3-3 16,0-3-1-16,4 2 11 0,0 1-12 0,-1-1 7 16,2 0 10-16,-2 1-12 0,2-1 4 0,1 0-6 15,-2 0 0-15,4 0 11 0,1 0-12 0,0 0 12 16,-1-1-2-16,1 0 5 0,4 2 10 15,-2-3-1-15,3 2-7 0,2-1-1 0,0 0-1 16,3 0 4-16,0 1 7 0,0-1-11 16,1-1 4-16,2 1-7 0,-1-1 3 0,-1 3 7 15,2-3-1-15,-2 2-6 0,3-2-5 0,-1 1-3 16,-1 0 3-16,1 0-4 0,0-1 1 0,2 2-4 0,-5-2-5 16,5 0 8-16,-4 0-3 0,1 0-12 15,-1 0 8-15,1 0 1 0,-4 0 6 0,1-4 11 16,-2 4-12-16,-2 0-2 0,-1-3-7 0,-3 0 5 15,-2 3-3-15,-1-1 7 0,-2 0 0 0,-1-1-4 16,1 2 9-16,-4 0-2 0,-1 0 2 0,2 0-2 16,-2 0-10-16,0 0 0 0,0 0 5 0,0 0-7 15,0 0 7-15,0 0 0 0,0 0-2 0,0 0 9 16,0 0-2-16,0 0-5 0,0 0 0 0,0 0-7 16,0 0 11-16,0 0 3 0,0 0-9 0,0 0 6 15,0 0-11-15,0 0 3 0,0 0 4 0,0 0 2 16,0 0 5-16,0 0-11 0,0 0 4 0,0 0-5 15,0 0 5-15,0 0 5 0,0 0-5 0,0 0-3 16,0 0-6-16,0 0 11 0,5-3 1 0,-5 3-8 16,1 0 10-16,3-2-10 0,-4 2 7 15,1-3 14-15,1 3-16 0,-1 0 5 0,-1 0-10 16,0-1 1-16,0 0 13 0,0 0-11 0,0 0 0 16,0-1-3-16,0 1 3 0,0-2 4 0,0 2-4 15,0 0 2-15,0-1-10 0,0-1 8 0,-4 1 7 16,0 0-29-16,1-1-31 0,0 1-21 0,1-3 7 15,-2 1-44-15,-1 1 19 0,2-2 23 0,0 1-23 16,-2-1 46-16,0-1-13 0,0 1-12 0,-1-1 12 16,3 0 20-16,-2-1 20 0,2 0 4 0,0 1 6 15,0 0 5-15,-2-1 6 0,2 1 0 0,-2-1 0 16,1 2-5-16,0-2 3 0,-1 1 4 0,1 0-2 16,0 0 0-16,0 1-4 0,-1 0 2 15,0 2 0-15,2-1 0 0,2 1 4 0,-3-1-10 16,1 3 1-16,2-2 12 0,-3 1-7 0,3-3 8 15,-4 3-2-15,1-1 15 0,0 1 22 0,0-1 2 16,0 2 10-16,1-2-10 0,-2 1-12 0,4-1 5 16,-2 1 2-16,-1-1-10 0,2 3-4 0,2 0-19 15,-2 0-10-15,0 0 5 0,2 0-4 0,0 0 13 16,0 0-11-16,0 0-7 0,0 0 15 16,0 0-3-16,0 0 3 0,0 0-4 0,0 0 65 15,4 0 5-15,2 0 2 0,-2 0 1 0,0 5-75 0,0 0 3 16,3 2-3-16,0-2-3 0,1 2 3 0,0 2 0 15,0-1 7-15,2 0-2 0,-2 1-3 16,1 3-7-16,4-3-1 0,-5 1 17 0,1 2-4 16,4-2-3-16,-4-1 3 0,1 2-12 0,1-1 14 15,-2-2-4-15,-1 1-1 0,5-1-1 0,-4 0-8 16,-1-2 14-16,0 0-6 0,0-1-3 0,-2-1-5 16,-1 0 14-16,0 0 49 0,-2-2 4 0,0-1 19 15,-3 1 15-15,0 1-32 0,0 1 7 0,-6 1-17 16,0-1-32-16,-4 4 2 0,-2-1-2 15,0 3 7-15,-3 0-1 0,0-1-8 0,0 2-3 0,0-2 2 16,1 1 1-16,0 0-1 0,3-1-1 0,-3 0-6 16,2-1-2-16,2-1-8 0,0 3-2 15,2-3 2-15,0 0-7 0,0 0 5 0,0 0 3 16,4-2-13-16,-1 2 15 0,0-1-2 0,1-2-3 16,0 0 2-16,1 0-9 0,2-1 4 0,-1 1 3 15,0 0 3-15,1-1-1 0,-1 1-4 0,1-1 2 16,1 0 2-16,0 1 1 0,0 0-3 0,0 0 0 15,0-1-5-15,0 1 7 0,0-1 3 0,0 0-5 16,0-2 3-16,0 2-8 0,0-3 7 0,0 1-2 16,0-1 2-16,0 0 3 0,0 0-7 0,0 0 7 15,0 0 0-15,0 0-3 0,0 0 0 0,0 0-2 16,0 0 0-16,0 0 10 0,0 0-5 0,0 0-5 16,0 0-5-16,0 0-24 0,0-4-37 0,0 4-54 15,0 0-25-15,0-1-88 0,0 1-25 16,0-3-38-16,-7 1-69 0,2-1 1 0,-1 0-46 15,2-2-43-15,-1 3 69 0</inkml:trace>
  <inkml:trace contextRef="#ctx0" brushRef="#br0" timeOffset="50945.01">6414 9915 253 0,'0'0'33'0,"0"3"15"0,0-1 5 16,0-1 6-16,0 1-6 0,0-1-5 0,0-1 10 15,0 0 0-15,0 0-17 0,0 0 12 0,0 0 4 16,0 0 11-16,0 0 7 0,0-5-2 0,0 1-16 15,0 2-14-15,8-3 13 0,-2 0 7 0,2 0-5 16,0-1 8-16,6-1-27 0,-1-1-15 0,4 0 16 16,1-3-18-16,1 1-2 0,1-2-10 0,-1 0-13 15,3-1 7-15,-1 1 2 0,-2 0-6 0,0 1 0 16,-3 0 2-16,-1 3-6 0,-3 1-2 0,-3 3 12 16,-1 0-12-16,-2 1 6 0,-4 3 6 0,-2 0-10 15,0 0 14-15,0 0-10 0,0 0-2 0,0 4 8 16,-7 1-18-16,1 0 14 0,0-1 6 15,1 2-61-15,-1-2-43 0,-4 0-45 0,1 1-66 16,1 0-9-16,-2-1-10 0,2-1-17 0</inkml:trace>
  <inkml:trace contextRef="#ctx0" brushRef="#br0" timeOffset="51747.72">6861 9577 576 0,'-6'2'34'0,"0"-1"20"0,0 0 36 16,2 0 29-16,0-1-7 0,0 0-20 0,4 0-18 15,-1 0-9-15,1 0-7 0,0 0 6 0,0 0-5 16,5-3-2-16,-1-1-21 0,3 1-3 0,0 0 3 0,1 0 0 15,0-1 29-15,0-1 14 0,3 2-10 16,-3-2-19-16,0 1-21 0,0-1-31 0,3 2 8 16,-3-1 0-16,3 2-4 0,-2-1 21 0,3 3-13 15,-1-2 2-15,1 2 3 0,-2 0-9 0,2 0-4 16,-2 6 2-16,0-1-2 0,-2 1 0 0,-1 1 7 16,-4 3-1-16,2-1-4 0,-5 2 1 0,3 0-1 15,-3-1 4-15,0 1 17 0,0 1 11 0,0-1 0 16,0 1 5-16,0-2-7 0,0 0 4 0,-8-1 9 15,5-1 3-15,-2 2 5 0,-1 0-16 16,6-2 25-16,-3 1 4 0,0-1-6 0,1 0 7 16,1-1-35-16,-1 0-11 0,1 0-10 0,-1 0-6 15,0-2 2-15,2 0-20 0,0 0 18 0,0-2 6 16,0 1 1-16,0 0 20 0,0-2 5 0,8 1 14 16,-3-2 9-16,-2-1 1 0,3 0-12 0,-1 0-11 15,0 0 0-15,1 0 2 0,2-6-4 0,3-2-12 16,0 1-7-16,2-1-9 0,3-1-3 15,-2 0 8-15,2 0-6 0,-2-1 1 0,0 1 4 0,1 0-9 16,-3 2 7-16,1 0 0 0,-3 1 3 0,0 2 4 16,-2-2 0-16,-1 2-4 0,-2 3-6 0,-1-2 6 15,-1 2-13-15,0 1-2 0,-1 0 0 0,-2 0-7 16,2 0 17-16,-2 0 10 0,0 0-16 16,0 0 4-16,1 0-13 0,-1 0-5 0,0 0 15 15,0 0-8-15,0 0 1 0,0 0-3 0,2 0-3 16,-2 0 8-16,0 0 5 0,0 0 5 0,0 0-12 15,0 0-3-15,0 0 8 0,0 0-8 0,0 0 19 16,0 0-11-16,0 0-8 0,0 0 0 0,0 0-5 16,0 0-16-16,0 0-25 0,0 0-40 0,0 0-46 15,0 0-22-15,-7 0-91 0,-2 0-40 16,3 0-64-16,1 0-33 0,-3 0 3 0,0 0-51 16,4 0 51-16</inkml:trace>
  <inkml:trace contextRef="#ctx0" brushRef="#br0" timeOffset="55741.55">9876 9676 170 0,'0'0'27'0,"0"0"20"16,0 0 17-16,0 0 2 0,0 5-20 0,0-5-15 16,0 0 12-16,0 3 21 0,0 1-1 0,0-3-2 15,0 0-23-15,0-1-10 0,0 2 8 0,0-1 7 16,0-1-1-16,0 0-12 0,0 1-15 0,0-1-9 16,0 0 1-16,0 0-4 0,0 0 5 0,0 0 21 15,0 0 3-15,0 0 8 0,0 0 7 16,0 0-20-16,0 0-12 0,0-4 0 0,5 0-3 15,2 0 15-15,2 0 17 0,0-1 2 0,4 0 5 16,1 1-12-16,4-3-33 0,-1 2-3 0,1 0-8 16,-1 0-1-16,1 0 7 0,-1 1 5 0,-3 1-2 15,-1 2-12-15,-2 0 14 0,1-1-8 0,-4 2-6 16,-3 0 8-16,0 0-6 0,0 5 8 0,-2-1 10 16,1 3-4-16,-4-2-6 0,0 4-6 0,0-1-4 15,0 1 4-15,0 0 4 0,0 1 6 0,0 1-6 16,-7-2 0-16,2 1 4 0,2-1-4 0,0-1 4 15,1 0 0-15,0-2 4 0,1 0-18 0,-1 0 2 16,2-3 6-16,0-1-2 0,0-1 10 16,-2 1 6-16,2-1-10 0,0-1-4 0,0 0 29 15,0 0 15-15,0 0-1 0,7 0-1 0,-4 0-22 16,2 0-22-16,1 0 0 0,0 0 2 16,2 0-4-16,0-4 12 0,0 4-6 0,0-2 4 0,2 2 4 15,-2 0-14-15,1 0 10 0,2 0 0 16,-3 0-4-16,3 0 8 0,-2 0-8 0,-1 0-6 15,1 0 8-15,0 3 4 0,-3 1 10 0,-1 0 6 16,1-1 8-16,-1 0 8 0,-3 2 21 0,-1-2 3 0,1 1-7 16,-2 0-3-16,0 0-15 0,0 1 9 15,-8-1 2-15,2 1 2 0,-1 0-1 0,-2-1 0 16,-1 1 0-16,-1 1-6 0,0-2 5 0,-2 1-11 16,1 0-7-16,-2-1-6 0,2 1-13 0,-3 0-2 15,0-1-9-15,1 0 2 0,2 0 0 0,0 1 0 16,0-2-2-16,2 2-6 0,1-3 6 0,0 1 0 15,2-1 6-15,1-1-1 0,4 0-8 0,-1-1 1 16,1 0-2-16,1 0 6 0,1 0-17 0,0 0-37 16,0 0-30-16,0 0-44 0,0-3-10 0,0 1-33 15,6-1-32-15,-1 2-7 0,-2-2-63 0,0 1-8 16,2 0-10-16,4-1 14 0</inkml:trace>
  <inkml:trace contextRef="#ctx0" brushRef="#br0" timeOffset="73495.37">25354 13262 137 0,'0'0'18'15,"-1"0"15"-15,-1 0 27 0,2 0 16 0,-2-3-22 16,2 3-14-16,0 0-19 0,0 0-16 0,0 0 8 16,0 0 8-16,0 0-12 0,0 0 1 0,0 0 13 15,0 0-5-15,0 0 31 0,0 0 22 0,0 0-23 16,0 0 1-16,0 0-12 0,0 5-27 0,0-2 18 16,0 2 4-16,0-1-12 0,0 0 1 0,0 1-1 15,0 1-2-15,0-1 1 0,0 2 7 0,0 1-5 16,0 1-4-16,5-1 4 0,-2 1 13 0,2-1-2 15,-4 1-7-15,1-3 11 0,-1 2-7 0,-1-3 11 16,0 2 22-16,0 1-33 0,0-1-2 0,0 1-9 16,0 1-8-16,0 0 15 0,-4 1-9 15,-4 2-2-15,5 0-4 0,0 1 0 0,-2-2-4 16,2 1 0-16,1-2-6 0,0 2-8 0,1-2 14 16,-1 0-10-16,1 1 2 0,1-2 8 0,0 0-4 15,0-1-2-15,0 1 4 0,0 0-4 0,0 0-10 16,0 1 6-16,0 1 11 0,0-1 9 0,0 2 8 15,0-1 0-15,0 2-14 0,0 0-10 0,0-1-8 16,-6 1 8-16,3-1 6 0,-2 0-2 0,2 0-2 16,-1-1-6-16,-1 0-6 0,2 0 6 0,-1 0 12 15,1-3-4-15,0 2-4 0,3-2 2 16,-2 0-8-16,0-1 6 0,2 0 6 0,0 1-8 16,0-1 4-16,0 0 2 0,0 0-16 0,0 0 16 15,0 1-4-15,0 0-6 0,0 1 14 0,0-2-8 16,-5 0-6-16,5 2 8 0,-3-1 2 0,2 0-8 15,-1 1 12-15,2-1-4 0,-2 0-10 0,-1 1 2 16,3-2 6-16,-1 0 2 0,-1 1-2 0,-1-3 6 16,3 0-16-16,0-1-2 0,0 0 12 0,0 0-6 15,0-1 12-15,0 0 2 0,0 0 10 16,0 1 10-16,0 0-6 0,0 0-1 0,0 1-13 16,0 0-12-16,0-1 0 0,0 2 0 0,0-1 2 15,0 2 4-15,-3-3 4 0,3 1-4 0,0 0-6 16,0 0 4-16,0 1 0 0,0-2 4 0,0 0 0 15,0-1-6-15,0 1-8 0,0-1 4 0,0-2 4 16,0 1 6-16,0-1 2 0,0 0-8 0,0-1 2 16,0 2-4-16,0-2 4 0,0 1 6 0,0-1-12 15,0 1 2-15,0-1 2 0,0 1 2 0,0-1 4 16,0 2 8-16,0-2-8 0,0 0-8 0,3 0 10 16,3 2-6-16,-3-2 4 0,2 0 7 0,-2 2-18 15,2-1 1-15,-1-1 6 0,-1 1-10 0,0 0 15 16,1 0 3-16,-2 1-14 0,-1-2 4 0,1 1 4 15,0-1-6-15,-1 0 6 0,-1 0 2 16,0 0-8-16,0 1-2 0,0-1 8 0,0 0-2 0,0 0 2 16,2 0 2-16,-2 0-8 0,2 0 6 15,-1 0 6-15,1 1 7 0,-1-1 7 0,-1 0-1 16,4 0-13-16,-3 0-2 0,2 0-4 16,2 0-4-16,-4 0 7 0,2-3-3 0,1 3-6 0,1-3-2 15,-1 1 6-15,1 1-4 0,3-1 6 0,-4 2 0 16,1-2-10-16,0 2 6 0,0-2 0 15,-2 1 0-15,0 0 2 0,3 0-6 0,-2-1-7 0,0 2 11 16,3-1 7-16,-1 1-1 0,2-1 2 0,1-1-10 16,-1 2-4-16,4 0 4 0,2 0 6 0,-1 0-2 15,-1 0-2-15,2 0 0 0,0 0-11 0,1 0 13 16,0 0 5-16,1 0-9 0,2 0 8 16,-2 0-2-16,-1 0-12 0,0 4 8 0,2-4 4 15,-3 3-8-15,3-3 8 0,-2 0-2 0,0 0-8 16,0 0 8-16,0 0 0 0,-2 0 2 0,1 0 1 15,1 0-10-15,-2 0 1 0,-1 0 0 0,-1 0 6 16,0-4 0-16,-1 0 2 0,-1 1-4 0,-1 2-6 16,3-2 14-16,-3 2-10 0,0-1 4 15,3-1 5-15,-3 2-20 0,0-2 17 0,-2 2 3 16,3-2-9-16,-4 2 12 0,0-1-12 0,0 1-9 16,-2 0 13-16,0 1-4 0,1 0 4 0,-2-1 0 15,2 1-8-15,-1 0 0 0,-2 0 6 0,1-2 4 16,0 2 4-16,1 0-6 0,-2 0-8 0,3 0 4 15,-3 0 2-15,2 0 0 0,1 0 11 0,-2-2-9 16,3 2-13-16,-2 0 16 0,2 0-10 0,-2 0 7 16,2 0 5-16,-2 0-12 0,1 0 1 0,2 0 2 15,-5 0 2-15,2-1 0 0,1 1 4 0,-3 0-8 16,2 0 2-16,1 0 12 0,-3 0-14 0,1 0 6 16,0 0 1-16,-1-1-14 0,1 1 15 0,-1 0-2 15,-1 0-2-15,0 0 5 0,0 0-3 0,0 0-7 16,0 0 3-16,0 0 2 0,0 0-4 0,0 0 8 15,0 0-1-15,0 0-12 0,0 0 9 16,5 0 5-16,-5-1-3 0,0 1 8 0,1 0-12 16,1 0-3-16,-1 0 5 0,-1 0-2 0,4 0 2 15,-4-1-2-15,3 1 0 0,0 0-2 0,-1 0 15 16,-1 0-7-16,3 0 0 0,-3 0 2 0,2 0-12 16,-3 0-1-16,2 0 5 0,1 0-2 15,-2 0 2-15,-1 0 7 0,3 0-10 0,-1 0 3 0,0 0 2 16,-1 0 0-16,3 0 4 0,-4 0-4 0,3 0-6 15,-2 0 6-15,3 0 0 0,-3 0 0 0,2 0 6 16,2 0-10-16,-4 0-2 0,2 0 10 0,1 0-2 16,-3 0 2-16,3 0 3 0,-1 0-9 0,-2 0 0 15,3 0 2-15,-1 0-5 0,0 0 12 16,0 0-5-16,0 0-4 0,0 0 4 0,0 0-6 16,-1 0 2-16,1 0 4 0,0 0 0 0,4 0-9 15,-2 0 7-15,1 0 0 0,0 0 0 0,-1 0 2 16,1 0 2-16,-3 0-8 0,2 0 2 0,0 0 6 15,-2 0-8-15,-2 0 7 0,1-4-8 0,0 4 3 16,-2 0 9-16,0-2-1 0,1 2 6 16,-1 0-14-16,0 0-4 0,0-2 8 0,0 2-4 15,0 0 10-15,0 0-6 0,0 0-10 0,0 0 4 0,0 0 2 16,0-2 2-16,0 2 4 0,0-1-6 16,-5 0-5-16,5-1 5 0,-4 1 0 0,-1-1 2 15,2 1 5-15,1-2-5 0,-1 1-2 0,0-1 8 16,0 1-2-16,1 0 2 0,-3 0-2 0,4-1-6 15,-2-1-4-15,-1 0 4 0,2 2-2 0,-2-2 4 16,1 1 0-16,0 0-9 0,1 0 9 0,-1-1 3 16,0 0 3-16,1 1 2 0,-1-1-4 0,0 1-14 15,0-1 3-15,0 2 7 0,0-1-6 0,1 1 12 16,1-1-6-16,-3 1 0 0,3 1 3 0,-1-1 1 16,1 1 0-16,-3-1-10 0,4 2 8 0,-1-3-13 15,-1 3 13-15,0-2 5 0,1 2-7 0,-1-2 12 16,2 2-16-16,-1-1 12 0,-2 0 9 0,1 0-5 15,1-1 15-15,1 1-6 0,0 0-8 0,-2-1-1 16,1 1-3-16,1 1-3 16,0 0 11-16,0 0-5 0,0 0 1 0,0 0 2 0,-2 0-5 15,2 0 7-15,-2 0-4 0,2 0-7 0,-1 0-2 16,1 0-1-16,0 0-1 0,0 0 2 16,0 0-4-16,0 0-2 0,0 0 0 0,0 0 6 0,0 0-4 15,0 3 2-15,0-1-2 0,0 1-2 16,0-1 8-16,0 0 1 0,0 0 8 0,0 1-5 0,0-2-1 15,5 3-5-15,-5-1 3 0,1 0 3 0,2 1 1 16,2-1 6-16,-4 2-13 0,4-2 3 0,-2 0 1 16,2 1-3-16,-2 0 6 0,2 0-7 0,0 0-2 15,-1 0-2-15,1 0 9 0,-2-2-1 0,2 1-3 16,-2 0 7-16,2-1-16 0,-2 1 0 16,3-1 6-16,-2 0-4 0,0 0 6 0,0 1-4 15,-3-3 0-15,1 2-4 0,-1-1 6 0,1 2 11 16,0-1 9-16,-2 1 10 0,0-1-1 0,0 1-1 15,0-1-14-15,0 2-3 0,-7-1-4 0,4 1 62 16,-3-1 12-16,0 2-7 0,1-1-14 0,-2 0-66 16,1 1-5-16,1-1 11 0,-1 0 25 15,-2-1 10-15,2 1-1 0,-1-2-4 0,2 1-4 16,1-1-5-16,-4 0 4 0,3-1-8 0,1 0-10 16,-3 0-4-16,2 0-10 0,1 2 3 0,1-2 13 15,-2 0-8-15,2 0-3 0,-1 1 0 0,1-1-12 16,2 0 12-16,-3 1 7 0,4-2-5 0,0 0-6 15,0 0 4-15,0 0 2 0,0 0 0 0,0 0 7 16,0 0-9-16,0 0-4 0,0 0 4 0,0 0 0 16,0 0 7-16,0 0 2 0,0 0-6 0,0 0-1 15,0 0-9-15,0 0 5 0,0 0 9 0,0 0 2 16,0 0-7-16,0 0 1 0,4 0-8 0,-4 0 0 16,4 0 15-16,0 0-10 0,-3-4 0 0,1 4 0 15,0 0-5-15,-1-3 2 0,1 3 8 0,-1 0-2 16,-1 0-1-16,0 0 1 0,0-2-3 0,2 2 2 15,1 0-2-15,-2 0-3 0,-1-3 1 0,3 2 0 16,-3 0-1-16,2 0-18 0,0 0-34 16,-1-1-12-16,-1 2-68 0,0-2 11 0,0 2-13 15,0-3-38-15,0 1 17 0,0-1-80 0,-5 0-19 16,1 2-41-16,-1-3-52 0,1 1-7 0,0 0 47 16</inkml:trace>
  <inkml:trace contextRef="#ctx0" brushRef="#br0" timeOffset="77058.67">25315 14099 137 0,'-4'0'13'0,"3"2"6"0,-3-2 3 16,1 0 13-16,3 0-14 0,-1 0 0 0,-2 0 24 16,3 0-1-16,0 0-4 0,0 0-5 0,0 0-14 15,0 0-5-15,4 0 41 0,-4 0 13 0,3 0-4 16,-3 0 12-16,0 0-13 0,0 0-5 0,0 0 15 15,0 0 0-15,0 0-17 0,0 0-7 0,0 0-9 16,-3 0-2-16,3 0 28 0,0 6-17 0,-4-6-6 16,4 4-4-16,0-2-28 0,-3 1 21 0,3-1-7 15,0-2-11-15,0 2-10 0,0-2-8 0,0 1 10 16,0 0 2-16,0-1-2 0,0 1 8 16,0-1-20-16,0 1 6 0,0 1 22 0,0-1 22 15,0 0 29-15,0 1-2 0,0 1-9 0,0-2-32 16,0 2-15-16,-3-1 6 0,3 0 4 0,0 1 8 15,0 0 3-15,0 0-7 0,0 0 3 0,0 1-5 16,0 0-1-16,0 0-9 0,1-2-7 0,2 3 6 16,-3-1-1-16,5 0 15 0,-5 0-11 0,1 1 16 15,-1-1-7-15,2 1-13 0,-1 0 3 0,1 0-16 16,0 0 7-16,-1 0 9 0,-1 0-3 0,2 1-1 16,0 1-3-16,-1-1-7 0,1 2 27 0,-1 0-22 15,-1 0 22-15,0-2 2 0,0 2-12 0,0 1 23 16,0-1-26-16,0 2-2 0,0 0-4 0,0 2-3 15,0 0-2-15,0 2-7 0,0 1-6 0,-4-1 0 16,0 1 10-16,1-1 3 0,0 0 3 16,1 0-3-16,1 1-12 0,-2-1 14 0,1 0 28 0,1 1 4 15,-1 1 10-15,1 1-8 16,-1 0-17-16,-1 0-10 0,-1 0-4 0,0-2 0 16,0 2-5-16,1-3 0 0,0 2-6 0,-1 0-8 15,1-2 5-15,-1-2-2 0,3 2 7 0,-3-2 1 16,3-2-17-16,-1 1 11 0,1-1-5 0,1-1 8 0,-4 0-1 15,4 0-4-15,-1-1 2 0,1 2-9 16,-2-2 4-16,1 3 16 0,-1-3-1 0,-1 1-4 16,3 3 1-16,-1-2-9 0,-1 0 4 0,0-1 8 15,1 1-1-15,-1 0-14 0,2-2 5 0,-1 0-7 16,-1 1 5-16,0-1 9 0,1-1-9 0,-1-1 4 16,2 0-2-16,0 0-5 0,-1-2 3 0,1 2 2 15,0-2 2-15,0 1 5 0,0-2 0 0,-2 1-9 16,0 1 0-16,1 1 6 0,1-1-4 0,0 0 3 15,0 1-8-15,0 1 0 0,0-2 3 0,0 2 9 16,0-2 5-16,0 0-12 0,0 2 7 0,-3-3-14 16,3-1 7-16,0 1 0 0,0 0 0 0,0-2 7 15,0 0-7-15,0 1-3 0,0-2-1 0,0 1 6 16,0-1 0-16,0 1 0 0,0-1 1 0,0 2-8 16,0-1 3-16,0 1 5 0,0-1-1 15,0 1 7-15,0-1-9 0,0 0 0 0,0 1-5 16,0 1-2-16,0-2 10 0,0 1-1 0,0 0 5 15,0-1-7-15,0 0 2 0,0 1-2 0,0-1 0 16,0-1-2-16,0-1-3 0,0 0 3 0,0 0-5 16,0 1 14-16,0-1 0 0,0 0-2 0,0 0-3 15,0 0-9-15,0 0 0 0,0 0 7 0,0 0 2 16,0 0 5-16,0 0-2 0,0 0-5 0,0 0 0 16,0 0 7-16,0 0-2 0,0 0-8 0,0 0 1 15,0 0-7-15,0 0 9 0,0 0 4 0,0 0 1 16,0 0-12-16,0 0 0 0,0 0-3 0,0 0 6 15,0 0 16-15,0 0-15 0,0 0 3 0,0 0 7 16,0 0-11-16,0 6 4 16,0-2 7-16,0 1-10 0,0 0 3 0,0 0-2 15,0-1 6-15,0 2-4 0,0-4 3 0,0 2 11 0,0-1-19 16,3 0 8-16,-3-3-1 0,3 2 0 16,-3-2 8-16,2 0-1 0,-2 0 3 0,0 0-7 15,0 0 4-15,0 0-4 0,0 0-3 0,0 0 7 0,0 0-4 16,0 0 0-16,0 0-10 0,0 0 5 15,0 0-7-15,0 0 9 0,0 0 8 0,0 0-13 0,0 0 1 16,0 0-3-16,0 0 3 0,0 0-5 0,0 0 16 16,0 0-6-16,0 0-8 0,0 0 12 0,0 0-5 15,0 0-2-15,0 0 3 0,0 0 4 16,0 0-12-16,0 0 7 0,0 0 1 0,0 0-3 16,0 0 7-16,0 0-5 0,0 0 0 0,0 0-9 15,0 0 5-15,0 0-3 0,0 0 8 0,0 0 4 16,0 0-7-16,0 0-3 0,0 0-4 0,0 0 2 15,0 0 1-15,0 0 6 0,0 0 8 0,0 0-5 16,0 0-5-16,0 0 2 0,0 0-2 0,0 0-7 16,0 0 11-16,0 0-1 0,0 0-15 15,0 0 14-15,0 0-6 0,0 0 6 0,0 0 5 0,0 0 0 16,0 0-7-16,0 4-5 0,0-4 8 0,0 4-8 16,0-4 14-16,0 1-2 0,4 2-9 15,1-1 4-15,-3-1-4 0,1 0 0 0,-1 0 11 16,-1 0-6-16,-1-1-6 0,3 1-2 0,-1-1 3 15,-2 0 0-15,0 0 14 0,0 0-8 0,1 0-4 16,-1 0 3-16,0 0-11 0,0 0 13 0,0 0 0 16,2 0-7-16,-2 0-1 0,0 0-1 0,0 0 1 15,0 0 10-15,0 0-2 0,0 0 2 0,0 0-2 16,0 0-3-16,5 0 8 0,-1 0-3 0,0 0-9 16,1 0-6-16,-2 0 1 0,1 0 0 0,-1 0 7 15,0 0 12-15,1 0-14 0,0 0 6 0,0 0-4 16,-3 0-9-16,3 0 14 0,-1 0-12 0,0 0 4 15,1 0 8-15,1 0-7 0,-2 0 2 0,4 0 7 16,-2 0-5-16,4 0-2 0,-3 0 0 0,1 0 2 16,1 0-6-16,1 0 8 0,-1 0 6 15,1 0-17-15,3 0 7 0,-2 0 4 0,3 0 3 16,1 0 17-16,1 0-2 0,0 0-15 16,1 0-5-16,0-2-11 0,2 2-1 0,-3-2 10 0,-2 1 0 15,2-1 8-15,-2 2-1 0,1-3-10 16,-1 3 8-16,2-1 2 0,-1 0-5 0,-1-1 3 15,0 1-5-15,0 1-12 0,1-1 12 0,-1 1 5 0,-2 0-5 16,3 0 0-16,-1-3-5 0,-1 3-2 16,-2 0 10-16,3-2 4 0,-1 2-3 0,0-2 1 0,-3 2-7 15,4-1 7-15,-2-1-3 0,0 1-2 0,-2 0-3 16,-1 0-11-16,0-1 17 0,1 1-1 16,-4 0-4-16,2 1 9 0,-4-3-10 0,0 3 3 15,2 0 5-15,-1 0 0 0,-1 0 2 0,1 0-7 16,1 0-2-16,-2 0-1 0,2 0-9 0,-2 0 10 15,4 0 9-15,0-1-4 0,-1 1-1 0,1 0 0 16,1 0-4-16,1 0-12 0,-1 0 14 0,-2 0 0 16,1 0-3-16,2 0 10 0,-4 0-14 0,-1 0 2 15,0 0 10-15,0 0 7 0,-2 0 0 0,0 0-7 16,-1 0-12-16,2 0-1 0,-1 0 4 16,-2 0 8-16,1 0 6 0,1 0-8 15,1 0-2-15,-1 0-9 0,1 0 2 0,0 0 4 0,0 0 3 16,4 0 5-16,-1 0-10 0,-2 0 1 0,3 0 4 15,-2-3 7-15,1 3 3 0,-3 0-6 0,3 0 1 16,-3 0-15-16,-1 0 6 0,0 0 8 0,1 0-6 16,-1 0 2-16,-2 0 2 0,3 0-9 0,-3 0 5 15,1 0 12-15,1 0-8 0,0 0-2 0,-1 0 5 16,2 0-13-16,2 0 4 0,-4 0 6 0,4 0-9 16,2 0 9-16,-3 0-2 0,1 0 8 0,3 0-4 15,-4 0 4-15,1 0 1 0,0 0-18 0,-2 0 13 16,2 0-16-16,-2 0 10 0,-3 0 11 0,4 0-9 15,-2 0 5-15,0 0-5 0,0 0-17 0,-2 0 15 16,3 0 2-16,-3 0-2 0,1 0 9 16,3-3-7-16,-3 3-5 0,-1 0 0 0,2 0 15 15,-1 0-10-15,-1 0 7 0,2 0-5 0,-2 0-11 16,2 0 6-16,-2 0 3 0,0 0 0 0,0-5 5 16,0 5-3-16,0 0-4 0,0 0 7 0,0 0-5 15,0 0-3-15,0 0 6 0,0 0-8 16,0 0 5-16,0 0 10 0,0 0-8 0,0 0-2 15,0 0 0-15,0 0-5 0,0 0 3 0,0 0 9 0,0 0 3 16,0 0-12-16,0 0-1 0,0 0-2 0,0 0 3 16,0 0 4-16,0 0 5 0,0 0-2 0,0 0-14 15,0 0 9-15,0 0-3 0,0 0 1 0,0 0 6 16,0 0-6-16,0 0-3 0,0 0 5 16,0 0-2-16,0-2 2 0,0 2 5 0,0 0-5 15,0 0 5-15,0-4-3 0,0 4-7 0,0-3 13 16,0 3-6-16,-7-1-4 0,7 1 2 0,0 0-15 15,0-1 5-15,-3 0 13 0,3-1 4 0,-3 2-7 16,3 0 2-16,0-2-4 0,0 2-5 0,-3-1 14 16,3 1-2-16,-2-2-5 0,-2 1-3 0,4 0 3 15,-4 0 0-15,1-1 3 0,0 0-3 0,1 0-15 16,-1 1 3-16,0 0 10 0,1-1 12 0,-1 0-1 16,0-1-4-16,0 2-5 0,-2-2-15 15,1 2 20-15,0 0-2 0,0-2-8 0,0 1 10 16,-1 0-15-16,2-1 12 0,-3 1 3 0,3-1-2 15,0 1-1-15,0-1-2 0,0 2 2 0,1-2-4 16,-3 1 4-16,3-1-2 0,-1 0 3 0,-3 1-5 16,3-1-1-16,-2-1 1 0,2 2-5 0,-2-1 9 15,0 0 3-15,1-1-8 0,-2 1 1 0,1-1 12 16,0 2-8-16,0 0 3 0,0 0-3 0,1-1-14 16,-1 1 2-16,0 0 6 0,2 0 6 0,-2 2 0 15,2-3 3-15,2 1-5 0,-3 1-7 0,3 0 7 16,-2 0 5-16,-1-1-5 0,2 1 4 15,-2 0-6-15,4 1 0 0,-1 0 7 0,-1 0-5 0,1 0 2 16,1 0-5-16,0 0-4 0,0 0 3 16,0 0 6-16,0 0-2 0,0 0-2 0,0 0 2 15,0 0-8-15,0 0 1 0,0 0 10 0,0 0-1 16,0 0 1-16,0 0 4 0,0 4-5 0,0-1 22 16,0-1 10-16,3 1 7 0,-2-1 5 0,3 2-15 15,0-1-4-15,-1-1-5 0,-1 0 0 16,1-1 0-16,0 1 3 0,0 1-1 0,1 0 1 0,0-1 3 15,0 0-16-15,2 2 3 0,-3 0-8 0,2 0-4 16,1 1 19-16,-1 0-15 0,1-1 8 16,0-1-7-16,1 1-16 0,1 0 21 0,-2 0-8 15,2-1-3-15,-2-1 3 0,1 1-12 0,1-1 2 16,-2 1 10-16,1-2 2 0,-2 2-7 0,2-1-2 0,-2 0-3 16,-1-1 5-16,1 0 2 0,-4 0 8 15,1-1-10-15,-1 0-2 0,-1 1 9 0,2-1-14 16,-2 0 2-16,0 0 5 0,0 0-10 0,0 2 10 15,0 0 17-15,0-1-14 0,0-1 2 0,0 1 0 16,0 0-15-16,0 1 12 0,0-2 3 0,0 1-5 16,0 1 5-16,0-2-7 0,0 2-1 0,0-1 8 15,0 0-5-15,0 0-5 0,0 2 3 0,0-2-8 16,0 2 10-16,0-3 2 0,0 2 1 0,-5 1-1 16,5 0-9-16,-4-1 9 0,1 1-2 15,0-2-2-15,3 2 7 0,-4-1-8 0,1 1-2 16,2 1 20-16,-3-1 10 0,1 2 8 15,-2-3 10-15,1 2 3 0,-1 1-11 0,2-1-1 0,-3 2 4 16,-1-1-12-16,2-2-5 0,-2 2 2 0,-1 2-18 16,1-3 0-16,2 1 3 0,1 0-10 0,-4-1 4 15,3 1-2-15,-1-1-8 0,3 0 11 0,-2-1-1 16,2 1-4-16,-3-2-1 0,2 1-7 0,1-1 0 16,2 0 12-16,-3 0 4 0,1 0-12 0,2 2 12 15,-3-2-12-15,3 1-2 0,-2-2 24 0,-1 1-16 16,2 1 3-16,2-2 5 0,-4 0-11 0,4 1 0 15,0-1 8-15,0 0-2 0,0-1-6 0,0 0 11 16,0 0-13-16,0 0 3 0,0 0 9 16,0 0-15-16,0 0 8 0,0 0 0 15,0 0-10-15,0 0 20 0,0 0 1 0,0 0-1 0,0 0-2 16,0 0-6-16,0 0-2 0,0 0-5 0,0-4 16 16,4 4-6-16,-4-2-10 0,4-1-3 0,-1 1-3 15,-1 1-25-15,-2-2-51 0,0-1-14 16,0 0-62-16,0 0-32 0,0-1-3 0,0 0-71 15,0 1-84-15,0 2-58 0,0-1-71 0,0 0-18 16,-5 3-17-16</inkml:trace>
  <inkml:trace contextRef="#ctx0" brushRef="#br0" timeOffset="87366.15">14343 9035 420 0,'-2'-2'42'0,"2"-1"26"0,0-1 24 16,0 2 38-16,0-1-19 0,0 0 0 0,0 0-25 15,0 2-20-15,0 0 3 0,0 1-7 16,0 0 15-16,0 0 6 0,0 0-30 0,5 0-4 0,0 0 1 16,0 5 11-16,1 0 21 0,4 1-8 0,-6 0-17 15,4 5-33-15,-1 0-19 0,-1 3-3 16,0 1 4-16,1 3-4 0,-1 0-2 0,1 1-4 15,0-1 0-15,-1 2 10 0,2-2-4 0,-3-2 4 16,2 0-6-16,-1 0-4 0,0-1-2 0,-3-3-70 16,2 0-13-16,-2-2-59 0,-3-1-38 0,2 1 40 15,-2-3-31-15,0-2 27 0,0-1-27 0,0-3-16 16,0 0 1-16,-5-1 18 0</inkml:trace>
  <inkml:trace contextRef="#ctx0" brushRef="#br0" timeOffset="87712.59">14368 8936 371 0,'-6'-12'17'0,"0"1"-8"0,1-1 31 16,4 3 28-16,-3-1-15 0,1 2 26 0,1 1-37 15,2-2-28-15,0 2 1 0,0-4-23 0,10 2 17 16,-2 0 11-16,1-1 8 0,4 1 18 0,0-1 9 15,3 3-11-15,-2 0-3 0,3 4 2 0,2 0-22 16,-3 3 7-16,0 0-13 0,-2 0-9 0,2 9 7 16,-3 1-9-16,-1 1 7 0,-1 0-9 0,-3 2-7 15,0 1 1-15,-3 1 6 0,1-1 9 0,-3 1 14 16,-3-3 15-16,0 2 9 0,0-2 11 16,0-2-21-16,-7 1-6 0,0-1-29 0,1-1-8 15,-2 0 16-15,-3 1-11 0,0 0 15 16,-1 1-8-16,0-2-14 0,1 2 8 0,0-1-4 15,-2 1 0-15,5-1 10 0,-1-1-10 0,1 0-8 16,3-3-48-16,0 2-26 0,-1-1-44 0,1 0-37 16,4-1-9-16,-1-2-38 0,2-2 2 0,0 0 43 0</inkml:trace>
  <inkml:trace contextRef="#ctx0" brushRef="#br0" timeOffset="88097.36">14846 8889 612 0,'0'-4'23'0,"0"1"35"0,-5 2 23 16,5 0 20-16,-6 1-2 0,-2 0-26 0,0 0-26 15,2 0-4-15,-1 0-8 0,1 5 5 16,-2 3 14-16,0-1-17 0,4 2-2 0,-3 1-21 15,2 3 7-15,1 1 11 0,-1 2-15 0,2 1 7 16,1 1-24-16,2 0 0 0,0 2 2 0,0-1 2 16,0-1 10-16,0-2-12 0,7 0 0 0,0-2 8 15,0-2 7-15,-1-1 1 0,2-3 30 0,3-1 22 16,-3-2 8-16,0-2 11 0,3-3 8 0,0 0-5 16,-3 0-2-16,0-10 18 0,1 2-20 0,-1-4-10 15,-3-3-11-15,2 0 2 0,-6-2-56 0,-1 1 31 16,0-3-7-16,0 2-79 0,-5 1 87 0,-1 1-45 15,-4 3-47-15,1 0 92 0,1 1-90 0,0 2 3 16,-3 3 7-16,0 1-97 0,3 2-13 0,2 2-95 16,-4-1-42-16,4 1-26 0,1 1-56 15,2 0-3-15,1 0 69 0</inkml:trace>
  <inkml:trace contextRef="#ctx0" brushRef="#br0" timeOffset="88650.86">15042 8851 1369 0,'0'-2'37'16,"0"2"9"-16,0 0 7 0,-4 0 41 15,4 0-13-15,0 4-4 0,0 0-5 0,0 1-44 16,4 1-26-16,5 1-6 0,-2 1 4 0,3 2 6 15,0 2-3-15,2 1 3 0,-3 2-10 0,2 2-3 16,-1 0 11-16,-2 0-2 0,-2 0 11 0,2-1-17 16,-2-1 0-16,-3 0 6 0,0-2-4 0,-1-1 12 15,-2-2-8-15,0-2-12 0,0 0 4 0,0-1 6 16,0-2 2-16,0-2 4 0,-5 0-6 0,0-3-4 16,1 0 4-16,-4 0 2 0,3 0 0 0,-3-6-2 15,3-1-4-15,-4-1 4 0,0-1-2 0,1-1 0 16,-1-5 6-16,0 1 10 0,0-1 11 15,1-2 6-15,0 0 5 0,-3-4-5 0,3 1-8 16,1-1 0-16,-2-2 7 0,5 0-11 0,-3 1-2 16,4 0 0-16,0 0-15 0,1 2 2 0,2 0 5 15,0 4-12-15,0-1 3 0,8 3-4 0,0 1 2 16,4 1 4-16,-2 1 0 0,4 0-2 0,0 3-4 16,-1 1 6-16,5 2-4 0,-4-1 2 0,2 2 6 15,-2 4-14-15,2-2 6 0,-4 2 2 0,2 0-9 16,-4 6 11-16,1 2-2 0,-2 0 0 0,-2 1 2 15,-4 3 1-15,0-1-6 0,-3 2 8 0,0 1-3 16,0 2 0-16,-8 0 3 0,0 0-5 0,-1 0 0 16,1-1 0-16,-2-1-3 0,0 1-1 0,0-3 8 15,4 0-2-15,-2-1 2 0,-2-1-1 16,4-1-7-16,1-1-15 0,0-2-40 0,2 0-15 16,-2-1-62-16,1-3-7 0,1 2-20 0,0-2-34 15,-1 1-13-15,3-2-49 0,-2 0 5 0,3-1-11 16</inkml:trace>
  <inkml:trace contextRef="#ctx0" brushRef="#br0" timeOffset="89004.4">16075 8372 1085 0,'0'-1'40'16,"0"1"31"-16,0 0 43 0,0 0 1 0,0 0-33 15,0 5-6-15,0 0-16 0,0 0 15 0,0 6-3 16,0-1-19-16,-4 4-39 0,-1 3-5 0,-2 2-5 15,1 2-13-15,-1 4 15 0,1-1-6 16,-1 2-10-16,-2-1 14 0,3-2-2 0,-1 0-4 16,1-1 2-16,-2-1 2 0,0-2 1 0,3-2-3 15,-1-2 10-15,1-1-59 0,-1 0-38 0,1-3-24 16,1-2-64-16,-1 1 3 0,0-5-26 0,0 0-43 16,4-2 7-16,-4 1-14 0</inkml:trace>
  <inkml:trace contextRef="#ctx0" brushRef="#br0" timeOffset="89630.14">15796 8487 420 0,'-3'-4'51'0,"3"0"32"0,0 3 28 15,11 1 50-15,-3 0-31 0,0 0 9 0,0 0-17 16,-2 0-10-16,4 6-11 0,2 3-42 0,0-1-9 15,0 1-34-15,2 3-12 0,0 1 12 16,-1 1 0-16,2 0-8 0,0 2 0 0,-2 0-10 0,3 0 2 16,-2-1 4-16,3 1 4 0,-2-2 0 0,4 1-8 15,-5-4 4-15,2 1 0 0,-2-2 2 0,2 0-20 16,-4-3-14-16,-1 0-20 0,-3-3-33 16,0-1-2-16,0-1-20 0,-2-2-12 0,-1 0-10 15,-2 0-4-15,2-5 8 0,2-1-12 0,-3 0 38 16,5-2 25-16,-2-1 13 0,-1-3 47 0,2 1-4 15,1-2 10-15,0-3-3 0,-1-1 7 0,-2-1 0 16,3-1-5-16,-2-4 14 0,1 0 15 0,-4-4 49 16,4-1 17-16,-3-1 22 0,-2 1-1 0,-1 0-13 15,-2 1-12-15,0 0 28 0,0 2-13 16,-10 0 7-16,-1 3 3 0,0 2-40 0,-3 3 23 0,0-1-7 16,-5 1 1-16,-1 2 6 0,0 1-9 0,-4 4-14 15,-4 0 1-15,0 5 13 0,0 0-8 16,-6 5-8-16,-1 0 0 0,0 0-36 0,0 9 9 15,-3 2-12-15,0 1 1 0,1 2 9 0,0 1-29 16,2 2 11-16,1 2-8 0,5-2-12 0,-1 4-2 16,7 3 0-16,0 5-2 0,3 1 0 0,4 5 4 15,3 4-11-15,4 2 16 0,1 2 2 0,8 1 0 16,0-1-1-16,8 0-12 0,4 0 8 0,7-6 5 16,4-3 5-16,7-4-2 0,6-4-10 0,3-5-7 15,7-4 10-15,3-6-1 0,6-5 12 0,-2-6-10 16,2 0-6-16,0-12 2 0,-3-4-2 0,-4-5 16 15,1-2 16-15,-9-4 44 0,-4-4-1 0,-6-3 17 16,-5-1-17-16,-6-3-26 0,-8-3-2 0,-11 1-16 16,0-1-1-16,0 2-15 0,-12 3-6 0,-9 5-7 15,-2 3-2-15,-7 8-7 0,-5 3-47 0,-3 5-69 16,-4 6-160-16,-5 2-127 0,-5 4-89 16,0 0-79-16,-4 6 48 0</inkml:trace>
  <inkml:trace contextRef="#ctx0" brushRef="#br0" timeOffset="105409.14">4643 11454 427 0,'0'5'-2'0,"0"0"9"15,0-1 10-15,0 1 8 0,0 1 2 0,0-2-10 16,0 0 3-16,0 2 5 0,0 2 15 0,0-1 5 16,0 2-24-16,0 1-3 0,-5 0-10 0,5 1-12 15,-6 1 33-15,6-1-14 0,-3 1-4 0,0 1 16 16,-2-2-27-16,2 0 11 0,-2 1 2 16,0 0-15-16,-2 0 12 0,0 0-3 0,-1 1-2 0,2 0 4 15,-3 0-36-15,1 1-71 0,0 0-44 16,1-2-47-16,-2-2 12 0</inkml:trace>
  <inkml:trace contextRef="#ctx0" brushRef="#br0" timeOffset="105703.65">4366 11513 170 0,'0'0'26'0,"0"5"38"0,0-5 14 0,7 4 47 15,-1-4-15-15,-6 0-20 0,7 0 10 0,0 0-21 0,1 0-5 16,0 7-2-16,3-1-21 0,0 1-28 16,1-1-1-16,1 6-20 0,2-1 4 0,0 1 3 15,0 2-3-15,4-1 1 0,-3 0 1 0,1 0-8 16,-1 1 2-16,1-2 0 0,-1 1 3 0,0-3-3 15,0-1 4-15,-2 1-23 0,0-4-51 0,0 0-25 16,-2-3-35-16,2-1-27 0,-3-2 13 0,0 0-13 16,1 0-5-16</inkml:trace>
  <inkml:trace contextRef="#ctx0" brushRef="#br0" timeOffset="106066.42">4768 11430 232 0,'-19'-21'38'0,"3"1"16"0,-6-1 14 0,-3 3 47 16,0 2-35-16,-2 0-6 0,0 5 7 0,-2 1-24 15,-1 5 10-15,0 5 11 0,0 0-18 0,0 0-12 16,0 8-12-16,3 2-17 0,-1 2 6 0,1 2-14 16,2 3 6-16,4-1-13 0,-1 4-2 15,2 0 0-15,2 1-10 0,2 2 18 0,0 0-4 16,2 4-1-16,0 2 5 0,1 0-12 0,2 3 10 15,2 1-4-15,1 2 13 0,3 2 2 0,5 0-17 16,0-1 14-16,11-3-14 0,2 0 6 0,1-4 1 16,5-3-9-16,5-4 2 0,1-5 4 0,5-5 1 15,1-4 5-15,4-8 19 0,3 0-7 0,4-7 27 16,0-3 8-16,-1-6-20 0,-1-2 51 0,-4-6-5 16,-6-3 19-16,-3-5 19 0,-8-2-31 0,-3-3-12 15,-8-1-26-15,-8 1-26 0,0 3-17 0,-7 4-11 16,-5 2-5-16,-4 5 8 0,-3 4-6 0,-1 7-3 15,-3 2-2-15,-4 5-74 0,2 5-88 0,-2 7-128 16,-1 3-124-16,0 5-38 0</inkml:trace>
  <inkml:trace contextRef="#ctx0" brushRef="#br0" timeOffset="108404.4">787 13195 329 0,'-9'10'7'0,"2"6"19"0,7 6 20 16,0 4 44-16,0 3 1 0,7 10 10 0,13 7-12 15,8 9-43-15,7 7 39 0,5 7-18 0,2 6-3 16,3 5 6-16,0 4-51 0,1 4-14 0,2 2 1 16,-1 3-9-16,0 4 1 0,-4 3 4 0,0 2-6 15,1 2 15-15,-4-3 4 0,-2 2 1 0,0-5 9 16,-5-2-10-16,-5-8 2 0,2-6 5 0,-7-5-7 16,-3-6 3-16,-1-8-55 0,-1-5-30 0,-6-6-48 15,-1-5-45-15,-3-6 2 0,-1-5-34 16,2-7-16-16</inkml:trace>
  <inkml:trace contextRef="#ctx0" brushRef="#br0" timeOffset="109030.99">809 13080 205 0,'-19'-5'29'0,"0"1"28"0,-1-1 27 15,2-1 36-15,-2 1-30 0,4 1-25 0,0 3-26 0,5 0-33 16,4 1 23-16,0 0 13 0,7 0 21 0,0 0 26 16,11 0-1-16,3-8-11 0,6-1-1 15,9-4-11-15,7-4 13 0,9-5 4 0,10-5-16 0,8-5-19 16,5-6-29-16,6-2-4 0,6-1-10 0,2-1 2 16,5 1-6-16,1-2-10 0,-4 4 8 0,2 3 6 15,-6 4-4-15,-2 0 8 0,-6 5-2 0,-9 3-12 16,-7 3 4-16,-12 3 6 0,-6 3-4 15,-8 3 10-15,-6 3 42 0,-10 3 9 0,-3 2 6 16,-6 1 4-16,0 2-38 0,-4 1-23 0,-1 0-2 16,0 0-8-16,0 0-6 0,0 0 4 0,0 0 6 15,0 0-8-15,0 5 8 0,0 0 2 0,0 0-16 16,0 1 12-16,0 3 0 0,7 1-2 0,-1 0 6 16,-3 2-2-16,3 2-6 0,-1 1 11 15,0 4 32-15,0 0 3 0,2 6 2 0,-2-1 4 16,3 5-25-16,0 3 13 0,3 3 5 0,2 2-7 15,2 6 7-15,1 3-24 0,5 3 0 0,4 5-2 16,1 5-10-16,4 7 8 0,3 6-7 0,5 8-5 16,0 7 1-16,1 3-2 0,5 7 5 0,1 4 10 15,2 1 1-15,2-3-1 0,2 0 25 0,1-6-5 16,0-6-11-16,2-3-21 0,-2-4-77 0,-3-4-19 16,-3-2-46-16,-3-4-28 0,-7-3-31 0,-4-1-18 15,-4 0-27-15,-4-6-15 0,-4-1-10 0,-5-5-47 16,-3-5 64-16</inkml:trace>
  <inkml:trace contextRef="#ctx0" brushRef="#br0" timeOffset="109381.04">2286 15425 794 0,'-2'0'11'0,"2"0"-2"0,0 0 16 16,7 0 44-16,2-9 54 0,2 1 10 0,8-6 17 15,5-5 5-15,6-4-50 0,6-3-3 0,8-5-19 16,5-3-47-16,4-6-19 0,5-1 1 0,4-2-19 16,1 3 1-16,2 0 6 0,-2 2-6 0,-1 1 8 15,-4 3-19-15,-4 5-48 0,-5 3-43 0,-11 3-26 16,-5 5-55-16,-9 3-2 0,-8 5-19 0,-16 1-45 16,0 2 13-16,-8 1 19 0</inkml:trace>
  <inkml:trace contextRef="#ctx0" brushRef="#br0" timeOffset="109889.27">1062 13555 641 0,'-6'7'20'0,"3"-3"42"0,3-1 41 15,0 0 21-15,0 0 6 0,6-2-9 16,0 2-28-16,-6-2-5 0,0 1-16 0,0-1-29 16,0-1 5-16,-9 0 36 0,9 0 6 0,0 0 10 15,0 0 22-15,6 0-32 0,5-8 18 0,2-1 9 0,2 0 0 16,0-2-1-16,2-3-16 0,2-2-20 15,3-3-38-15,2-3-10 0,3-1-16 0,1-5-12 16,4-3 7-16,4-3-18 0,4 0-2 0,5-2 16 16,0 0-9-16,2 4 4 0,-1 0-95 0,0 4-65 15,-5 6-38-15,-3 3-45 0,-6 6 33 0,-7 3 0 16,-5 4-8-16,-5 2 33 0,-3 2 22 0,-5 2 19 16,-7 0-7-16,0 0-11 0,0 0-18 0,0 5-12 15</inkml:trace>
  <inkml:trace contextRef="#ctx0" brushRef="#br0" timeOffset="110196.57">1178 14155 591 0,'0'4'41'0,"12"-4"39"0,1 0 46 0,2 0 20 16,0-7 21-16,4-2-11 0,0-4-25 0,1-1 17 15,4-5-44-15,3-3-16 0,3-4-19 16,3-1-34-16,3-4-20 0,7-3-9 0,3-3-6 16,2 0-2-16,2 0 2 0,2 3-4 0,-3 1 10 15,0 3 0-15,-3 3-10 0,-2 3-4 0,-6 4-52 16,-1 2-39-16,-4 3-38 0,-6 2-34 15,-4 1 13-15,-2 0-7 0,-5 5 5 0,-6 2-31 16,0 0-7-16,-5 3-4 0,0 1 28 0</inkml:trace>
  <inkml:trace contextRef="#ctx0" brushRef="#br0" timeOffset="110479.55">1576 14315 648 0,'8'6'43'0,"4"-2"67"0,3-4 43 16,5 0 37-16,2-6-18 0,5-2-61 0,3-3-33 15,5-3 0-15,3-4 13 0,3-3 7 0,5-1-23 16,3-5-21-16,3-1-38 0,2-4-16 15,-2-1 15-15,2 0-15 0,-2 2-8 0,-4 2 8 16,-3 4-2-16,-7 2-11 0,-3 5-48 0,-6 4-37 16,-6 3-49-16,-7 4-36 0,-2 2 29 0,-6 5-33 15,-5 0 5-15,-3 0 1 0,0 7-38 0,-6 2 24 16</inkml:trace>
  <inkml:trace contextRef="#ctx0" brushRef="#br0" timeOffset="110863.71">1952 14983 787 0,'0'12'22'0,"-8"0"43"16,2-1 38-16,-1-1 40 0,0-2 5 15,-1-1-46-15,3-2-28 0,0-1 16 0,2-1-12 0,3-2 19 16,0 0 21-16,0-1-29 0,10 0 18 16,1 0 37-16,3-7 2 0,2 1 4 0,6-5-38 15,2-2-43-15,2-5-31 0,6-2-36 0,1-4 16 0,5-5-25 16,0 0 7-16,5-2 2 0,1-1-9 15,0-1 14-15,1 0-11 0,2 2-1 0,-3 2 8 16,2 0-1-16,-3 5 9 0,-3 0-7 0,-4 5-72 16,-3 2-68-16,-6 5-47 0,-3 0-40 0,-6 4 15 15,-5 3 26-15,-5 1-41 0,-2 1-18 0,-6 0-17 16,0 3-55-16,0-1 36 0</inkml:trace>
  <inkml:trace contextRef="#ctx0" brushRef="#br0" timeOffset="111778.81">1943 14326 927 0,'0'0'31'0,"-2"7"37"0,2-2 39 16,0 1 33-16,0-1-23 0,0 4 17 0,0-1-24 16,5 4-35-16,0 1-5 0,4 3-56 0,-3 1-16 15,2 3 8-15,2 1-10 0,1 0 4 0,-2-2 6 16,1 1-14-16,-1 0 8 0,-1-3 4 0,-1-2-1 15,-1-2 5-15,0-1-6 0,-3-2-6 0,0 0-2 16,1-3 12-16,-3 1-4 0,-1-4 4 0,0 0-42 16,0-1-61-16,0-2-17 0,0 1-37 0,0-2 0 15,-6 0 30-15,1-6 9 0,-1-1 27 0,3-2 37 16,-2 0 18-16,2-4 15 0,-2-3 11 16,2-1 3-16,-2-3 6 0,-1-1 14 15,1-3 22-15,0 1 24 0,1-1 43 0,-1 0 10 0,0 0-10 16,2 4 15-16,-2 1 1 0,4 3-20 0,1 3 6 15,0 4-22-15,0 1-30 0,9 1 12 0,-1 4-11 16,3 0-9-16,0 2-18 0,2 1-13 0,1 0-8 16,2 7 0-16,1 0 4 0,2 3 0 15,0 2-15-15,-1 1 2 0,-1 2 0 0,3 2-9 16,-5 1 18-16,2 1-47 0,-4 1-54 0,-2 1-19 16,0 0-76-16,-5 0 8 0,1 0 24 0,-4 0-47 0,0-1-7 15,-1 0-44-15,-2-2-18 0,0 0 28 16</inkml:trace>
  <inkml:trace contextRef="#ctx0" brushRef="#br0" timeOffset="111943.24">2113 14586 845 0,'-7'-14'27'0,"0"3"26"0,4 0 29 16,1 1 17-16,2 1-12 0,0 0-14 0,9 0-32 15,0 0-12-15,0 0-13 0,1 0-14 16,4-1-6-16,-3 1 7 0,5 0-10 0,-3-1-51 0,1 2-23 15,-2 1-61-15,1-4-38 0,-2 3-13 0,0-2-35 16,-3 2 28-16</inkml:trace>
  <inkml:trace contextRef="#ctx0" brushRef="#br0" timeOffset="112235.38">1672 13979 562 0,'0'0'39'0,"5"0"34"0,3 5 41 15,-2 0 32-15,2-1-33 0,3-1-8 0,0 1-31 16,1 1-24-16,0 2-2 0,-1 2-26 0,-1 2-7 15,2 0 1-15,-1 3-18 0,1 0 10 0,0-1 0 16,-1 0-10-16,-2-1 12 0,1-1 0 0,0-2-6 16,-1 0-43-16,-1-3-25 0,-2-2-57 0,-1 0-48 15,0-1-21-15,0 1-9 0,-1-1-1 0,-4 1 13 16</inkml:trace>
  <inkml:trace contextRef="#ctx0" brushRef="#br0" timeOffset="112580.74">1789 14046 677 0,'-11'-17'7'0,"2"0"35"0,-2 3 28 16,4 0 30-16,4 1 8 0,0-4-16 0,3 2 7 16,0 1-12-16,0 1-15 0,0 0-5 0,6 5-32 15,1-3-13-15,1 5 1 0,1-2-11 0,-1 4-2 16,0 0-2-16,2 3-10 0,-1 1 2 16,-1 0 2-16,0 0-2 0,-1 8 0 0,0 2 2 0,-1 1-10 15,-1 0 4-15,0 4 10 0,-2-2-6 0,-3 3 4 16,3 0-2-16,-3-1-4 0,3 1 0 0,0-4 4 15,-1 0 0-15,1 0 2 0,2-4-4 16,0-2-4-16,1-1 0 0,0-2 6 0,2-3-2 16,0 1 10-16,2-1-6 0,2 0-18 0,-2 0 20 15,1 0-16-15,1 0 6 0,0 0 14 0,0 0-12 16,-4 0 8-16,-2 0 32 0,-1 0 45 0,0 0 11 16,-1 5 18-16,-4 0-17 0,0-1-32 0,0-1-13 15,-9 2-20-15,3-1-22 0,-2 1-8 0,-3 0 2 16,1-1 0-16,1 1 7 0,-2 0-9 0,1-1-5 15,2-1-45-15,-4 0-39 0,4-1-61 0,-3 1-47 16,-2-3-21-16,0 0-33 0,2-7-10 0,-4 2-30 16,2-4 29-16</inkml:trace>
  <inkml:trace contextRef="#ctx0" brushRef="#br0" timeOffset="112900.51">1554 13346 845 0,'-5'0'48'0,"2"5"39"0,-4-2 65 0,-1-3 31 16,-1 5 3-16,3-1-12 0,-2-1-42 0,0-1-2 15,-1 1-23-15,2 2-6 0,-1-1-9 0,2 4-13 16,4-1-1-16,-1 0-19 0,3 3-6 0,0 2-14 16,0 0-30-16,0 3 2 0,5-1-9 0,1 1 1 15,2 0 3-15,3-2-1 0,0 0-1 0,1-4-1 16,-2 0-56-16,3-2-43 0,0-1-34 0,3-3-52 16,-5 0-19-16,4-3-9 0,-5 0-27 0,4-5-35 15,-3-1-11-15,0-2-18 0,-1-2 20 0</inkml:trace>
  <inkml:trace contextRef="#ctx0" brushRef="#br0" timeOffset="113260.72">1288 12930 735 0,'-3'0'53'0,"1"0"50"0,-4 0 54 15,0 0 41-15,3 0-50 0,-1 0-33 0,1 0-39 16,0 0-26-16,1 0 23 0,2 0-3 0,0 10-7 15,0 0-9-15,7-2-27 0,1-2-13 0,1 5-5 16,2-1-1-16,1 2-4 0,0 1 2 0,-1 2 0 16,0-1-10-16,3-2 10 0,-4 1-6 0,2-2-8 15,-4-3-27-15,2 2-71 0,-5-3-36 0,2 1-57 16,-4-2-19-16,-1-1 3 0,-2 0-25 0,0 0 14 16,0-3-8-16,0 1 59 0</inkml:trace>
  <inkml:trace contextRef="#ctx0" brushRef="#br0" timeOffset="113509.85">1223 12918 462 0,'-5'-6'26'16,"-1"-1"39"-16,3-1 53 0,0-2 49 0,3 0-2 16,0-2 13-16,8 0-24 0,3 2-28 0,0-2 21 15,6 3-40-15,1 1-15 0,2 3-2 0,4 3-34 16,0-1-6-16,3 3-19 0,1 0-16 0,1 0-5 15,-4 0-1-15,-3 10 8 0,-1 1-5 0,-4 0-1 16,-4 1-5-16,-4 1-6 0,-3 1 6 0,-4 0-3 16,-2 1 3-16,0-1 1 0,-7 0-5 0,1-1 0 15,-3 0-19-15,1 1-50 0,-2 0-71 16,-2 2-54-16,-1-2-60 0,2-2-24 0,0-1-11 16,1 0-45-16,0-1 64 0</inkml:trace>
  <inkml:trace contextRef="#ctx0" brushRef="#br0" timeOffset="117622.06">268 13772 470 0,'-17'1'30'16,"-10"1"29"-16,-8 1 33 0,-1-2 13 0,-1-1 5 15,6 0-8-15,7 0-32 0,7 0 3 0,9-4-4 16,8 0 0-16,0 4 13 0,12 0-18 0,6 0-9 15,1 0-22-15,0 0 5 0,-2 0 16 0,-7 0 10 16,-1 0 22-16,-4 0-19 0,1 0-20 0,-6 0-10 16,0-6-14-16,0-1 10 0,8-3 4 0,6 1-9 15,7-4-9-15,3 2-11 0,9-2 0 0,2-1-8 16,6-2 8-16,0 1 1 0,3-2-5 16,0 2-6-16,-1-2-8 0,-5 2 10 0,0 1-2 15,-5 0 12-15,-3 1 1 0,-3 2-20 0,-5 2 7 16,-4 0 0-16,-4 2 2 0,-5 1 12 0,-1 1 3 15,-3 1-15-15,-2-1 0 0,-1 1-4 0,-2 2 0 16,0-1 2-16,0 0 0 0,-8 1-1 0,3-1 3 16,-1 1 2-16,-2 0 5 0,2-1 3 0,-1 1-7 15,-1 1-5-15,-1-2 2 0,1 1-30 0,0-1-12 16,-2 0-6-16,1 3-16 0,1-3 16 0,0 2 0 16,3 0-17-16,-2 1 4 0,4 0-3 0,-1 0 22 15,1 0 22-15,2 0 10 0,-3 0 18 0,-1 4-6 16,1-4-2-16,-2 3 4 0,-2 0-16 0,1-2 6 15,1-1 14-15,-2 0-12 0,2 1 14 0,-2 0-14 16,3 1-6-16,0-2 12 0,-1 0-2 0,3 0 4 16,2 0 4-16,-1 0-16 0,2 0 6 15,0 0-2-15,0 0-6 0,0 0 14 0,0 0-16 16,0-4 16-16,0 4 3 0,0-4-11 0,5 2 11 16,1-1-9-16,-3 1 0 0,3 0 8 15,-1-1-6-15,3 3 6 0,1 0-6 0,-1 0-4 0,4 0 10 16,0 9-10-16,-1-1 8 0,2 0-4 15,1 2-8-15,-3-1 8 0,3 3 2 0,-1-2 0 16,-3 0 2-16,0 1-4 0,0 0-2 0,-5 0 4 16,1-2-6-16,0 1 6 0,-4 1-8 0,-1-1 8 15,-1 1 6-15,0-1 0 0,0-1-8 0,0 1-61 16,0-2-84-16,-6-2-96 0,-3 2-94 0,9-1 8 16</inkml:trace>
  <inkml:trace contextRef="#ctx0" brushRef="#br0" timeOffset="122321.12">1440 12693 178 0,'-2'-2'24'16,"-1"1"13"-16,-1 0 13 0,2 1 16 0,-1-2-22 16,3 2-15-16,-2 0-9 0,1 0-19 0,-1 0 26 15,0 0 14-15,1 0 3 0,1-1 23 16,-2 1-26-16,1 0-13 0,-1 0-8 0,2 0 4 16,-2-1-8-16,2 0 17 0,0 1 9 0,0 0-24 15,0-1 8-15,-3 1-7 0,0-2 1 0,-3 2 12 0,3 0-4 16,-2 0-4-16,-3 0 23 0,0 0-16 15,-3 0 1-15,3 0-4 0,-2 0-31 0,1 0-5 16,1 0 10-16,0 0-4 0,0 0-6 0,-1 0 18 16,1 0-16-16,0 0-1 0,-3 6 20 0,3 0-15 0,-1 2 8 15,-1-1 1-15,-1 3-12 0,0 0 10 16,-3 1 49-16,3 4 14 0,-2-1 6 0,1 1-16 16,-3 2-47-16,3-1-5 0,-1 1-6 0,2 0 12 15,0-1 0-15,1 1-12 0,2-1 0 0,1 0 22 16,2 2-4-16,0 3 7 0,2 1-1 15,3-1-18-15,0 1-4 0,0-1-4 0,6 0-4 0,-1 0 6 16,4-3 6-16,1-1-2 0,3 0 6 16,2 0-10-16,0 1-8 0,5 0 8 0,2 0-4 15,3 0 4-15,1 0 4 0,1 0-8 0,3-1 8 16,2 0-2-16,-1-2-8 0,1-1 8 0,1-2-8 16,-1 1-4-16,-2-4 18 0,4 1-4 0,-5-5-2 15,1 0 4-15,-2-5-12 0,1 0 8 0,-4 0 2 16,2-5-4-16,-5 0 4 0,-1-3-14 0,-1-1 4 15,-1-3 10-15,-3 0 4 0,0-1 0 0,-2-1 2 16,-2-1-14-16,0-2-2 0,-3-1 8 0,-1-1-12 16,0-2 14-16,-2 0-8 0,-4 3-2 0,-2-1 16 15,0-2-12-15,0 1 4 0,-8-2 0 0,-3 1-14 16,0-3 10-16,-4 0 2 0,-2-4-4 0,-3 0 12 16,-3-1-6-16,-2 1-4 0,-2 2 4 0,-1 1-2 15,-2 2-4-15,-2 1 6 0,2 6 0 0,-3-1-6 16,3 3 8-16,-2 3-6 0,4 4 4 15,-1 2-2-15,3 3-6 0,0 2-51 0,4 0-69 16,0 0-79-16,-2 5-98 0,2 4-22 0</inkml:trace>
  <inkml:trace contextRef="#ctx0" brushRef="#br0" timeOffset="123808.45">1198 11925 427 0,'-8'-9'35'0,"-1"2"35"0,1 0 20 15,1 2 24-15,1 0-2 0,-2 0 7 0,4 1-6 0,0-2-11 16,-1 0-29-16,2 3-42 0,0 1 19 16,0 2 17-16,3 0 8 0,0 7 55 0,0 3-23 15,0 7-11-15,0 5 6 0,0 4-39 0,8 4 15 16,2 4-5-16,0 4-7 0,3 3-6 0,4 5-23 15,1-1-9-15,4 2-11 0,3 2-8 0,-1 0 4 16,2 0-11-16,-3 2 7 0,1-1 0 0,-1-1-1 16,-3 0 3-16,0-3-9 0,-4-3 3 0,1-2-5 15,-2-4 0-15,2-3 8 0,-3-6-5 0,2-3 1 16,-5-3-2-16,3-3-26 0,-3-5-32 0,-1 1-30 16,1-5-29-16,-5-1-12 0,-1 0 10 15,0-3-12-15,-5-1 31 0,0 0 1 0,0-4-18 16,0-1 0-16,0 0-48 0,-5 0-21 0,-1-7 20 15,1 2 1-15,-2 0 11 0,-2-1 13 0,-1-1-13 16</inkml:trace>
  <inkml:trace contextRef="#ctx0" brushRef="#br0" timeOffset="124259.53">1188 12712 455 0,'-9'0'34'0,"3"0"27"15,-1 0 44-15,1 0 41 0,-2 0-6 0,5 6-32 16,0-3-35-16,1 1-23 0,2-4-14 0,0 2 58 16,0-2-4-16,0 0 4 0,0 2 36 0,5 2-39 15,0 0-10-15,4 3 3 0,-4 0-37 0,5 1-5 16,0 4 4-16,3-1-19 0,0 2-18 15,3-1 3-15,0 1 5 0,2 0-11 0,3 0 5 0,0 1-11 16,-1-1 0-16,0 1 4 0,3-1 5 0,-1-1-3 16,2 1-4-16,-4-3-4 0,1 1 2 0,1-2 6 15,0 0 1-15,-4-1-1 0,-1-1-6 16,-3-3-6-16,0 0 6 0,-4 0 4 0,-2-2 4 16,1-2 1-16,-6 0-5 0,0 0 3 0,1 0-7 15,-3-4 21-15,-1-2 11 0,0-1 18 0,0-2 14 16,0 0 8-16,-8-3 11 0,2-1 13 0,-2-2-5 15,2-3-35-15,-1-2-20 0,-1 0-22 0,2 0-14 16,0-1 9-16,1-1-7 0,2 3-14 0,0 2 10 16,-1 3-2-16,3 1-1 0,-1 4 7 0,2 4 3 15,0 1-8-15,0 1 6 0,0 2-33 0,0 1-89 16,0 0-54-16,5 0-54 0,0 7-51 0,-2-1-12 16,0 1-43-16,-1-2-69 0,1 4 21 0</inkml:trace>
  <inkml:trace contextRef="#ctx0" brushRef="#br0" timeOffset="128095.57">773 11527 1092 0,'-7'6'11'0,"2"0"1"0,2-2 36 0,-3 1 39 16,14-5 6-16,-8 0 2 0,-9 0-36 0,-1 0-5 15,2 0 15-15,3 0 20 0,-2 0 0 0,2 7-15 16,5 0-8-16,11 2-5 0,3 0 8 0,5 1-1 16,0 0-11-16,2 2-5 0,-1 1-3 0,-1-1-16 15,0 3-14-15,-3 0-15 0,0 2-6 0,-2 0 9 16,2-1-3-16,-5 0 11 0,3 1-4 0,-1-3-11 15,-4-2 5-15,2 1-21 0,-1-1-42 0,-4-2-38 16,-1 0-35-16,-5-2-49 0,0-3 22 0,0-2-27 16,0-1-43-16,0 1-13 0,-8-2-49 0,-2-1-24 15</inkml:trace>
  <inkml:trace contextRef="#ctx0" brushRef="#br0" timeOffset="128331.05">706 11486 455 0,'-14'-13'21'0,"6"2"31"0,-3-1 31 15,-3 0 5-15,1 3 1 0,0 1-6 0,-1 1-14 16,3-1 17-16,2 0-18 0,3 3-23 0,1-1-8 16,5 1-18-16,0-2-2 0,0 0 7 0,8 0-7 15,1 1-6-15,1 0-1 0,-1 0-16 0,2 1 4 16,0-2 6-16,2 2-2 0,1 2 8 0,-1-1-24 15,1 2-26-15,-1 2-38 0,2 0-52 16,-2 0-39-16,4 0-29 0,1 0-27 0,4 6 34 16</inkml:trace>
  <inkml:trace contextRef="#ctx0" brushRef="#br0" timeOffset="128565.43">866 11721 477 0,'11'2'57'0,"-3"1"39"0,-3-1 54 16,-5-1 13-16,0-1-44 0,0 0-20 0,0 0-28 16,0 0 3-16,0-8-18 0,11-1-9 0,3-2-32 15,2-1-21-15,1-2 12 0,-2-1-8 0,2 1 2 16,-1-1 10-16,-1 2-14 0,-2 0-29 0,1 3-47 15,-4 0-55-15,-2 1-50 0,3-1-33 0,-5 2-11 16,0-2 4-16</inkml:trace>
  <inkml:trace contextRef="#ctx0" brushRef="#br0" timeOffset="129612.43">1113 11471 728 0,'1'0'40'16,"-1"0"46"-16,0 0 12 0,0 5 33 0,-8-2-5 16,2-3-33-16,6 0 8 0,0 0-30 0,0 0-36 15,0 0-3-15,6 0-4 0,-3 4 51 16,-3-2 2-16,5 3 5 0,-5-1-8 0,0 3-43 15,0-1 5-15,0 0-9 0,0 3-10 0,0 1-2 16,7 0-5-16,2-1-3 0,-3-1-5 0,2 1-6 16,-1 0 4-16,5-1 1 0,-4-1 5 0,3-2-1 15,2 0-7-15,-2-3 4 0,1-1-4 0,0-1 6 16,-1 0 1-16,1-5-9 0,1 0-2 0,1-3 2 16,-3-1 0-16,2-2 6 0,-2 0 1 0,0-2-14 15,-1-1 7-15,-1 0 0 0,-1 0 2 0,-2-2 1 16,-1-1-10-16,0 2 11 0,-1-1 26 15,-2 2 21-15,-1 0 12 0,-1 1-5 0,0 1-8 16,0 3-22-16,0 0 14 0,0 3-7 0,0 1-15 16,0 3 9-16,-3 1-49 0,3 1 4 0,-6 0 12 15,6 0-20-15,0 6 46 0,0-1-13 0,0 3-9 16,6 0 17-16,-3 0-37 0,2 1 34 0,2 0-8 16,-4 0-4-16,2-2 22 0,-2 0-28 0,1-2 15 15,1 0 5-15,0-1-5 0,1-1 5 0,1-2-1 16,5-1-12-16,-4 0 10 0,5-6-13 0,1-1-7 15,-3 0 14-15,2-2-18 0,-4 0 17 0,1-2-8 16,-4 1 0-16,2-2-3 0,-2-2 3 0,-3 1 7 16,1-1-5-16,-4-2 0 0,0 0-12 15,0-3-1-15,0 1 13 0,-5-3-2 0,-2-1 13 16,-2 1-6-16,1-1 19 0,-3-3 19 0,-1 0-5 16,-1 0 14-16,0 0-46 0,-3 1-3 0,2 2 1 15,2-1 3-15,0 1 32 0,-2 3 4 0,3 3 10 16,0 0 0-16,-3 4-6 0,4 0-17 0,-2 4-11 15,2 2-5-15,2 3-14 0,2 0 16 0,1 2-16 16,1 1 5-16,1 0-3 0,-1 0-13 16,4 7 13-16,-1 1-9 0,-1 1 9 0,0 2 0 0,2 4 3 15,0 1-3-15,0 2-4 0,9 3 14 0,0 3-14 16,0-1 9-16,1 2-14 0,4 2-7 0,-3 0 21 16,2 0-12-16,1-4 21 0,0 2-4 0,0-2-14 15,1-2 6-15,-1-2-8 0,0-2 4 0,2-3 2 16,0-2-4-16,1-2-1 0,-1-3 8 15,0-2-3-15,0-1 5 0,1-4-4 0,-1 0 6 16,1 0-13-16,0-8-1 0,1-2 16 0,1 0-22 16,-2-2 15-16,2-3-6 0,-3 0 2 0,0-2 14 15,-2 1-14-15,-3-3 2 0,-1 1-9 0,-5-1-5 16,-2-2 15-16,-3 0 4 0,0-2-5 0,0 1-9 16,-5-4 5-16,-1 1 9 0,-3-1-3 15,0-2 6-15,0 2-12 0,-3-1-8 0,0 2-6 16,-1 2 18-16,-1 2 3 0,1 0-5 0,-1 3 5 0,-3 3-3 15,2 1 17-15,0 1 21 0,2 4 7 16,-1 0 4-16,1 2-13 0,1 2-21 0,2 1 0 16,2 2-17-16,0 2 2 0,1 0-2 0,0 6-2 15,4 2 4-15,0 3 1 0,1 1-1 0,-1 5 10 16,3 3 5-16,0 2 0 0,8 3 9 0,0 3-4 16,3 0-8-16,0 2-4 0,0 1 3 0,5 0-3 15,-2 0-8-15,3 1 1 0,-1-3-11 0,3 0-4 16,0-2 17-16,0-3 0 0,-3 0 0 0,0-2 7 15,3-3-14-15,-3-1-3 0,-1-3-20 0,-2-1-21 16,-2-2-24-16,0-3-38 0,-1 0-5 0,1-3-34 16,-2-2-7-16,-1-4-44 0,-1 0-51 0,0 0-5 15,0 0-61-15,-1-8 2 0,2 0-15 0,0 0-53 16,-4-1 41-16</inkml:trace>
  <inkml:trace contextRef="#ctx0" brushRef="#br0" timeOffset="130116.05">1938 10808 721 0,'-5'3'16'0,"-1"1"15"0,3-2 15 0,0 0 26 15,3 0 12-15,0 0-7 0,0-1-9 0,10-1 10 16,0 0 6-16,0 0-7 0,2-6 11 0,1-1-33 16,1-3-31-16,2 1-6 0,1-4 6 0,1 1 45 15,2-1 10-15,2-1 8 0,-1-2-27 0,1 1-48 16,0 0-18-16,-1 1 3 0,-2 1 5 0,1 0 0 15,-7 5 7-15,1-1-13 0,-6 4 6 0,-3-1 2 16,0 5-6-16,-4-2 8 0,-1 3-16 0,0 0 4 16,0 0-47-16,0 0-33 0,-8 0-18 0,2 0-64 15,-2 3 14-15,2-3-35 0,-2 4-12 0,0-1 17 16,-3-1-37-16,3 0 24 0</inkml:trace>
  <inkml:trace contextRef="#ctx0" brushRef="#br0" timeOffset="130683.31">1906 10637 547 0,'-1'0'34'0,"-1"0"11"0,0 0-5 15,2 2 20-15,0-2-31 0,0 3 6 0,0-3 11 16,0 1-2-16,0-1 27 0,5 0-1 0,-3 0-8 16,-2 1-3-16,3 1 2 0,-1-1 12 0,-2 0 21 15,0 0-10-15,0 0-29 0,0 0-5 0,0 2 18 16,0-1 9-16,0 2 2 0,-7 0-13 0,6-1-27 15,-3 1-3-15,3 1 1 0,-1 1-1 16,2-2 1-16,0 1-1 0,0 0-4 0,0-1-9 16,0-2-8-16,0 3 4 0,0-2 7 0,0-1 14 15,0 0 12-15,0-2-5 0,0 3 6 0,0-3 6 16,0 2 5-16,3 2 11 0,-3-1-11 0,0 4-12 16,0 0-25-16,0 1-11 0,0 2 0 0,0 1-7 15,-6 2-3-15,2-3 3 0,2 2-9 0,-1-1 5 16,1-2-1-16,2 0-1 0,0 0 13 0,0-1 7 15,0-3 22-15,0 1 4 0,0 0-1 0,5-4-9 16,1 2-6-16,0-1-5 0,-1 0-19 0,2-1-2 16,-1 1-7-16,2-1 3 0,-2 0 1 0,4 0 5 15,-2-2 1-15,1 2-10 0,2-2 7 0,-3 0-7 16,3 0-2-16,-1 0 2 0,-1 0 7 0,0 0 0 16,-2 0-12-16,-2 0 5 0,1 0-7 15,-3 0-9-15,2 0-5 0,-2 0-63 0,2 0-28 16,-4 6-84-16,2-1-59 0,-1-1-38 0,0 0-55 15,-1 1-6-15,-1 0-32 0,0-1 13 0,0 0 54 16</inkml:trace>
  <inkml:trace contextRef="#ctx0" brushRef="#br0" timeOffset="131198.39">2361 10273 794 0,'-4'-2'70'16,"-2"-1"45"-16,1 2 53 0,0 1 23 0,2 0-6 15,-2-3-27-15,2 3-21 0,3-2 7 0,-2 1-35 16,2 1 10-16,0-1-10 0,0 1-29 0,0 0 50 15,0 0-27-15,0 0-14 0,5 0 32 0,0 7-56 16,-2-3 6-16,2-1-4 0,0 1-32 0,2 2-10 16,1-1 6-16,2 2 2 0,-2 1 0 0,1 1-5 15,1 3-9-15,-2 2-2 0,4 1 2 16,-4 2-7-16,0 0-8 0,0 0 1 16,0 0-10-16,1 0 8 0,-2-2 9 0,-1 0-10 0,2-1 10 15,0-3-12-15,-3-1-43 0,0 1-9 0,-2-1-28 16,0-2-55-16,0 0-18 0,-2-2-68 0,-1-3-37 15,2-3-18-15,-2 1 9 0,0 2-2 0,0-3-21 16,0 0 8-16,0 0-14 0,0 0 20 0,-6 0 74 16</inkml:trace>
  <inkml:trace contextRef="#ctx0" brushRef="#br0" timeOffset="131479.53">2414 10605 455 0,'-3'3'39'0,"3"-3"27"16,0 0 43-16,0 0 35 0,0 0-12 0,0 0 1 16,9 0 2-16,-1 0-23 0,-2 0-16 0,2 0-24 15,2 0-24-15,-1 0 8 0,3-5 9 0,0-2 12 16,-1 0-16-16,-1-4-18 0,2 0-12 0,1-4-21 16,-1 3-4-16,0 0 5 0,-1-1-5 15,1 2 7-15,-4 3 3 0,2 1-16 0,-1-1-6 0,-3 3 6 16,-1 1-2-16,0 1 6 0,-2 1 6 0,-3 1-12 15,2 0-2-15,-1 1 2 0,-1 0-2 0,0 0-9 16,0 0-3-16,0 0-27 0,0 0-53 0,0 0-1 16,0 6-40-16,-4-1-16 0,-1 0-5 15,0-1-38-15,2-2-28 0,-2 3-8 0,-1-1 4 16</inkml:trace>
  <inkml:trace contextRef="#ctx0" brushRef="#br0" timeOffset="131988.15">2316 10264 434 0,'-2'0'62'0,"2"0"23"0,-3 0 36 16,0 0 30-16,3 0-37 0,0 0 14 0,0 0-2 16,0 0-6-16,0 0-14 0,-2 0-40 0,2 0-30 15,-1 0-28-15,-1 0-8 0,2 0 6 0,0 0 8 0,0 0 28 16,0 5 10-16,0 0 13 0,0-1-5 15,0 0-19-15,3 2-4 0,2-1-2 0,-5 2 7 16,3 0 8-16,1 2 9 0,-3 0-11 0,1-1-14 16,-1 1 6-16,-1-2-3 0,0 2 8 0,0-2 3 15,0 1-14-15,0-1-8 0,0 3-4 0,0-3-4 16,-4 1-12-16,0-1-1 0,1 0-5 0,0 0 0 16,0 0 8-16,1-2-6 0,2-1 1 0,-3 0 3 15,3-2 12-15,0 0 12 0,-2-1 15 0,2-1 15 16,0 0-18-16,0 0-4 0,0 0-15 15,0 0-17-15,0 0-1 0,0 0 6 0,-1 0 0 16,1 0-2-16,0-5 0 0,0 2-15 16,0 0-39-16,0 1-53 0,0-1-49 0,0-1-42 0,0 1-5 15,0-1-18-15,0 1-30 0,0-1-43 0,0-1-58 16,0 1-11-16,0 0 58 0</inkml:trace>
  <inkml:trace contextRef="#ctx0" brushRef="#br0" timeOffset="137191.42">5154 8639 434 0,'0'0'33'15,"0"0"32"-15,0 0 25 0,0 0 24 0,0 0-12 16,0 0-9-16,0 0-7 0,0 0-20 16,0 0-8-16,0 0-4 0,0 0-2 0,0 4 6 0,0-2 14 15,0-1-7-15,0 2-17 0,8-2-10 16,-4 0-27-16,3 1-3 0,1-1 16 0,1 0 10 15,1-1 15-15,1 0 5 0,4 0-16 0,0-6 9 16,4 0-12-16,0 0-10 0,3-2 7 0,3 2-28 0,2-3 6 16,0 1-6-16,1-1-8 0,2 2 16 15,2 0-14-15,0 2 6 0,-4-2 7 0,-1 4-20 16,-1-1 9-16,-3 3 7 0,-1 0-13 0,-6 0 6 16,0 1-2-16,-5 0-5 0,-3 0 9 0,-2 0 5 15,-3 4-10-15,-3 1-1 0,0-2 0 0,0 2 0 16,-9-1-9-16,1 2-42 0,2 1-36 0,1-2-40 15,-2 1-50-15,-2-1 2 0,3-1-28 0,-2 2-24 16,0-3-14-16,-3 1 4 0</inkml:trace>
  <inkml:trace contextRef="#ctx0" brushRef="#br0" timeOffset="138275.1">5213 8658 497 0,'-2'0'50'15,"-1"0"13"-15,1 6 34 0,0 0 27 0,-1-2-22 16,0 2-3-16,0 0 5 0,-2 0-12 0,1 3 17 16,-1 1-15-16,2 0-13 0,-2 4 23 0,-2 1-25 15,1 3 14-15,-3 2-13 0,1 4-20 0,-2 2-12 16,-1 3 4-16,2 1-6 0,-1 5-8 0,-1 1 0 15,3 3-10-15,0 1 4 0,0 2-6 0,1 3 2 16,0-1 2-16,3 2-11 0,0 2-4 0,-1-2-4 16,2 0-2-16,-1 3 2 0,4 0 6 15,0 3 1-15,0 1-12 0,0 0 10 0,0 2 23 16,0 0 12-16,6 2 15 0,-3-1 1 0,2-2-27 16,0-2-17-16,-2-2-1 0,2-2-12 0,-2-2 5 15,-3 0-6-15,0-3-15 0,0 0 15 0,0-1-20 16,0-1 13-16,-6 1 16 0,1-1-18 15,-2-1 16-15,-1 0-16 0,1-1 0 0,0-2 6 16,1 0-10-16,1-4 6 0,0-2-6 0,-2-1-8 0,2-1 12 16,3-2 0-16,-1-1 0 0,3 0 5 0,-3 2-16 15,3-1 15-15,-2 0-2 0,1 1-6 0,-1 1 15 16,0 1-22-16,1 0 4 0,1 2 11 16,-2-3-4-16,1 0-4 0,-1 1 6 0,-1-2-2 15,3 1 7-15,0-5 4 0,0 0-8 0,0-1-10 16,0-2-2-16,0-4 4 0,-3 2 7 0,3-2 3 15,0-1-5-15,0 0 9 0,-1-1-9 0,1 0-2 16,-2 1 2-16,0 0-9 0,2 0 11 0,-3 0 5 16,3 1-3-16,-2 0 5 0,-1-3-9 0,2 1 0 15,-1 1-2-15,2-1 4 0,-2-3 5 0,2 3 4 16,0-3-6-16,0 0-10 0,0-2 10 0,0 2-2 16,0-3 1-16,0 0 5 0,0 2-11 0,0-3-3 15,4 1 5-15,-4 3 7 0,0-2-5 16,0 2 5-16,3 0 5 0,-3 0-8 0,0 0 8 15,3 1 11-15,-3 0 5 0,0 0 16 0,0 0 2 16,0-1-16-16,0 0-5 0,0 1-20 0,0-1-10 16,0-1 5-16,0-2 0 0,0 1 3 0,0-1-1 15,0 0 10-15,0-3-15 0,0 2 8 0,0-1 2 16,3 0-16-16,1 0 11 0,-3 1-2 0,2 0-7 16,0 2 7-16,-1 1-2 0,-1 2-1 0,1-1 8 15,-2 1-5-15,0 1-2 0,0 2-3 0,0-2 7 16,0 0-2-16,0 0 5 0,0-1-3 0,0-1-6 15,0-1 6-15,0-3 0 0,0 1 3 16,0-2-1-16,0-2 6 0,0 1-15 0,0-1 8 16,0-1-5-16,0-2-3 0,0 1 17 0,0-1-10 15,0 1 7-15,0-3-4 0,0 2 11 0,0-2 8 16,0 2 11-16,0 0 3 0,0 1-14 0,0 0 7 16,0-1-19-16,0 1 5 0,0-1-8 0,0 2-2 15,0 0 5-15,5-2-5 0,-5 0-2 0,0 2-2 16,0-1 2-16,3-1 0 0,0 0-1 0,-3-1-6 15,2 2 2-15,-1-3 0 0,1 2 12 0,1-1-2 16,-1 0-1-16,1 0 1 0,1 1 0 16,-1-2 9-16,2 0 5 0,2 0-2 0,-1 1 14 15,3-1 9-15,1 0-6 0,3 0 5 0,-1 0-19 16,3 0-18-16,2 0-12 0,-1 0 1 0,1 0 14 16,2-4-18-16,-2 4 16 0,2-4-4 0,1 3-14 15,-2-1 25-15,0 1-9 0,-1 0-11 0,0 1 8 16,-2 0-9-16,-4 0 6 0,1 0 10 0,-5 0-2 15,1 0 4-15,-5 0-2 0,0 0 5 0,2 0-8 16,-4 5-2-16,-1-1 3 0,0 2-8 0,0-1 2 16,0 1 3-16,0 0 3 0,0 0-11 0,0 0 3 15,0-2-5-15,0 1 5 0,0 0 10 0,0-1-10 16,0-3-2-16,0 2-46 0,-6-1-26 16,3-1-34-16,0 0-61 0,1 1-43 0,-1-1-121 0,0 0-85 15,0 0-68-15,-1 0-97 0,0-1 41 16</inkml:trace>
  <inkml:trace contextRef="#ctx0" brushRef="#br0" timeOffset="143588.14">5644 13465 225 0,'0'0'27'0,"0"0"17"0,0 0 3 16,0 0 10-16,0 0 9 0,0 0 7 0,0 0-5 15,0 0-7-15,0 0-18 0,0-4-19 0,0 4 13 16,0 0 5-16,0 0-15 0,0 0 4 0,-6 0 3 15,1 0-4-15,2 0 5 0,3 5 3 0,-5-5-12 16,3 5 8-16,-4-1-3 0,3 0-1 0,2-1 26 16,-1-1-4-16,0-2 3 0,-1 3-20 0,3-3-10 15,-3 2 1-15,3 0 2 0,0-1 21 0,-2 2-12 16,2-2-15-16,0 0-6 0,0 2-12 0,0-2-10 16,0-1 16-16,0 0-4 0,0 3 10 0,0-3 14 15,0 2-6-15,0 1 12 0,0-1 3 0,0 3-5 16,0-3 1-16,0 3-13 0,0-1-7 15,0 1-1-15,0 0-2 0,0-2 0 0,0 2-3 16,0-2-9-16,0 1 0 0,0 1 2 0,5 0 4 16,2-2 7-16,-3 2-9 0,4-1 0 0,-3-2 4 15,3 2-10-15,1-1 14 0,5-2-7 16,1 0-3-16,7-1 8 0,3 0-1 0,5 0 1 16,5-6-2-16,3-2-8 0,6-1-4 0,0 0 6 0,5-1 0 15,1-3 2-15,3-1 7 0,4-1-11 0,0-2 4 16,3 2 13-16,0-2-1 0,3-1 5 0,2 0-4 15,2 2-13-15,-1-1-6 0,-1 2 8 16,0 1 0-16,0 1 5 0,-5 4-3 0,-3 2-12 16,-7 2 4-16,-4 5 5 0,-4 0-1 0,-7 0 11 15,-6 5-3-15,-8 2 1 0,-4 0 6 0,-6 0 15 16,-3 1 9-16,-7-1 0 0,-1 3-5 0,0-3-14 16,-12 1-14-16,4 1 1 0,-2-1 2 0,1 1-11 15,1-2 3-15,0 0-5 0,3-2-5 0,2 0 12 16,-1 0-3-16,2-3 0 0,0 1-12 0,1-3-35 15,1 1-32-15,-2 0-33 0,2 2-14 0,0-2-31 16,0 0 19-16,11 0-26 0,-11-1-33 0,3 0-15 16,-3 0-72-16,0 0-9 0,8 0 27 15</inkml:trace>
  <inkml:trace contextRef="#ctx0" brushRef="#br0" timeOffset="144499.51">14019 12589 1138 0,'-5'0'30'0,"1"0"52"0,2 0 19 16,2 7 18-16,0 1 17 0,0 0-35 15,5 2-8-15,-2 1-9 0,2 3-38 0,-2 1-17 16,5 3-17-16,-5 2-1 0,-2 0-9 0,1 1 7 15,0 3 1-15,-2 1-8 0,0-1 4 0,0 3-2 16,-7 0 7-16,1-1 4 0,-2 1-9 0,0-3-8 16,-1 1-11-16,-1-2-18 0,-1 0-15 0,0-2-77 15,-3-2-7-15,1 0-56 0,-2-4-34 0,2-3 20 16,-1-2-62-16,4-1 0 0,0-1 18 0</inkml:trace>
  <inkml:trace contextRef="#ctx0" brushRef="#br0" timeOffset="144726.41">13837 13058 860 0,'-9'0'69'0,"2"4"22"16,3 2 44-16,-4-3 32 0,6 1-58 0,-1-4 32 15,2 2-25-15,-1 0-18 0,2 2-8 16,0-1-40-16,6 1-23 0,4 0-15 0,-1-3 1 16,2 0-13-16,3 0 4 0,1-1 2 0,4 0-10 15,0 0 2-15,3 0 23 0,2 1 11 0,-1 1 3 16,2 1 3-16,-4-1-34 0,1 2-14 0,-3-1 10 15,-5 1-7-15,-1 1 9 0,-4-1-19 0,0-3-35 16,-8 2-13-16,2-2-24 0,-1 0-27 0,3 1 6 16,-2-2-45-16,-3 0-16 0,3 0-16 0,-3 0-42 15,0 0-17-15,0-4-19 0</inkml:trace>
  <inkml:trace contextRef="#ctx0" brushRef="#br0" timeOffset="144991.54">13889 12587 1077 0,'-4'4'46'0,"-1"-4"54"0,-3 5 13 0,5 0 30 15,0-1-16-15,0 1-45 0,-1 0-13 16,0 1-26-16,0 1-31 0,-2 0-12 0,0 2 2 16,1-1-4-16,-1-1 2 0,-1 4-10 0,3-2-53 15,-4-2-8-15,3 3-61 0,-3-2-41 0,2-2-18 16,1 0-73-16,-3-1-10 0,2 1 5 0</inkml:trace>
  <inkml:trace contextRef="#ctx0" brushRef="#br0" timeOffset="145277.6">14702 12558 1551 0,'5'2'77'0,"-4"0"33"15,2 3 43-15,2 3 47 0,-1 2-49 0,-1 1-18 16,0 1-26-16,-1 2-45 0,-2 2-25 0,0 3-26 16,0 0-6-16,0 1-3 0,0 0 7 0,-7 1 13 15,1 0-10-15,-1-1-8 0,-2 0-11 0,1 1-61 16,-3-3-27-16,-1 0-10 0,-1 0-31 0,-1-2 2 16,1-1-50-16,0-1-29 0,-3-2-24 15,4 2-7-15,-4-4-1 0,3-2-44 0,1-1 6 16</inkml:trace>
  <inkml:trace contextRef="#ctx0" brushRef="#br0" timeOffset="145882.45">14483 12686 1024 0,'-7'-3'51'0,"-1"-1"59"0,5 1 12 16,3 1 42-16,0-3-11 0,0 2-52 15,0 1 17-15,0 2-18 0,0 0-23 0,6 0 9 16,2 0-3-16,-1 8-12 0,3-1-9 0,0 1-5 16,6 3-5-16,-2 1-4 0,3 1 5 0,1 3 3 15,2-1 4-15,-2 2-10 0,2-1 11 0,1 2 21 16,-2-1-16-16,3 0 8 0,0-1-21 0,-1 0-32 16,1-3-23-16,2 2-1 0,-2-4-1 0,-1 0-3 15,-3-3 18-15,0-2-6 0,1-1-5 0,-1-5-23 16,-3 0-51-16,2 0-4 0,-1 0-11 15,0-5 5-15,-3-1 32 0,1-1 9 0,-6 0 5 0,1-2 18 16,-4-1 16-16,3-2-5 0,-5-2 0 0,-3-2 7 16,0-2-2-16,0-2-3 0,0-1-11 0,-8-3 10 15,4-1-10-15,-3-1 3 0,2-3 19 0,-1 0-15 16,-3-1 9-16,1-1-2 0,-2 1 6 16,2 0 9-16,-4 3 47 0,0 0 20 0,-2 4-5 15,2 1-6-15,-7 3-28 0,3 3 25 0,-5 0 0 16,-1 5 12-16,1 2-16 0,-4 2-32 0,0 1 7 15,-2 3 9-15,-1 3 8 0,-1 0 0 0,-1 7-9 16,0 5-21-16,3 0-12 0,-1 4-5 0,2 3 0 16,1 3-3-16,3 6 10 0,3-1-12 0,2 4-5 15,2 0 17-15,5 3-22 0,1 0 20 0,6 0 4 16,3 1-9-16,0 0 2 0,8-3-9 0,5-1-10 16,-1 0 10-16,7-3-1 0,2-2-2 0,3-2 8 15,3-6-15-15,-1-2 14 0,4-4 3 0,2-4 2 16,-2-8-2-16,2 0-10 0,-2-6-2 15,-2-3 12-15,-1-6-3 0,-5-3 6 0,-3-3 28 16,-3 0-7-16,-3-4 22 0,-5-1 7 0,-3-1-33 16,-5-1-8-16,0 0-12 0,-7 1-10 0,-3-1 12 15,-3 2-7-15,-2 1-10 0,-4 3-29 0,0 3-67 16,-5 2-88-16,-2 4-111 0,-6 2-90 0,-1 2-94 16,-2 5-53-16,0 0-44 0</inkml:trace>
  <inkml:trace contextRef="#ctx0" brushRef="#br0" timeOffset="151762.97">10316 13651 1032 0,'-8'3'30'0,"-1"-3"56"0,1 0 26 15,5 0 6-15,3 0-10 0,0 0-27 0,0 0 0 16,0 0 4-16,0 0-16 0,0 0-28 0,0 0-20 16,0-4 4-16,0 1 6 0,0 1 21 0,0-1 13 15,0 3 2-15,0 0 12 0,-5 0-2 0,3 0 16 16,-1 0 12-16,1 0 8 0,2 0-27 0,-3 0-30 16,3 0-27-16,-4 0-15 0,4 0 36 15,0 0 7-15,0 4 12 0,7 0-9 0,-2 0-37 16,2-3-11-16,-1 2-12 0,3-1-9 0,1 0 9 15,4-2 4-15,2 0-2 0,3-5 5 16,3-2-7-16,5-2-7 0,0-2 0 0,5-1-2 0,-1-3-35 16,4 0-22-16,3-2 0 0,-3-1-39 15,4 0-22-15,-4 1-28 0,0-1-61 0,-2 2-7 16,-5 3 25-16,-2 0-16 0,-7 4 21 0,-3 1 7 0,-7 2-20 16,-4 1 10-16,-1 1 5 0,-4 3-17 15,0 0 26-15</inkml:trace>
  <inkml:trace contextRef="#ctx0" brushRef="#br0" timeOffset="152295.24">10297 13997 1032 0,'-8'6'49'0,"0"0"67"0,3-1 14 16,2 1 64-16,-1 0-30 0,2-3-29 0,-1 0 13 16,0-2-32-16,0 2 11 0,0-3-8 0,1 0 23 15,-1 0-25-15,-1 0-24 0,4 0 0 0,0 0-16 16,0 0 1-16,5 0-6 0,2 0-21 16,1 0-30-16,2 0-17 0,2 0 6 0,-1 0-6 15,6-7 8-15,2 0 4 0,0-3-11 0,3 0 0 16,3-3-17-16,5-2 12 0,4-1 5 0,1-2-8 15,1-1 1-15,5-1 0 0,3-1 0 0,-2 3-1 16,0 0 10-16,1 1-9 0,-5 2-3 16,0 3 15-16,-2 1-20 0,-6 2 8 0,-3 4-12 15,-5 1-12-15,-3 2 5 0,-4 1 0 0,-5-1 18 16,-2 2 6-16,-6 0 11 0,-2 0-14 0,0 0 0 16,0 5-7-16,0-5-9 0,-7 4-24 0,1 0-31 15,-3-1-25-15,2-1-68 0,-1-2-33 0,-4 0-30 0,4 0-55 16,0 0-23-16,-3 0-23 0,3 0-28 15,-3-5-20-15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1-01-13T06:48:20.2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6607 2991 406 0,'0'-8'46'15,"0"0"25"-15,0 1 28 0,0 1 24 0,-8-2-19 16,5 2 6-16,-2 0-13 0,2 0 12 16,1 0-27-16,2-1 12 0,0 0-6 0,0 0-37 0,0-1 28 15,0 2-6-15,0-2 0 0,0 2 6 16,0 0-14-16,-6 3-19 0,-2 0-9 0,2 1 7 16,-1 1-5-16,-1 1-16 0,-1 0 1 0,-2 0-5 15,1 9-9-15,-5 0 3 0,2 2-7 0,-3-1-4 16,2 2-6-16,-2-1 2 0,2 2 10 0,0-1-6 15,1 0 5-15,2-2-3 0,2 2-13 0,1-3 7 16,-2 0 2-16,5 0 0 0,-2 0 4 0,2-1-8 16,5 0 0-16,-2-2-4 0,2-1 8 0,0 2 8 15,0-2-10-15,7-3 6 0,0 2-4 0,1 0-6 16,2-1 8-16,1 0 0 0,2 2-4 0,-2-2 6 16,6 0 0-16,-3 2-4 0,4-1 0 0,-1 1 2 15,2 1-4-15,1 1 9 0,-2 1-1 0,1 2-8 16,0 0 4-16,-5 1-4 0,3 1 2 15,-5 2 4-15,-1 0 1 0,0 0 18 0,-5 0 33 16,0 2 26-16,-4 0 49 0,0-1-7 0,-2 0 1 16,0-1 26-16,0 1-38 0,-10-1 21 0,0-1-7 15,-4-2-30-15,0 1-4 0,-2-1-15 16,-1-1-2-16,-4 0-10 0,1-4 1 0,-1 0 0 0,-3-1-24 16,4-2-16-16,-2-3-1 0,1 0-32 15,2 0 1-15,2-5 5 0,1 0-8 0,3-2 19 16,-1 0-4-16,3-1-7 0,0-1 3 0,3-1-11 15,2 1-7-15,-1-1-25 0,4-1-35 0,2 0-35 16,1 1-55-16,0-3-36 0,4 1-28 0,3 0-70 16,1 2-6-16,4 0-34 0,-2-2-37 0,3-1 4 15,-1 3-56-15,1-1 48 0</inkml:trace>
  <inkml:trace contextRef="#ctx0" brushRef="#br0" timeOffset="283.38">6881 2662 1417 0,'-8'-8'31'0,"-4"2"67"15,0 3 50-15,2 3 49 0,-1 0 9 0,0 6-49 16,5 5 28-16,3 1-44 0,1 5-47 0,2 3-7 15,0 6-67-15,7 1-4 0,-1 6 11 0,5 3-9 16,-3 1-8-16,0 2-1 0,1 1-7 0,2-1 5 16,-1 1 0-16,2-4 7 0,-2 0 4 0,0-1-21 15,0-3-22-15,0-1-25 0,-4-2-31 0,-1 0-62 16,-2-2-36-16,-3-2-43 0,0-2-46 0,0 0-5 16,0-3-27-16,-6 0-56 0,1-5-28 0</inkml:trace>
  <inkml:trace contextRef="#ctx0" brushRef="#br0" timeOffset="1303.46">6944 3181 956 0,'-13'6'24'0,"3"-3"18"0,0-1-5 16,3 2 13-16,1-4 9 0,6 2-3 0,0-2 10 15,0 0-14-15,10 0-40 0,3 0-10 0,2-5 4 16,2 1-3-16,2-3 7 0,3 0-2 0,0-1-18 16,2 0 4-16,2-2 4 0,-3 0 4 0,4 0 2 15,-3-1-4-15,1 0 2 0,-1-1-8 0,-4 2 4 16,2-2-13-16,-4 1-3 0,1-1 22 0,-5 1 36 16,2-2 14-16,-3 1 4 0,1 1 5 0,-5 1 14 15,-1 1 16-15,-2-1 5 0,-3 2 3 0,-1-1-24 16,-2 2-1-16,0 2 15 0,0-1-25 0,-9 3-4 15,1 1 5-15,0 1-27 0,1 1-3 0,-5 0 27 16,1 6-13-16,-5 0 18 0,2 3 0 0,-3 3-56 16,-1 1-8-16,2 1-12 0,2 1-3 0,-2 0 20 15,4 2-1-15,0-2-5 0,3 1-1 0,3-2-6 16,1-1-1-16,5-1 1 0,0-1 10 16,0-2-9-16,8-1 4 0,0-2-2 0,3-1-11 15,-2-2 6-15,5-3-4 0,-1 0 5 0,0 0 0 16,4-6-1-16,-1-2 5 0,0 0 0 0,3-1-7 15,-3-2 5-15,-1-1 7 0,0-1-10 0,-4 0 5 16,1 0-4-16,-2 0 1 0,-2 4 8 0,-2-3 6 16,-3 3 5-16,-3 1-2 0,0 2 4 0,0 1-12 15,0 1 1-15,0 2 9 0,-5-1-14 0,5 3 18 16,0 0-8-16,-4 0-17 0,4 0 10 0,0 5 1 16,0 1-10-16,0 0 6 0,0 2 3 0,0-1-17 15,0 1 12-15,0 1 3 0,6-3-8 16,2 1-2-16,0 1-6 0,0-3 4 0,3 0-74 15,-2-1 1-15,1-1-26 0,-1-1-43 0,1-1 68 16,-1-1-11-16,2 0 13 0,-1-4 10 0,1-2-4 16,3 0 4-16,-1-5-11 0,4 1 11 0,2-2 6 15,0-1 21-15,3-1 32 0,-1-3 2 0,3 0 12 16,-2-1-8-16,-2-2 2 0,-1 0 12 0,0-1-8 16,-3-1 32-16,0 1 37 0,-7 1 31 0,-1 1 36 15,-3 3 17-15,-5 0-4 0,0 4 15 0,0 1-9 16,0 5-38-16,-11 1-9 0,3 1-10 15,-2 4-27-15,0 0 12 0,-2 0-20 0,0 9-30 16,-1 3-1-16,0-1-8 0,1 4-3 0,1 1-16 16,1 1-1-16,1 1-6 0,4 0-3 0,0 1 7 15,4-1 3-15,1-1-7 0,0-2-7 0,0-1 2 16,9-1 2-16,2-2-7 0,-1-1-9 0,1-3-14 16,1 0-42-16,1-3-20 0,0-4 19 0,4 0 5 15,2 0-32-15,-3-6 16 0,4-3-28 0,-2 0-19 16,2-2 60-16,2-1-3 0,-4-2 4 15,2-1 4-15,-1-1 2 0,-3-2 19 0,0-1 25 0,0-2 23 16,-2-2 2-16,-3-1 2 0,-1-1-10 0,-1-2 3 16,-3-2 3-16,-2-1 0 0,-4-1 5 0,0 0-3 15,0 2-11-15,-7-1 11 0,2 1 59 0,-5 2 12 16,0 1 60-16,0 3 36 0,1 4-10 16,-2 3-1-16,3 3-13 0,0 4-14 0,0 1-53 15,2 6 0-15,1 0-23 0,3 2 9 0,-1 0 16 16,2 0 5-16,1 9-12 0,0 3-25 0,0 4-5 15,8 3-14-15,1 4-8 0,-1 5-9 0,1 3-7 16,3 3-11-16,-1 2 11 0,1 2 2 0,1 1 0 16,1 0 2-16,-3 0-7 0,1-1 0 0,0-1-2 15,-1-1 4-15,0-2 6 0,0 0-6 0,-3-4 3 16,3 0-3-16,-3-3-28 0,0-2-37 0,-3-2-64 16,1-5-80-16,-1-1-44 0,-4-4-54 0,2-2 7 15,-1-3-2-15,0-2-34 0,1-3 0 0,-3-3-30 16,2 0 6-16,-1 0 87 0</inkml:trace>
  <inkml:trace contextRef="#ctx0" brushRef="#br0" timeOffset="1631.88">8259 2580 721 0,'4'-17'49'0,"0"0"56"0,-1 1 61 15,-1 4 29-15,-1 0-45 0,1 1-32 16,-2 2-39-16,1 1-8 0,-1 2-1 0,2 1-3 0,0 5 8 15,-1 0-7-15,1 0-1 0,-2 6-13 16,0 2-9-16,0 3-14 0,0 4 6 0,0 4 7 16,-7 2 6-16,-2 2 17 0,1 3-10 0,-1 0 32 15,-1 1-7-15,-1 0-20 0,0-1 0 0,3 0-44 16,-1-4-13-16,2 0 0 0,4-3 10 0,0-1-8 16,3-3-7-16,0-1 0 0,0 0-2 0,10-2 5 15,0-3 3-15,3-1-1 0,0 0-10 0,3-2 5 16,1-2-9-16,4-1 11 0,2 2 7 0,-1-2-13 15,2 0 4-15,0 1-7 0,-2 0-2 0,-3-1 16 16,0 1 9-16,-2 2-5 0,-2-1-32 0,-6 1-61 16,0 0-59-16,-4 2-44 0,-5 0-10 0,0 0-5 15,0 2 15-15,-8-1-33 0,-4 0-16 0,2 1-11 16,-4-1-48-16,3 0 5 0</inkml:trace>
  <inkml:trace contextRef="#ctx0" brushRef="#br0" timeOffset="2045.36">6899 3798 434 0,'-17'14'66'0,"4"-3"31"0,-1 0 43 0,2 0 27 15,0-1-60-15,4-3-3 0,-2 1-6 0,3-2-17 16,4 0 21-16,3-1-14 0,0-4 16 0,6 0 9 16,4-1-14-16,2 0 12 0,6-5-27 0,2-2-11 15,7-5 6-15,5-2-24 0,9-6-25 0,6-3 2 16,9-4-4-16,7-5 7 0,7 0 1 15,4-2-10-15,8-1-17 0,3 1-7 0,-2-1 1 16,2 1-3-16,-3 2 4 0,-1 3-2 0,-8 1-4 16,-7 4-2-16,-6 1-1 0,-8 3 5 0,-9 5 9 15,-11 4 6-15,-7 3-8 0,-9 3-9 0,-7 5-13 16,-9 0-18-16,0 0-34 0,-12 8-36 0,-3 1-30 16,-7 4-36-16,-3-1 0 0,-3 3-19 0,-6 1-17 15,1 2-23-15,-3 2-33 0,-4 1-6 0,2-3 11 16</inkml:trace>
  <inkml:trace contextRef="#ctx0" brushRef="#br0" timeOffset="2403.82">6719 4131 406 0,'-22'19'21'16,"1"-2"52"-16,1 0 35 0,-2-1 46 15,3 0 1-15,0 0-19 0,1-2-9 0,1-1 5 0,6-1-29 16,0-3-22-16,5 0 14 0,-1-3-15 0,4-1 29 16,3 0 17-16,0-3-20 0,0 1-18 0,8-3 14 15,3 0-9-15,3-5-22 0,4-5 57 0,7-1-24 16,2-5-6-16,8-3 42 0,7-5-62 0,8-5-11 16,8-4 9-16,7-3-7 0,14-4-1 0,9-5 3 15,10-2-4-15,8-3-31 0,8-2 2 16,3 1 8-16,1 0-19 0,0 2-5 0,-8 5-12 15,-7 4-18-15,-8 2 1 0,-11 7 7 0,-10 7 5 16,-14 4 12-16,-12 5 0 0,-13 3-5 0,-10 4 3 16,-11 2-3-16,-14 6 5 0,0 0 1 0,-11 0-21 15,-2 0 1-15,-4 6-3 0,-1 0-3 0,-2 0 11 16,1 0-42-16,3-1-84 0,-3 0-93 0,6-1-131 16,-1 1-71-16,6-2-58 0,0 2-42 0,0-3-33 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1-01-13T06:51:04.7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9013 2980 150 0,'0'-3'3'0,"0"2"19"15,0 0 21-15,0 1 16 0,0 0-4 0,0 0-8 16,-6 0-24-16,1 0-11 0,4 0-3 0,-2 0-16 16,1 0 5-16,0 0 2 0,1 0 9 0,-1 0 2 15,2 4-6-15,-1 0-2 0,-1-2 3 0,2 0 12 16,0-1 6-16,0-1 3 0,0 3 3 0,-2-2-3 16,2 1 5-16,0 0-3 0,0-1-13 15,-3 0-5-15,3 0-11 0,0 2 2 0,-1-3 1 0,-1 1 7 16,0 1 4-16,0 1 6 0,0-2 2 0,2 1-4 15,-2 0-1-15,1-1-21 0,-1-1 4 16,1 2 0-16,1-2 2 0,-2 0 11 0,2 1-11 16,0-1 2-16,0 0-4 0,0 0-4 0,0 0 13 15,0 0-5-15,0 0 1 0,0 0 4 0,0 0-20 16,0-3-22-16,0 0-64 0,0 0-49 0,0-2-45 16</inkml:trace>
  <inkml:trace contextRef="#ctx0" brushRef="#br0" timeOffset="2098.08">12648 2534 1115 0,'5'-19'1'0,"-2"2"7"0,0 1 64 15,-3 2 27-15,0 2 24 0,0 2 55 0,0 4-53 16,0 1-17-16,0 5-36 0,0 0-64 0,0 0-14 15,0 0-5-15,0 5 16 0,0 4 38 0,0 6 8 16,0 7-1-16,-6 6-2 0,0 6-40 16,-4 7-1-16,2 4-9 0,0 5 0 0,-4 3 2 15,2-1 2-15,-1 0 0 0,-3-1 6 0,5-2 1 16,-3-2-5-16,0-4-15 0,2-3-54 0,2-5-34 16,-1-3-49-16,1-3-52 0,3-5-22 0,0-3-41 15,1-6-8-15,2-4-6 0,-1-5 30 0</inkml:trace>
  <inkml:trace contextRef="#ctx0" brushRef="#br0" timeOffset="2349.17">12604 2430 677 0,'5'-20'20'0,"1"6"37"0,-3 3 46 15,0 2 13-15,2 1 2 0,-2 2-6 0,1 3-5 16,0 0-4-16,6 3 12 0,-4 0 9 0,2 0-35 15,2 12 3-15,2 5-31 0,-1 5-34 0,5 6-2 16,-3 4-14-16,2 5-1 0,1 5-6 16,0 2-4-16,-2 1 7 0,2 1-5 0,-5-1-2 15,2 1 6-15,-1-3 4 0,-2-5-5 0,-2 0-1 0,0-4 4 16,-2-3 3-16,-1-2-5 0,-2-4 11 16,-3-4-15-16,0-1-56 0,0-3-43 0,0-2-38 0,0-3-84 15,0-3-17-15,-6-1-14 0,1 0-79 16,0-4 37-16</inkml:trace>
  <inkml:trace contextRef="#ctx0" brushRef="#br0" timeOffset="2550.65">12368 2864 972 0,'-6'0'5'0,"2"-1"1"0,0-1 31 0,4 0 33 16,0-2 26-16,8 1 24 0,1-1-23 0,4-1-30 15,4 0-26-15,4-4-21 0,5 1-16 0,5-3-4 16,4-1-6-16,4-1 2 0,3-1 4 16,2-2 0-16,6 1-84 0,2-2-53 0,-4 2-68 15,1-2-67-15,0 1-24 0</inkml:trace>
  <inkml:trace contextRef="#ctx0" brushRef="#br0" timeOffset="2773.65">13281 2617 867 0,'0'0'3'0,"0"0"25"0,0 0 27 16,0 0 13-16,9-4-1 0,4-4-17 16,7-1-35-16,4-2-6 0,6-2 30 0,6-4-6 15,4 0 11-15,1-3 2 0,6 1-38 0,0-2 6 16,3 3-8-16,-4 0-6 0,5 1 4 0,-9 2 7 15,1 2-1-15,-5 4 2 0,-7 0-24 0,-4 4-67 16,-6 2-41-16,-5 2-54 0,-7 1-48 0,-3 0-15 16,-6 0 11-16</inkml:trace>
  <inkml:trace contextRef="#ctx0" brushRef="#br0" timeOffset="2998.57">13600 2206 772 0,'-11'0'44'0,"3"0"45"0,0 0 47 0,-1 0 49 16,1 6-35-16,3 0-12 0,2 2-6 0,-2 1-43 15,3 3 7-15,-1 2-18 0,3 1-22 0,0 4-3 16,0 0-16-16,8 6-7 0,-1 1-20 0,-1 2-2 16,3 2-5-16,-2 1-7 0,1 3 6 0,-2-1 4 15,1 3-2-15,0 0 7 0,1-1-59 0,-3-1-38 16,1-2-64-16,-2-1-86 0,0-2-17 0,-1-2-36 15,0-2-41-15,-1-1 33 0</inkml:trace>
  <inkml:trace contextRef="#ctx0" brushRef="#br0" timeOffset="3269.58">14269 2030 1307 0,'3'-8'37'16,"-3"2"20"-16,0 3 16 0,-8 0 4 0,0 0-27 15,3 3 37-15,5 0-11 0,-3 6 2 0,3 4-13 16,0 0-55-16,7 4 5 0,1 3-3 0,4 1-1 16,-1 5 3-16,-3 2-10 0,2 1-2 15,-1 1 9-15,-1 4-7 0,-3-2 9 0,-2 2-5 16,0 1-4-16,-3 1-4 0,0-1 3 0,0 2-6 15,0-2-45-15,-8-2-58 0,-1 0-29 0,1-3-69 16,0-3-23-16,3-3-6 0,-1-3-78 16,1-4 13-16</inkml:trace>
  <inkml:trace contextRef="#ctx0" brushRef="#br0" timeOffset="3850.19">14294 2055 670 0,'-11'-10'31'15,"3"3"27"-15,-3-1-1 0,3 1 4 0,3-2-34 16,5 0-21-16,0 0 1 0,5-2-3 0,7 3 7 16,-2-3-9-16,5 0 1 0,2 0-1 0,2 2-2 15,2 0 10-15,1 1-1 0,-3 2 2 0,3 1-7 16,-2 5 0-16,-4 0 1 0,3 0 9 0,-4 8 3 15,0 1-4-15,-5 2-4 0,-1 3-9 0,0 1-4 16,-4-1 3-16,-1 1-5 0,-4 2 12 16,0 0-1-16,0 0 5 0,-7-2 3 15,1-1-9-15,-2-2 5 0,0 2-1 0,2-2 9 0,1-1 0 16,-3-3 0-16,5 1-4 0,-2-3-13 0,2-2-2 16,3 1 4-16,0-3 4 0,0 1 19 0,0-2 50 15,0 1 5-15,0-1 4 0,0-1-10 0,5 0-52 16,1 0-16-16,3 0-6 0,0 0 2 0,0-6 8 15,3 1 18-15,0-1 0 0,3 1 0 0,1-2 12 16,2 1-7-16,-2 1 3 0,1 1-8 0,1 2 7 16,2 1 0-16,0 1-6 0,0 0 6 0,2 0-22 15,-2 8 35-15,-1-1 15 0,3 2 12 0,-1 0 31 16,-4 4-22-16,0-1-4 0,-2 3 40 16,-3 0-20-16,0 2 32 0,-6 3 13 0,-6-1-42 15,0 1 44-15,0-1-34 0,-10 0-8 0,-4-2 7 16,-3-3-16-16,-4 1-3 0,-2-2 6 0,-3 2-37 15,-3-1-27-15,-1 0 11 0,-1 3 4 0,-1-3 24 16,2 3 6-16,3-3-29 0,1-2-20 16,2-3-18-16,5-2-16 0,2-2 6 0,4-3-3 15,0-2 3-15,5 0 2 0,2 0-8 0,1-5-7 16,-1-1 15-16,1 1-31 0,4 1-50 0,-1-1-14 16,0 2-79-16,-1 0-14 0,2 0-19 0,-1 1-84 0,2 1-66 15,0-2-87-15,0 0-44 0,0 0-72 0,0-2 30 16</inkml:trace>
  <inkml:trace contextRef="#ctx0" brushRef="#br0" timeOffset="4627.22">13271 3943 662 0,'-8'-12'33'16,"-1"-2"33"-16,3 5 55 0,-1 0 62 15,1 2 6-15,-1 2-33 0,1 0-37 0,3 1-55 16,0 3-48-16,1 0 4 0,1 1-18 0,-1 0 49 0,2 9 12 16,0 4-4-16,0 5 5 0,0 6-64 15,0 4 0-15,0 6-2 0,0 3-5 0,-6 5 10 16,-1 1 5-16,-2-1 4 0,3 0-1 0,-1-4 1 16,2 0-12-16,-4-2 6 0,5-4 0 0,-3-2-8 15,2-4 2-15,-1-4-4 0,0-1-21 0,0-4-56 16,1-2-19-16,-2-5-64 0,6-3-27 0,-1-2 7 15,0-2-73-15,-1-3 0 0,3 0-9 0</inkml:trace>
  <inkml:trace contextRef="#ctx0" brushRef="#br0" timeOffset="4884.99">13194 3810 721 0,'0'-20'34'0,"0"4"61"16,0 3 21-16,0 4 36 0,0 3-23 0,0 2-38 15,0 1-5-15,0 3-29 0,0 0 44 0,8 0 0 16,-2 7-6-16,2 2 22 0,4 0-21 16,0 5-4-16,2 3 6 0,3 4-22 0,2 5-30 15,-1 5-9-15,0 5-20 0,-1 3-8 0,-2 2-3 0,1 2-13 16,-2 0 10-16,-1-1 5 0,-1 0 3 16,0-1 3-16,-1-5-3 0,0-1-14 0,-3-4 3 15,0-3 7-15,-2-3-9 0,2-2 8 0,-2-2 3 16,-3-4-48-16,2-2-32 0,-2-1-42 0,1-2-40 15,-1-2-34-15,-2-3-37 0,-1-1-18 0,0-1-38 16,0-2-33-16,0-3 6 0</inkml:trace>
  <inkml:trace contextRef="#ctx0" brushRef="#br0" timeOffset="5084">13124 4236 743 0,'-8'0'18'0,"3"0"19"0,2 0 1 16,-3 0-1-16,6 0-15 0,0 0 12 0,0 0 1 16,9 0 12-16,3 0-6 0,2-4-28 15,3-5-1-15,9-1-6 0,2-4 7 0,5-3-8 16,5-3 5-16,2-2-14 0,7-2-13 0,0-2-56 16,3-1-71-16,0-1-46 0,1 0-70 0,-1-1 58 15</inkml:trace>
  <inkml:trace contextRef="#ctx0" brushRef="#br0" timeOffset="5331.55">14268 3570 816 0,'0'-3'59'0,"0"2"54"0,0 1 57 16,-7-1 14-16,1 1-38 0,2 0-25 0,-2 0-54 15,2 0-13-15,1 0 5 0,-1 0-26 0,4 6 11 16,0 1-5-16,0 2-27 0,0 1-3 0,0 4-7 15,0 5 0-15,0 1-4 0,0 4 6 16,-6 4-8-16,-1 0 4 0,3 3 8 0,-4 0-2 0,3 0 7 16,2 1 3-16,-2-3-14 0,2-2 3 15,1-1-7-15,-1-1-36 0,-2-3-68 0,-1-1-33 16,0-5-71-16,1 0-19 0,0-3 21 0,-1 1-44 16,-3-3-12-16,-1-4 30 0</inkml:trace>
  <inkml:trace contextRef="#ctx0" brushRef="#br0" timeOffset="5585.31">13973 3673 735 0,'-3'-18'44'16,"0"4"41"-16,-2 4 43 0,2 1 44 0,2 1-22 16,1 3-41-16,0 1-41 0,0 2-34 0,4 2 43 15,6 0 20-15,-4 0 9 0,5 0-8 0,5 7-57 16,-2 1 22-16,5 4-14 0,3 0 1 0,1 4-8 15,0 1-42-15,2 3 9 0,2 1-1 16,-2 1 5-16,1 0 0 0,1 0-7 0,-2-1-1 16,0 0-7-16,-1 0-5 0,-5-2 7 0,3-1 0 0,-1-2 4 15,-5 0 11-15,-1-2-6 0,-2-1-49 16,-2-2-42-16,0-1-44 0,-5-3-47 0,-1-1-27 16,-1-1-11-16,-4-1-34 0,1-2-36 0,-1-2 1 15,0 0 20-15</inkml:trace>
  <inkml:trace contextRef="#ctx0" brushRef="#br0" timeOffset="5977.74">13928 3932 684 0,'-8'5'2'0,"3"-5"10"0,1 0 18 15,-3 0-3-15,7 0 13 0,0 0-1 0,0 0-9 16,12-5 6-16,1-2-21 0,4-2-11 0,1-2 1 15,6-2-3-15,1-2 8 0,3-3-3 0,2-1-3 16,0-2-4-16,2 1 11 0,-2 1-2 0,-3-2-44 16,0 0-27-16,-5 3-21 0,-2 0-43 15,-4 0 31-15,-5 1 30 0,-4 2 0 0,-2 0 49 0,-5 0 7 16,0 3 7-16,0 0 0 0,-10 1-1 16,2-1-2-16,-1 3-2 0,-1 0 12 0,-3 1 2 15,3 1 35-15,-2 1 30 0,3 3 32 0,-1 0 32 16,4 3-13-16,0 0-17 0,1 0-6 0,2 0-3 15,-1 6 1-15,-2-6 9 0,0 5-30 0,1-1-12 16,0 0-9-16,0 4 7 0,4 1 20 0,1 4-20 16,0 4-10-16,0 4-30 0,0 3-27 0,5 2 2 15,0 2-5-15,-4 0 5 0,4 2 6 0,-2-1 9 16,0 1 4-16,1-4-9 0,2 0-4 0,0-2-12 16,2-1-5-16,0-2-48 0,0-2-26 0,0-3-90 15,0 0-55-15,0-2-20 0,2-2-64 0,-2-3 24 16</inkml:trace>
  <inkml:trace contextRef="#ctx0" brushRef="#br0" timeOffset="6265.63">14743 3481 1077 0,'-11'0'7'16,"0"0"72"-16,1 4 28 0,-2-4 13 0,1 0-19 16,0 4-63-16,0-1-6 0,6 3 8 15,5 1 25-15,0 1-5 0,0 2-28 0,8 3-27 0,3 1-7 16,0 4-4-16,2 2 14 0,3 1 0 0,-4 2 0 16,2 0 2-16,-1 2-10 0,0 2 11 15,-4 0-9-15,-1 0 0 0,-1-1 4 0,-1 0-6 16,0-3 4-16,-3 0-2 0,0-2 6 0,-1-1-1 15,1-2-50-15,-3-1-42 0,0-3-99 0,0-1-48 16,0-3-44-16,0-2-54 0,0-2 51 0</inkml:trace>
  <inkml:trace contextRef="#ctx0" brushRef="#br0" timeOffset="6735.96">14746 3492 427 0,'-8'-11'28'16,"1"0"25"-16,0 2 21 0,3 0-1 0,4 1-33 15,0 2-24-15,0 1-30 0,8-3 10 0,4 0 2 16,-1 0 8-16,2-1 21 0,4 1-16 0,2 0 9 16,-3 1-9-16,6 2-4 0,-6 1-1 0,5 4-1 15,-7 0 8-15,3 0 4 0,-4 7 5 0,-1 3 3 16,-2 0 18-16,-2 4-2 0,0 0 4 0,-5 2-7 15,0 3-23-15,-3-1-8 0,0 1-9 0,0-2 6 16,0-2-4-16,0-1 2 0,-5-2 8 0,5-1-14 16,0-4 0-16,0 1 2 0,0-2-4 15,0-2 12-15,0 1 2 0,0-1-6 0,8 0 0 16,0-3-4-16,0 1-2 0,3-1 13 0,0 1 4 16,2-1 0-16,1 0 14 0,2 0-8 0,0 2-4 15,1-1 41-15,1 2 3 0,0-1 25 0,-3 2 1 16,0 1-20-16,-2 0 9 0,1 0 5 15,-3 1 41-15,-1 0 36 0,-2 1 36 0,0 1 39 0,-4-1 1 16,1 2-26-16,-5 0-31 0,0 0-35 0,0 2-32 16,-9 0-11-16,-4 4-18 0,-3-3-38 15,-1 3-2-15,-2-1-17 0,-2-1-12 0,1 1 0 16,2-2-5-16,0-1-13 0,-2-1 8 0,5-2 3 16,0-2-13-16,1 0 15 0,3-3-46 15,3-2-72-15,-3-2-84 0,6 0-110 0,-1 0-71 0,1 0-71 16,0-5-51-16,-1-3-34 0,3-1 75 0</inkml:trace>
  <inkml:trace contextRef="#ctx0" brushRef="#br0" timeOffset="7996.96">15404 1512 406 0,'-11'5'-2'16,"0"1"37"-16,3-2 27 0,2-1 30 0,-1 0 27 15,-1-2-15-15,2 0-8 0,3 1-21 0,0-1-23 16,0 0-22-16,1-1-20 0,2 0-12 0,0 0-8 16,0 0 3-16,0 0-1 0,0 0 6 0,8 0 29 15,1 0 48-15,-1 0-6 0,5-5-33 16,1 0-7-16,4-1-37 0,2-3 2 0,2 1 66 0,7-1 5 16,2-3-10-16,4 3-2 0,3-4-37 15,0 3-14-15,5-1-10 0,0 0 10 0,1 2 10 16,-3 0 10-16,-3 1 10 0,-3 2-4 0,-4 2 2 15,-4-1-16-15,-5 4 5 0,-3 1 38 16,-5 0-4-16,-4 0-6 0,-2 9-6 0,0-1-10 0,-7 3 6 16,2 2 5-16,-3 2-2 0,0 3-23 0,0 3-17 15,0 2 2-15,2 4 2 0,0 5 27 0,-1 2 35 16,2 5 5-16,1 5-1 0,1 3-27 0,1 4-25 16,3 5-5-16,1 4 0 0,1 1 7 15,5 3 71-15,-2 2 2 0,3 1 2 0,4 4-10 16,-1 1-76-16,2 3-13 0,0 1 1 0,1 1-10 15,4 1 61-15,0 1 16 0,-4-3 2 0,-1-2 7 16,-1-5-54-16,-1-1-15 0,-2-7-1 0,-6-3 4 16,-2-5 2-16,-1-4 26 0,-6-5 20 0,-3-4-4 15,0-4 6-15,-10-4-12 0,-2-3-14 0,-5-4 3 16,0-4-14-16,-4-2-4 0,0-4-16 0,-4-3 3 16,2-4 1-16,-3-2-13 0,1-2 4 0,3-4-5 15,-2 0-31-15,0 0-37 0,2-10-75 0,0-2-90 16,-2-1-69-16,4-1-57 0,2-3-20 0,1-4-27 15,4 0-28-15,1-3 53 0</inkml:trace>
  <inkml:trace contextRef="#ctx0" brushRef="#br0" timeOffset="9094.89">17306 1710 8 0,'-5'4'11'0,"1"1"20"0,-1 0 13 16,2 2 50-16,3-1-8 0,0 1 20 0,0 1-4 16,9-2-31-16,-1-1 0 0,3 0-25 0,3-2 28 15,-1-3-11-15,4 0 20 0,1 0 5 0,3-9-32 16,0 0-4-16,0-2-21 0,3-1 1 16,0-1 6-16,-4-2 22 0,1 0-4 0,-2 0 7 15,-5-2-1-15,0 1-28 0,-3 1 6 0,-3 0-26 16,0 0-13-16,-5 1 23 0,-3 0 32 0,0 0-3 15,0 1 3-15,-12 2-17 0,1-1-43 0,-2 2 8 16,-1 2-6-16,-4 1 0 0,-2 3 8 0,-2 4-6 16,0 0 2-16,-2 6 0 0,-3 3 0 0,2 3 2 15,-6 4 4-15,5 3-6 0,-3 4-2 0,2 3 4 16,1 2-8-16,3 3 10 0,0 3 0 0,4 1 0 16,4 1 2-16,4 1 2 0,5-1 3 0,6 1-7 15,0-4 0-15,12-1-4 0,6-3-2 0,3-3 2 16,5-2 3-16,3-5-1 0,6-4-4 0,1-3 6 15,7-3-10-15,3-6 4 0,2-3 0 0,3 0-25 16,1-9-46-16,3-3-12 0,-2-2-1 0,-1-3-18 16,0-4 53-16,-1-3-26 0,-1-4-9 15,-2-3 32-15,-2-2-8 0,-1-3 35 0,-2-3 20 16,0-3 3-16,-1-3 6 0,-7-1-4 0,0-4 3 16,0 0-5-16,-5-3 2 0,0 0-3 0,-5 1 45 15,-3 2 32-15,-7 7 25 0,-6 5 6 0,-3 7-34 16,-6 7 15-16,0 4-5 0,-9 8 6 0,0 4-15 15,-1 3-25-15,1 2-3 0,2 3-2 0,3 0 0 16,-3 11-23-16,2 3-5 0,-4 5-5 0,3 4 1 16,-1 6 5-16,-1 4-9 0,-1 5 9 0,-1 2-11 15,1 0 7-15,0 1 4 0,1-1-18 16,0 1 10-16,0-3-9 0,-2-3-5 0,2-2 7 16,0-3 4-16,0-3 3 0,1-5-1 0,-1-2 7 15,1-5-11-15,-1-2 2 0,1-3 3 0,0-4-3 16,1-1 5-16,-1-5-1 0,0 0-1 0,2 0-5 15,-1-6-21-15,1-3-9 0,-2-2-4 0,-2-1 0 16,3-3-1-16,1-2-5 0,-1-2-2 0,-2-2-6 16,0-4 17-16,2-2 10 0,-1-3 11 0,1-3 2 15,1-1 4-15,-1-3-4 0,0-1-3 0,1 0 11 16,-2 3-8-16,3 0 10 0,0 4-6 0,-2 4-12 16,2 2 10-16,2 5 1 0,0 5 3 15,1 2 4-15,1 5-5 0,0 1-7 0,0 4-5 16,6 3 11-16,3 0 12 0,-1 0 15 0,0 8 12 15,4 1 18-15,2 3 1 0,-2 2-8 0,6 3 4 16,-4 4-13-16,2 1 3 0,1 1 23 0,1 3 2 16,-4 0-4-16,5 1-11 0,-2 0-24 0,1 1-17 15,-3 0-8-15,1 0-3 0,0-1-11 0,-2-1 6 16,2-2 5-16,-3 1-6 0,2-4 10 0,0 0-6 16,0-2-5-16,1-3 5 0,1-1-3 0,-2-4 5 15,2 0 7-15,-1-2 0 0,3-4 2 0,-3-1-7 16,1-1-4-16,-1-3 2 0,3 0-5 0,0 0 8 15,-1-5-3-15,0-1 0 0,0-1-7 0,-1-1 5 16,-1 0 6-16,1-1-4 0,-4 0 9 0,1-2-11 16,-2 0-3-16,-2 0 3 0,-5 0-5 0,1-2 7 15,-1 0 0 1,0-1 60-16,-2 0-86 0,2-2-52 0,-4-1-50 0,1-1-83 0,-1 0 12 16,1-3-12-16,0-2-15 0,1 0-49 0,0-3 3 15,2-2 2-15,0 0 14 0,1 0 70 0</inkml:trace>
  <inkml:trace contextRef="#ctx0" brushRef="#br0" timeOffset="9392.95">18733 933 662 0,'-7'-21'18'0,"-1"5"50"0,3 1 43 16,-1 3 45-16,2 3 30 0,0 3-38 0,1 0-21 16,1 0-28-16,-1 5-37 0,0-1 15 0,1 2 7 15,-1 0 30-15,2 0 35 0,1 9 6 0,0 2-28 16,0 4 26-16,8 4-44 0,-2 4-16 0,1 3 36 15,-3 4-63-15,2 2-4 0,-1 2-2 0,1 3-32 16,-1 3-2-16,3 3 23 0,0 2-2 0,0 6 20 16,3 3 2-16,1 1-26 0,0 5-9 0,1 1-22 15,1 0-7-15,-2-2 19 0,2-1-10 0,-2-3-7 16,2-4 1-16,-5-2-13 0,1-4 5 0,-1-3 5 16,-4-4-1-16,1-3-1 0,-3-5-16 0,-1-2-20 15,-2-4-42-15,0-1-32 0,0-2-29 0,0-1-10 16,0-3-49-16,-5-3-29 0,-1-4-20 15,3-2-21-15,-3-3 33 0,3-1-27 0,1-4-18 16,-3 0-30-16,0-7-30 0,0 0 62 0</inkml:trace>
  <inkml:trace contextRef="#ctx0" brushRef="#br0" timeOffset="9711.85">18876 1352 554 0,'-5'-20'29'0,"2"2"21"0,3 3 23 15,0-2 20-15,0 0-30 0,8 3 9 0,4-2-10 16,0 5-17-16,2 1 4 0,5 2-7 0,0 1 4 16,0 4 12-16,3 0 29 0,-1 3-9 0,-1 0-9 15,1 0 16-15,-3 9 6 0,0 1-8 0,-2 2 11 16,-2 3-14-16,-2 2-11 0,-2 3 6 15,-3-2-14-15,-2 2-10 0,-4 0-26 0,-1-2-7 16,0 0-10-16,0 0-1 0,-10-1 1 0,-2-1-6 0,4-1 2 16,-3-1-6-16,-1-1-2 0,0 0 4 15,3-2 2-15,0-1 7 0,-3-1-37 0,4-1-50 0,-1 0-33 16,3-2-79-16,-6-3-59 0,4 0-23 16,-2-2-55-16,-2-1-16 0,-2 0 64 0</inkml:trace>
  <inkml:trace contextRef="#ctx0" brushRef="#br0" timeOffset="10194.87">17821 2181 490 0,'-7'1'52'0,"1"2"7"16,-1 0 34-16,-1-2 18 0,3 4-24 0,-1-2 15 15,0 1-40-15,1 2-11 0,0 1-23 0,2-1-16 16,0-2 67-16,3-1 15 0,0 0 5 0,0-3 27 16,8 0-21-16,2-6-20 0,3-1-6 0,5-1-19 15,4-3-29-15,7-1 8 0,2-1-7 16,7-1-9-16,5-2-15 0,3-2-10 0,4 0 12 16,1-1-5-16,3 1 1 0,-1-3 0 15,3 2-6-15,-4-1-8 0,0 5 6 0,-3-2 0 0,-6 3-5 16,-3 1 16-16,-6 0-5 0,-5 4 0 15,-6 1 3-15,-5 3-10 0,-6-1-1 0,-4 3 0 16,-3 1 2-16,-5 1 6 0,0 0 2 0,0 1 3 0,0 0 1 16,-8 0-4-16,-1 0 5 0,1 4-55 15,-5-1-83-15,4 3-38 0,-7-1-78 0,3 0 13 0,-1-1 22 16,0 1-23-16,-1-1 31 0,-4 3-29 16,-1-1 46-16</inkml:trace>
  <inkml:trace contextRef="#ctx0" brushRef="#br0" timeOffset="10709.65">17901 2371 420 0,'-2'0'44'0,"-1"5"24"0,1-5 13 0,2 0 7 15,0 0-17-15,0 0-5 0,0 0-2 0,0 3 18 16,0-1-18-16,0 1-20 0,5 0 54 0,-5-2-9 16,4-1-2-16,-3 1 11 0,1 1-47 0,2-2 32 15,-1 0 5-15,2 0 4 0,0 0-17 0,5-6-29 16,-1 0-7-16,3 0 3 0,3-2 14 0,4-1-11 15,3-2-9-15,1-1-13 0,5 0-21 16,3-3-2-16,4 0 2 0,-1-2 5 0,5 0 1 0,0 1-2 16,4-1-4-16,-4 2 0 0,1 0-4 0,-2 2 9 15,-2 1 3-15,-3 2 3 0,-3 0 44 16,-1 2 3-16,-8 1-6 0,-3 3 61 0,-5 2-27 16,-4-1-21-16,-4 2 13 0,-2 1-69 0,-3 0-20 15,0 0 25-15,0 0-21 0,0 0 3 0,0 0 7 16,0 0-14-16,0 0 15 0,-3 0 3 0,3 0 0 15,0 0-4-15,0 0-10 0,0 0 1 16,0 0-5-16,0 0-7 0,0 0 14 0,0 0-2 0,0 0 6 16,0 0 7-16,0 0-7 0,0 0 0 15,0 0-4-15,0 0-71 0,0 0-18 0,0 0-54 16,0 0-46-16,0-4 36 0,0 1-59 0,0 0-25 16,0 0-20-16,0 0-43 0,0 0-35 0,0 0 38 15</inkml:trace>
  <inkml:trace contextRef="#ctx0" brushRef="#br0" timeOffset="14429.18">20295 773 420 0,'-5'-6'31'16,"-2"5"32"-16,-2-1 3 0,1 1 18 0,2 1 4 16,-1 0-7-16,1 0 19 0,2 0-5 0,-1 0-37 15,1 0 1-15,1 0 3 0,2 7 29 0,-3 2 7 16,0 1-26-16,-1 5 18 0,0 3-32 0,-1 4 12 16,1 5 32-16,-3 7-34 0,-1 3-7 0,3 4 25 15,-1 6-29-15,1 3-11 0,-1 6-1 0,3 4-45 16,1 1-5-16,1 3 14 0,2 0 1 15,0 3 1-15,13-3 2 0,-1-3-5 0,7-4-5 16,0-6 3-16,8-4 7 0,0-5-5 0,5-5-6 16,3-5 7-16,-1-4-5 0,4-5 3 0,-3-2-77 15,0-5-79-15,-4-1-98 0,-1-5-103 0,-1-2-27 16,-2-2-35-16</inkml:trace>
  <inkml:trace contextRef="#ctx0" brushRef="#br0" timeOffset="15124.91">21221 772 350 0,'0'0'12'15,"-5"-5"44"-15,-1 5 21 0,3-3 28 0,-2 3 18 16,1 0-35-16,-1 0-9 0,-2 0-27 0,6 0-36 16,-3 0 7-16,4 0 20 0,0 0-11 0,0 0 16 15,0 0-11-15,0 0-18 0,0 0 6 0,0 0-2 16,0 0 30-16,0 3 15 0,0 2 2 0,5 0 7 16,-5 1-24-16,3 1-17 0,2 4 4 15,-1 0-16-15,-4 3-6 0,0-1-8 0,0 3-2 0,0 0 43 16,0 0 7-16,0 0-7 0,0 0 0 0,9-1-45 15,-5 2-12-15,3-3 6 0,-1 2 4 0,2 1 2 16,5-1-4-16,-4 1-4 0,1 0 2 16,4-1 4-16,-3 1 3 0,3 0-1 0,-1 0-8 15,-1-2 4-15,0-1 0 0,-1-2-4 16,0 0 6-16,-2-3-12 0,-1 1 12 0,3-3 2 0,-5 1 3 16,1-3 11-16,-1 2-9 0,-2 1-3 0,-3-1-22 15,1-1-44-15,-2 2-56 0,0 0-36 0,0-3-40 16,0 1-11-16,-10 0 0 0,2-1-14 0,0-1 17 15,1 0-6-15,-2 0 27 0</inkml:trace>
  <inkml:trace contextRef="#ctx0" brushRef="#br0" timeOffset="15392">21123 1278 274 0,'-14'5'36'16,"4"0"2"-16,2-1 16 0,2 1 15 0,-2 0-5 15,4-1 4-15,0 0 28 0,4 3-8 0,0-1-2 16,0-2 16-16,5 3-40 0,4-2 19 0,-1 2 4 16,2-2-6-16,2-1 11 0,1-1-18 0,4 1-31 15,-1-2-17-15,6-2-6 0,2 0-10 0,-1 0 0 16,3-4 4-16,3-3-8 0,1 2 4 0,0-3-4 16,-2 2-4-16,2-2 6 0,-5-1 0 0,1 1 6 15,-5-1 0-15,-3 1-2 0,-3 1 2 0,-3-1-4 16,-1 0 7-16,-6-1 1 0,-2 3-43 0,1-2-21 15,-4 1-70-15,0 1-48 0,-8-2-32 16,-4 2-56-16,0-1-15 0,-1 1 11 0</inkml:trace>
  <inkml:trace contextRef="#ctx0" brushRef="#br0" timeOffset="15627.22">20936 784 434 0,'5'-14'21'0,"0"1"40"0,-2 0 18 15,-1 1 46-15,1-2-8 0,1 1-23 0,1 0-18 16,2 3-44-16,1 0-11 0,1-2-12 0,5 3-3 16,-1 0 3-16,4 0 1 0,4-1-8 15,-4 1 3-15,2 2 1 0,0 2-6 0,-1 0-2 0,-4 2 2 16,2 3-2-16,-2 0 8 0,-2 0-38 0,0 8-52 15,0 2-58-15,-1 1-69 0,2 0-30 0</inkml:trace>
  <inkml:trace contextRef="#ctx0" brushRef="#br0" timeOffset="16272">21503 1085 427 0,'-8'-6'35'15,"1"-3"29"-15,2 2 4 0,1-3 26 0,-1 1-14 16,2-1 3-16,0 0 1 0,3 0-23 0,0 1-18 15,0 1-26-15,8-1 13 0,1 3-7 16,1 1 8-16,1 0-7 0,1 1 1 0,1 1 29 16,3 3-19-16,-2 0 4 0,3 0-12 0,-1 0-19 15,5 9 5-15,-5-1-7 0,3 2 0 0,-1 1-2 16,-2 0 10-16,0 1-11 0,-2 2-7 0,-2-2 0 16,0 2 1-16,-2-1 13 0,-2 0 7 15,-1-1-3-15,-4-1-12 0,2 1 4 0,-3-3-2 16,-1-1 8-16,-1 1 12 0,0-3 1 0,0-2-3 0,-4 1-8 15,-3-2-10-15,1-1-6 0,1-1 10 0,1-1-8 16,-1 0 8-16,0 0-2 0,0 0-4 0,4-6 8 16,-3 0-8-16,2-1-10 0,-2 0-4 15,4-3 2-15,0-1 0 0,0-1 22 0,0-2-4 16,8-3-2-16,-2 0-6 0,1-1-6 0,1 0 4 16,3 0 0-16,0 0 8 0,0 1-8 0,1 2-4 15,1 1 50-15,1 0 19 0,1 3 8 0,0 0 8 16,-2 3-55-16,4 1-9 0,-2 0-1 0,0 3-7 15,0 1 5-15,-1 3 3 0,0 0-1 0,-1 0 15 16,1 6-2-16,-1 2-4 0,-1 1-6 0,0 3-13 16,-4 2 4-16,1-1-6 0,-3 3 9 0,-1-1-5 15,-2 2-2-15,2 1-1 0,-2-1-5 16,0 0 6-16,2-2-6 0,-2 1 6 0,-2-3 2 16,4 2-2-16,-1-2 9 0,-3-1-5 0,4-1 3 15,-2-2-43-15,2-1-22 0,-1-3-31 0,3 0-65 16,-1-2 39-16,2 0-24 0,3-1-19 0,0-2 38 15,1 0-31-15,1-6-2 0,0-1 9 0,1-1-22 16,2 0-7-16,-2-3 20 0,1-1 7 0</inkml:trace>
  <inkml:trace contextRef="#ctx0" brushRef="#br0" timeOffset="16785.8">22287 743 641 0,'-4'-9'20'0,"4"1"44"0,-2 3 37 15,0 1 19-15,2 1 46 0,-2 1-14 16,2 0-30-16,-1 2 4 0,-1 0-26 0,2 0-7 16,0 0-6-16,0 0-9 0,-1 0-43 0,-1 0-16 15,0 5 3-15,1-1 14 0,1 1 19 0,-2 0 21 16,1 1 22-16,1 3-8 0,0 2-5 0,0 1-33 16,0 5-35-16,0 3-8 0,6 2-20 15,-1 1 4-15,2 4 12 0,0-1 60 0,1 5 24 16,1-1-18-16,5 1-6 0,-1 1-68 0,1-2-8 15,2 1 0-15,0-3 19 0,-2 1-3 0,3-2-7 16,-4-2 22-16,1-2-20 0,-2-2 9 0,-4-1-9 0,-2-3 0 16,0-2 0-16,-1-2-4 0,-4-4 4 15,-1-2-12-15,0-1 8 0,0-3-7 0,0-3 18 16,-8 0 1-16,1-4-3 0,-1-4 1 0,-2-1-6 16,-1-2-8-16,2-4 10 0,-3 1-4 0,2-3-9 15,-2-1 17-15,0 0-12 0,-1-4-15 0,4-1-48 16,-1-3-4-16,-1-1-1 0,3-3 21 0,0-3 51 15,1-1 6-15,2-1 7 0,0 0-8 0,0-2 1 16,0 3-6-16,4 1 0 0,-2 1 2 0,-1 4 2 16,4 1-4-16,-2 2-3 0,2 2 12 0,0 3-3 15,0 1 7-15,7 1-13 0,0 2-2 0,1 1 4 16,0 2 0-16,2 1 6 0,-2 1-6 16,4 2-6-16,0 0-1 0,-1 2 1 0,3 3 12 15,1 0-4-15,-1 2 0 0,0 2 7 0,3 0-13 16,-1 0 8-16,3 6-4 0,-3 0-6 0,1 2 8 15,-1 1-76-15,-2 2-34 0,-2 1-39 0,-3 0-73 16,-1 1 43-16,-3-1-36 0,-2 1 6 0,-2 1 2 16,1 0-28-16,-2 1 24 0,0-3-28 0,0 2 44 15</inkml:trace>
  <inkml:trace contextRef="#ctx0" brushRef="#br0" timeOffset="17662.59">22393 969 420 0,'-2'8'3'0,"2"-4"29"16,0 0 11-16,0-1 19 0,0 1 1 0,7 2-29 16,-3-1-9-16,5-3-10 0,1 1-4 0,1-2-6 15,5-1-5-15,0 0-7 0,3-6 0 0,1 0 1 16,1-2 13-16,4-1-7 0,0 0 2 0,1-2 42 16,0-1 23-16,1-1 18 0,-3 1 19 15,3-1-33-15,2 0 17 0,-6-2-11 0,2 1 18 0,-4-1-3 16,0-1-35-16,-6 2 55 0,-2 1-17 15,-3 1 7-15,-3 2 6 0,-3 2-37 0,-4 3-8 16,0 3-5-16,0 1-20 0,-6 1-19 0,6 0 16 0,-7 0 14 16,2 7-4-16,2 1 7 0,0 1-29 15,1 2-25-15,2 3 9 0,-1 1-3 0,1 3 1 16,0 2 1-16,0 0 7 0,0 2-6 0,6-1-1 16,1-1 5-16,1 0-11 0,2 1 3 0,0-4-1 15,1 0-2-15,2-1 2 0,-2-3 0 0,3-1 0 16,-1-2 7-16,-1-4-2 0,-1 1 1 0,2-5-23 15,1-1-24-15,1-1-9 0,-2 0-23 0,0-4 8 16,5-4 12-16,-4-1-13 0,3-3 12 0,-1-2-1 16,5-3 1-16,1-1 15 0,-1-4 12 0,2-1-6 15,1-4 4-15,2-4 2 0,5-1-10 0,-3-2 21 16,4-4 2-16,-2 1 2 0,3-2 2 0,-2-1-2 16,1 2-6-16,-3 1 4 0,-5 3 8 15,-1 4-2-15,-4 3 34 0,-4 6 29 0,-3 3 17 16,-6 6 21-16,-2 2-8 0,-1 3-11 0,-3 3-13 15,0 4-16-15,0 0 4 0,0 0-5 0,-7 10 1 16,1 3 5-16,-2 2-23 0,0 4-12 0,2 4-8 16,-2 1-2-16,-3 6-3 0,3-1-1 0,0 1-6 15,0 1 5-15,1-2-2 0,-2 0 0 0,3-1 7 16,0-2-13-16,-2-2 3 0,2-1 3 0,-1-3 0 16,-1-2 3-16,3-2 3 0,-5-2-6 0,2-2 0 15,-1-2-4-15,2-2-3 0,1-2 7 0,-1-3-7 16,1 0 12-16,1-1-7 0,-3-2-31 0,4 0-4 15,-1 0-26-15,-2-6-9 0,2-2 30 16,-2 1-7-16,1-3 13 0,-3 0 8 0,3-2-6 16,-2-2-8-16,1-3 3 0,2-2 3 0,-2-2 5 15,2-1 23-15,2-3 1 0,-3 0-5 0,5 0 6 16,-3 1 4-16,3 3 4 0,-1 1 10 0,2 4-10 16,0 2-2-16,0 6-4 0,0 0-2 15,0 3 4-15,7 2 0 0,-1 2 2 0,0 1-7 16,0 0 3-16,3 0-2 0,1 7 6 0,1 1 17 0,1 1 3 15,0 3-1-15,-1 2 0 0,3 3-17 0,-1 0-6 16,-2 2 8-16,0 0 0 0,0 1 4 16,1-2-1-16,2 0-7 0,-3-2-2 0,4-2-5 15,0-1 11-15,2-2 0 0,2 0 1 0,2-4 5 16,1 0 1-16,1-3 1 0,1-1-2 0,2-1-8 16,-3-2-4-16,1 0 2 0,-2 0-8 0,2-8 8 15,-4 2 2-15,-2 0-4 0,-1 0 4 0,-2 0 2 16,0-1-8-16,-4 0 10 0,-1-1 3 0,-4-1-3 15,-3 0 7-15,-1-2-7 0,-2-1 2 0,0 0-3 16,-8 0-43-16,-1-1-73 0,-1-1-51 0,0-1-65 16,-5 2-55-16,0-2-11 0,-2 1-25 0,1-2 34 15</inkml:trace>
  <inkml:trace contextRef="#ctx0" brushRef="#br0" timeOffset="17853.97">22913 252 427 0,'-11'0'55'16,"-3"0"15"-16,2 3-4 0,2-3 0 0,-2 0-53 16,6 0-17-16,1 0-3 0,5 4 12 0,0-4-5 15,0 6 4-15,8-2 5 0,2 0-81 0,2-1-73 16,3 0-32-16</inkml:trace>
  <inkml:trace contextRef="#ctx0" brushRef="#br0" timeOffset="18241.82">23873 201 497 0,'-2'-11'56'0,"2"2"49"16,-2 0 48-16,2 2 53 0,0 0-40 0,0 2-18 15,0 3-25-15,0-3 9 0,0 4-3 0,0 1 10 16,8 0 8-16,-3 0-4 0,4 6-4 0,-1 0 38 16,2 4-23-16,2 1 4 0,0 6-11 0,-1 3-52 15,5 6 31-15,-4 5-60 0,4 3 19 16,3 5-23-16,0 4-28 0,3 3-5 0,2 1-22 16,1 0 8-16,2 1-6 0,-2 0 4 0,-1-2 4 15,-5-2-22-15,-6-1-43 0,-9-2-71 0,-4-2-76 16,-13 0-136-16,-10 2-111 0,-9-3-97 0,-9 1-102 15,-8-1 111-15</inkml:trace>
  <inkml:trace contextRef="#ctx0" brushRef="#br0" timeOffset="18985.71">20630 2085 434 0,'-4'0'-2'0,"3"0"41"0,-2 0 26 16,3-6 6-16,-5 6 23 0,2-5-34 0,3 5-9 15,0-4-3-15,0 0-10 0,0 2 15 0,8-2-6 16,-4 1 3-16,3 0 17 0,1-1-31 0,1-1 8 16,2 1 24-16,1-2-10 0,0-1 22 0,2 1-19 15,2-2-27-15,3 0-17 0,3-2 25 0,7-1 17 16,2 0-7-16,9-3 2 0,7-2-35 0,8-2-9 16,15-2 23-16,9-3 6 0,16 0-7 0,13-3-17 15,8-3-11-15,14-2-11 0,10-1 12 0,7-1 15 16,3-2-5-16,5 0-5 0,3-1-8 15,4 0-8-15,-2 0 0 0,1 1 6 0,-4-2 46 16,-5 5 13-16,-5 0-9 0,-11 1 2 0,-9 4-39 16,-15 2-13-16,-16 2 10 0,-14 5-1 0,-14 2 69 15,-14 3 80-15,-14 2-16 0,-10 3 8 0,-10 2-79 16,-9 1-80-16,-11 0 9 0,0 3 0 0,0 0-2 16,-10 1 11-16,-2 1 0 0,-1 0-5 0,-2 0-79 15,0 0-71-15,0 0-81 0,3 0-83 16,1 0-43-16,2 0-53 0,4 0-34 0,0 0 56 15</inkml:trace>
  <inkml:trace contextRef="#ctx0" brushRef="#br0" timeOffset="24697.7">22974 3461 448 0,'4'0'59'16,"-1"-6"11"-16,-1-2 29 0,-2-11 43 0,4 3-30 15,2-7 21-15,2 6 37 0,4 4-42 0,3-9-17 16,4 7-30-16,2 2-69 0,2 2 14 0,4 1 8 15,0-1 23-15,-3 5 14 0,1 1-8 0,2 1-19 16,-3 4-22-16,-1 0-11 0,-3 8-1 16,0 2 11-16,-4 7-5 0,1 3 7 0,-5 5-4 15,-3 5-2-15,-1 3 0 0,-7 0-13 0,-1 2 6 16,0 1-8-16,0 0 0 0,-9-1 15 0,-4-1 2 16,5-3 7-16,-3-4 7 0,-1-1 12 0,0-3 2 15,-2-2 2-15,2-3-1 0,-2-4-7 0,-1-1-8 16,2-5-2-16,1-1-5 0,1-2-11 0,-2-3-4 15,2-2-11-15,1 0 5 0,1 0-8 0,5-7 1 16,-3 0 4-16,2-1-11 0,4-1-17 0,-1-1-52 16,0-2-40-16,2-1-33 0,0 0-49 0,0-2 8 15,8-2-39-15,-3-1-6 0,2 1 15 0,2-3-20 16,2 0 52-16,5 0 1 0,-2-1 20 0</inkml:trace>
  <inkml:trace contextRef="#ctx0" brushRef="#br0" timeOffset="25000.85">23580 3230 477 0,'6'-12'55'0,"-1"3"26"0,-2 0 50 16,-3 1 38-16,0 3-42 0,0-1-27 0,0 0-24 15,-4 3-14-15,-1 1 20 0,1-1 4 0,-3 2-19 16,2 1 21-16,0 0-11 0,-3 7 15 16,0 4 10-16,-2 1-25 0,0 5-10 0,-1 4-2 15,0 2 5-15,0 4-2 0,1 2-6 0,1 0-1 16,1 2-20-16,1 2-15 0,4-2-2 0,3-2-4 15,0-3-7-15,0-1-10 0,8-1-6 0,3-1-5 16,3-3 1-16,3-2 14 0,1-3-5 0,3 0 0 16,-4-2-4-16,5-3 4 0,0-2 65 0,1-2-7 15,0-3 4-15,-1-3-6 0,-1 0-54 0,0 0 8 16,-3-8-1-16,0 2-2 0,-1-2-3 0,-4 0-1 16,-1 0 2-16,-2-1 0 0,-3 1-14 0,-3 1 10 15,0 0-10-15,-4 0-69 0,0 0-33 0,0 3-64 16,-7-2-47-16,1 0 3 0,-1 0-13 0,-1 1-35 15,1-1-29-15,-1-2-43 0,0-1-10 0</inkml:trace>
  <inkml:trace contextRef="#ctx0" brushRef="#br0" timeOffset="25518.21">23918 2900 441 0,'-9'-4'68'0,"4"1"31"16,2 1 39-16,0-2 38 0,1 1-67 0,1-2-19 16,1 0-35-16,0 0-13 0,0-3 24 0,9 0 12 15,2 2 6-15,-1-3-25 0,-1 2-23 0,5 1-30 16,-2 2 2-16,0 0 6 0,2 4 2 16,-6 0 10-16,5 0 4 0,-4 8 4 0,1 4 7 15,-4 0 4-15,0 6-6 0,-2 2-6 0,-4 5-4 16,0 2-9-16,0 1-5 0,-13 3 5 0,5 0 3 15,0 0 11-15,-3-2 12 0,7-1-9 0,-4-3 4 16,3-1-10-16,1-3 10 0,1-6 10 0,2 0 5 16,-2-4 22-16,3-3-26 0,0-2-10 0,0-3-1 15,0-3-16-15,6 0 6 0,0 0-3 0,2 0-5 16,5-4-12-16,-2-1-2 0,3-1 2 0,5 0-5 16,2-1-1-16,0 0-3 0,0-1 3 0,5 1-3 15,-3-1-4-15,0-1-36 0,-1 1-26 0,0-1-67 16,-1 0-43-16,-1-1-33 0,0 2-38 0,0-2-17 15,2 2-40-15,-2-2-10 0,-1 1-45 16</inkml:trace>
  <inkml:trace contextRef="#ctx0" brushRef="#br0" timeOffset="25813.98">24679 3179 845 0,'0'0'58'0,"0"0"26"0,8 0 34 0,3-6 48 0,0 2-53 16,5-2-21-16,-2-1-27 0,7 0-39 15,0 0 22-15,4-1 10 0,1-1 7 0,5 1-3 16,0-2-27-16,4 1-17 0,2 0-11 0,0-2-5 15,1 2-2-15,-1 2 2 0,-3-3-2 0,1 3-2 16,-6-1 2-16,-6 2 2 0,-2 1-2 0,-7 1 2 16,-2 1 0-16,-4-2-6 0,-4 2 4 15,-1 0-68-15,-3-2-11 0,0 2-80 0,0 0-47 16,0-2-15-16,-7 1-64 0,3-1 4 0,-1-2 21 16</inkml:trace>
  <inkml:trace contextRef="#ctx0" brushRef="#br0" timeOffset="26065.53">24970 2728 772 0,'3'-4'44'0,"2"2"51"16,-4 0 54-16,-1 2 48 0,0 0 33 0,0 0-39 15,0 9-1-15,0 3-38 0,0 3-57 0,0 4-10 16,0 4-53-16,0 3-13 0,0 3-15 16,0 5 3-16,-6-2 4 0,-1 2 4 0,3-2-2 0,-2-1-37 15,3-1-55-15,-1-3-61 0,1-2-71 16,2-2-65-16,1-1-51 0,0-2-70 16,0-2 29-16</inkml:trace>
  <inkml:trace contextRef="#ctx0" brushRef="#br0" timeOffset="26685.63">25930 2580 670 0,'4'-5'31'15,"0"3"59"-15,-4-1 37 0,0 3 46 16,0 0 16-16,0 0-53 0,0 10-4 0,0 1-16 15,0 0-39-15,0 4-2 0,0 0-30 0,0 1-28 16,8 1-4-16,-1-1 5 0,3 0 3 0,-1-3 6 16,5-1 0-16,2-3-2 0,2-1-4 0,-1-4-2 15,4-4 0-15,1 0-11 0,1 0 5 0,-2-8-7 16,4-3 3-16,-1 0 20 0,0-5 14 0,0-1 19 16,-2-1 7-16,0-3-1 0,-3-1-18 0,-2-1-20 15,-1 1 3-15,-3-1 41 0,-4-1-3 0,2 2 10 16,-5 2 27-16,-1 2-32 0,-3 2 3 0,1 5-15 15,-3 1-43-15,0 4-26 0,0 2 12 0,0 4 12 16,0 8 5-16,-5 3 16 0,0 5-7 0,1 6 2 16,0 6-7-16,-2 6-9 0,3 7-14 0,-2 5-14 15,1 2 11-15,0 3-4 0,3 1 9 16,-3 0 12-16,3-1-5 0,-1-1 5 0,1-3 20 16,1-2 7-16,-5-4 7 0,4-5 5 15,-2-2-4-15,-1-6 10 0,-2-2 6 0,-1-5 0 0,-2-5-18 16,0-1-24-16,-6-4-18 0,1-1-12 0,0-3-1 15,-3-3 1-15,-4-2 2 0,5-2-5 0,-3 0 10 16,3 0-8-16,1-6 1 0,0-1-9 0,0 0-59 16,4-1-33-16,2-2-56 0,0-1-55 15,1 0-63-15,2-4-43 0,-1-1-47 0,4-2-63 16,2 0 14-16,-4-3-30 0,5 0 10 0</inkml:trace>
  <inkml:trace contextRef="#ctx0" brushRef="#br0" timeOffset="27010.09">26502 2347 706 0,'16'-14'53'0,"3"2"61"0,-5-2 50 0,2 3 49 16,0 2-37-16,-1 0-16 0,0 1-25 15,0 2-50-15,1 2-1 0,3 0-38 0,-3 4-11 16,6 0 18-16,-5 0-13 0,3 11 0 0,-5 2-2 15,-4 3-10-15,1 1 4 0,-5 5 8 0,-7 2-1 16,0 4 20-16,0-1 8 0,-7 4-18 0,-1-2 28 16,0 1-4-16,0 0 24 0,-2-1 37 0,4-3-36 15,0-3-24-15,-1-4-35 0,2-1-25 0,-1-2 2 16,3-5 8-16,3 0-1 0,0-4 1 0,0-1-8 16,0-3 0-16,7 0-11 0,2-3 2 0,0 0 5 15,3 0-4-15,2 0 6 0,0-6-17 0,6 0-27 16,4 0-27-16,3-3-106 0,1 1-57 0,7-3-76 15,2-1-69-15,2 0-5 0,5-1-83 0,1 0-29 16</inkml:trace>
  <inkml:trace contextRef="#ctx0" brushRef="#br0" timeOffset="27217.85">27370 2785 1199 0,'-8'10'98'0,"8"-4"77"0,0-2 17 16,0-2 19-16,9-2-85 0,6 0-69 0,4-6-15 16,4 0-17-16,6-4-12 0,5 0-13 15,6-1 0-15,6 1 0 0,10-2-2 0,2 0 8 0,4 1-12 16,3 0-22-16,-1-1-31 0,1 0-79 0,-5 1-39 16,-4 0-46-16,-9-1-46 0,-11 1 6 15,-4-2-16-15,-9-1 2 0,-5-2 71 0</inkml:trace>
  <inkml:trace contextRef="#ctx0" brushRef="#br0" timeOffset="27398.3">27966 2287 699 0,'-10'0'55'0,"1"0"53"16,3 0 44-16,-1 8 57 0,3-1-25 16,-3 4-8-16,0 2-36 0,2 0-50 0,-2 4-19 15,3 3-46-15,-1 2-6 0,0 2-7 0,3 0-10 16,-2 3 1-16,2 1-1 0,1 2 4 0,1 2-4 15,0-2-10-15,0 1-70 0,0 0-64 0,0-1-82 16,0-1-79-16,0 0-64 0,0-1 16 0</inkml:trace>
  <inkml:trace contextRef="#ctx0" brushRef="#br0" timeOffset="27694.76">28867 2253 882 0,'-8'-19'56'0,"0"2"72"16,0 3 85-16,1 2 50 0,-1-1-45 15,0 4-73-15,1 3-74 0,1 6-21 0,5 0 3 16,1 0 17-16,0 11 2 0,0 3-20 0,9 2-11 15,-1 6-18-15,0 1-10 0,0 4-6 0,3 4-1 0,-6 4-1 16,3 0-1-16,-2 2 3 0,0 1-5 0,-1-1 4 16,0 1-1-16,-4-1-7 0,2-3-16 15,-3-2-40-15,4-2-45 0,-4-2-45 0,0-3-39 0,0-4-44 16,0-3-42-16,0-3-67 0,0-2-16 0,0-4 46 16</inkml:trace>
  <inkml:trace contextRef="#ctx0" brushRef="#br0" timeOffset="28144.75">28858 2171 483 0,'-7'-14'70'0,"-1"3"58"0,1-1 43 15,-1 3 8-15,1 3-63 0,2 1-59 16,1 1-37-16,-1 2 32 0,2 2 25 0,2 0 3 15,-1 9-6-15,2 2-34 0,-2 2-16 0,1 1 2 16,-4 4 14-16,2 3 1 0,-4 0-15 0,0 2 8 16,-3 3-5-16,0-3 2 0,0 2-1 0,-3-1-5 15,-3 2 21-15,2 0 10 0,-5 0 18 0,1 0 8 16,0-3-12-16,0 2-4 0,1-4-16 0,2-3-14 16,3-2-10-16,2-3-13 0,5-2 7 0,1-4 10 15,4-1-3-15,0-2-1 0,0-1-13 0,9-3-4 16,3 0-7-16,3 0-4 0,1-6 7 0,5 3-8 15,1-2-1-15,3-2 8 0,4 0-8 0,1 0-3 16,0-3 7-16,6 2-6 0,-5-2 6 0,4 1-3 16,0-1-1-16,0 2 2 0,0 0 2 15,-4-1 0-15,3 2 4 0,-4 0-4 0,-4 1-6 16,1 1 12-16,-5 1-3 0,-2 1 1 0,-3 1 9 16,-6-1-13-16,-3 2 2 0,-1 0 5 0,-2 1-11 15,-1 0 1-15,-4 0 1 0,0 0-7 16,0 0 9-16,0 0-4 0,0 0 2 0,0 5-33 15,-7-5-54-15,2 5-48 0,-1-2-88 0,3 0-20 16,-3 2-19-16,1-4-43 0,-2 0-15 0,4-1-19 0</inkml:trace>
  <inkml:trace contextRef="#ctx0" brushRef="#br0" timeOffset="30345.97">23035 3871 584 0,'4'-3'43'0,"0"-1"61"0,-3-1 46 0,6 1 60 15,-5-2-23-15,2 2-49 0,-1 2-50 0,2 1-51 16,-1 0-5-16,1 1 15 0,4 0 15 0,-2 7 3 16,-2 1-12-16,1 1-25 0,-1 3-5 0,1 3-13 15,0 3-6-15,1 3 1 0,-3 1-3 0,1 2-4 16,0 1 4-16,-2 0 2 0,3 1 2 15,-3-1 5-15,2 0 3 0,-2-3-1 0,1 0-5 16,1-2 6-16,-2 0-1 0,3-4-3 0,-5-2-3 16,2 0-3-16,2-4-2 0,-1 0 4 0,0-3 13 15,0-2 8-15,0-1 7 0,1-2 4 0,-1-2-11 16,1 0-8-16,2 0-4 0,2 0-6 0,0-5 3 16,1 0 5-16,1-1 1 0,3-1 3 0,1 1 5 15,0-2-7-15,2 1 7 0,1-2-8 16,3 1-1-16,-4 0 7 0,5-1-6 0,0 1 8 0,1-1-11 15,4 1-8-15,-1-1 6 0,1 2-11 16,5-3 9-16,0 0 0 0,4 2-7 0,0-1 5 16,5-1-7-16,2 2-4 0,0 0-4 0,3-1 8 15,0 1-4-15,2 1 2 0,6-1 6 0,-1 0-13 0,4 0 12 16,-1 2-5-16,8-1-5 0,1-1 8 16,-1 0-10-16,2 1 5 0,-1-1 0 0,2 1 0 15,-2-1 2-15,-4-1 2 0,3 1 2 0,-4-2 0 16,1 0-4-16,1 1 5 0,0-2-3 0,-1-1-2 15,2 0 2-15,4 0-4 0,3-4 0 0,4 2 0 16,3-1-1-16,7-2 6 0,5 1-6 0,2-1 3 16,6 2 3-16,3-2-3 0,2 1 0 0,-1 1-3 15,-1 0-1-15,0 0-2 0,1 1 1 0,-7 1 3 16,1 0 4-16,0 0 3 0,-1 1 3 0,-3 0 3 16,3 1-9-16,-4 0-2 0,0 0-2 15,0 2-9-15,-3-1 14 0,-5-1-3 0,-3 1 2 16,-4 0 7-16,-6-1-12 0,0-1 6 0,-5 0-6 15,-4 0-5-15,-3 1 10 0,-6 0-2 0,-3-1 4 16,-1 1 5-16,-4 1-11 0,-1-1 4 0,-6 2-2 16,-3-1 7-16,2 2-1 0,-3-2-4 0,2 1-4 15,-1 0-7-15,2 0 5 0,2-2 0 0,3 2 6 16,0-2-2-16,3 0 0 0,0 2 0 0,3 0-5 16,-3-2 3-16,-1 2 0 0,1-2-5 0,-5 2 10 15,1 2-8-15,-4-3 1 0,0 3 8 0,-5-1-10 16,-2 0 10-16,-4 0-4 0,0 2-2 0,-4-1 4 15,1 2 0-15,-5 0 0 0,-1 1-2 0,-2 1-2 16,0 0-2-16,-1 0 2 0,1 0 2 0,1 1-3 16,1-1 6-16,0-3-1 0,0 2-4 15,2-1 6-15,1 0-13 0,-1-1 5 0,0 0-3 16,4 1-4-16,-3-2 5 0,0 2-1 0,-1-2 16 16,-1-1-7-16,0 2 2 0,-1 0-2 0,-3-2-4 15,-3 0 11-15,1 2-2 0,-1-2-7 0,-1 2-7 16,2-3 3-16,-2 1 2 0,3-1 2 0,-2 0 8 15,1 0-10-15,1-2 2 0,-2 4 5 16,1-2-18-16,1-1 10 0,-2 3-1 0,-1-1-5 16,2 0 9-16,-1 1 0 0,-1 1-4 0,0 0 6 15,0-1-2-15,-2 2-4 0,1-1 10 0,-4 1-6 0,2 0 9 16,-1-2 4-16,-1 2-2 0,-1-1 9 16,-1-2-1-16,-1 1-8 0,0-1-6 0,0 0 3 15,-9-2 3-15,3 0 23 0,1-3 6 0,-1 0 5 16,-2-1 2-16,0-1-2 0,0-4-15 0,2 1-1 15,-2-3 5-15,2-1-1 0,1 0 17 0,-2 0-15 16,4-1-8-16,-2 0-8 0,2 1-5 0,-2 1 2 16,3 2-7-16,-2-1-6 0,3 4-6 0,-1 1-4 15,2 3 3-15,0 1 13 0,0 3-2 0,0 2 4 16,0 2-8-16,0 1-22 0,0 2-34 16,0 1-87-16,0 0-40 0,0 0-76 0,0 0-67 15,0 8 2-15,0-3-84 0,0 1-55 0,0-2 70 16</inkml:trace>
  <inkml:trace contextRef="#ctx0" brushRef="#br0" timeOffset="33230.9">30251 1981 170 0,'0'8'52'0,"0"-8"15"16,-7 0 67-16,-1-9 21 0,0 9-16 16,-1 0 5-16,0 0-34 0,-3-6-19 0,2 1-19 15,-2 0-5-15,0 1 18 0,1-1 13 0,-1-1-16 16,0-1 7-16,-1-3-21 0,2-1 7 0,-3-4 11 16,1-2-23-16,-1-1-26 0,1-4-14 0,3-2-8 15,0 0-7-15,0-3-2 0,6 0-8 0,0-2-11 16,4 1 13-16,0-2 0 0,0 0 5 0,7-1-1 15,1 3-4-15,1 0-4 0,2 4-2 0,0 2 4 16,2 2 2-16,1 6-9 0,1 4 5 0,-1 4 6 16,-1 6 15-16,0 0 31 0,4 6 8 0,-4 4 5 15,4 6-10-15,-3 6-13 0,2 6-4 0,-2 6 5 16,-2 6-9-16,0 4-6 0,2 5-3 0,-5 0-12 16,4 4 0-16,-4 0-2 0,-1-2-7 0,0-2 2 15,1-2-2-15,-2-3-3 0,-2-2 3 16,-2-4 3-16,-1-4 1 0,-1-2 5 0,-1-6-3 15,0-3 1-15,0-4 1 0,-6-3 5 0,-1-4 3 16,2-3-8-16,-4-3 6 0,3-1-12 0,-1-3 5 16,1-2-1-16,-5 0-3 0,3 0 3 0,2-5-6 15,-2-1 3-15,-1-2-6 0,2-3 3 0,1 2-6 16,-1-3 8-16,6-2-5 0,-1-1 3 0,2-2 0 16,0-3-4-16,0 0 6 0,10-1-2 0,-1-2 5 15,4 0-1-15,0-2-6 0,1 3 0 0,2-1-1 16,-1 1 1-16,0 4 5 0,3 1-1 0,-1 3 2 15,1 1-13-15,2 2 3 0,-2 3-3 0,0 0 0 16,-1 4 7-16,4 1-3 0,-4 1 1 0,1 2 0 16,-4 0 4-16,2 0 4 0,-4 5-2 15,2-1 1-15,-2 2-6 0,-4 1-1 0,1 0 6 0,0 0 0 16,-4 0 7-16,0 1-7 0,1-2-2 16,-4-1-2-16,1 0 2 0,-2-2 9 0,1-1-5 15,0-1 7-15,-2-1-8 0,0 0-3 0,0 0 17 16,0-4-4-16,0-2 7 0,3 0-3 0,-3-2 1 15,0-1-2-15,3-1 1 0,0-1 17 16,1-2-14-16,0 0 16 0,2 0 2 0,1-1-6 0,-1 2 2 16,1 0-19-16,0 1-8 0,-1 2-2 15,2 0-8-15,-1 3 10 0,-1 1-2 0,2 3-10 16,-2 2 5-16,1 0 2 0,-1 0 1 0,2 0 6 0,0 7-7 16,1-2-4-16,-1 1 2 0,2-1 4 15,1 2-1-15,-2-3 4 0,4 1 0 0,0-1-12 16,1 0 12-16,2-3-10 0,-1-1 12 0,1 0-4 15,3 0 0-15,0 0-1 0,2-6-10 0,-2 0 15 16,1 0-14-16,4-2 7 0,-2 1-4 0,2-1-5 16,0-3 5-16,-1 1-10 0,6-3-15 0,-2 2-38 15,-1-3-7-15,0-1 2 0,-2 0 16 0,-4-3 30 16,0 1-4-16,-5-4-3 0,-1-1 7 0,-4 0 11 16,-2-2 13-16,-4-1 2 0,1 0-9 0,-5 0 1 15,0 0 1-15,0 1-1 0,0 1 12 0,-6 0-8 16,1 1-2-16,2 1 2 0,0-2-3 15,-1 1 3-15,4 0 2 0,0-2 2 0,0 0-4 16,0 2 10-16,7 0-3 0,1 2-1 0,-1 2 10 16,-2-1 5-16,2 4 10 0,-3 2 15 0,0 2 16 15,0 1 5-15,0 3 16 0,-2-1-6 0,0 4-21 16,0 0-22-16,-1 3-18 0,1-1 11 0,-1 2 17 16,-1 0-10-16,0 0 5 0,2 8-7 0,0 3 3 15,-1-1 31-15,1 3 2 0,-1 2-5 0,-1 6-8 16,0 1-19-16,0 6-7 0,0 2-10 0,0 5-10 15,0 4 7-15,-4 1 3 0,-1 3-2 0,0-1-15 16,1 0-8-16,-1-4 11 0,2 0-6 16,-1-2 15-16,3-3 0 0,-2-2-19 0,-1-4 12 0,3-3-12 15,-1 0 2-15,0-3 2 0,-1-3-1 16,2-2 13-16,-2-1-1 0,1-3-6 0,1 0-7 16,1-3-7-16,-3-2 5 0,1-1 5 0,0-1 6 15,1-1-6-15,1-1 2 0,-2-2 12 0,1 0-9 16,-1-1 11-16,0 0-9 0,1-5-10 0,-3-1 2 15,1-3-6-15,-3-2 4 0,3-1-5 16,-2-4 8-16,2-1-5 0,-2-4-1 0,2-1 3 16,0-2-4-16,0-3 11 0,-2-1 1 0,5-4-5 15,0-3 14-15,0-2-8 0,9-4 1 0,-2-1-7 0,1-3-13 16,3-1 18-16,0 1-6 0,2 2 10 0,1 2 3 16,-1 4-22-16,4 5 3 0,-3 5 11 15,2 5-9-15,2 5 4 0,-1 3 1 0,-1 4-8 16,2 2 3-16,0 2 7 0,-1 3-3 0,2 0 6 15,-1 3 2-15,1 0-5 0,-3 7-5 0,1 3-24 16,-3 1-26-16,2 1-38 0,-5 4 6 0,0 1-33 16,-5 3-47-16,-1 3 7 0,-5 1-64 0,0 0-5 15,-6 1 20-15,-2 1 2 0,-5 0-4 0,4 1 37 16,-5-1 21-16,1-3 6 0,-4-1 61 16,2 0 11-16,-2-4 36 0,-1 1 25 0,0-4 9 0,0-1 7 15,-1-1-2-15,0 0-10 0,5-4 3 0,-2 2-1 16,5-4 3-16,1 1 8 0,1-2 5 15,3-1 14-15,3-2 33 0,3 0 19 0,0-2 3 16,0-1-16-16,6 0-32 0,3 0-21 0,1 0-1 16,3-6 13-16,1 0 13 0,0 0 29 0,3-2 1 15,4-1-4-15,1 0-14 0,2-2-21 0,1-3 10 16,2 1 0-16,3-2 31 0,-3 0 6 0,3-1-3 16,-3-2 4-16,1 1-4 0,-2 0 2 0,-1 0 6 15,-5 2 15-15,-2 1 10 0,-3 3-10 0,-2 1-13 16,-3 4 4-16,-3 1-2 0,-2 2 15 0,-1 2 28 15,-4 1-25-15,0 0-38 0,0 10-14 0,-7 0-36 16,1 3-1-16,-2 4-2 0,-2 1 0 16,2 4 2-16,-2 2-1 0,2 1-1 0,-2 1-3 15,-1 1-4-15,6-1 0 0,-1 0 10 0,1-2-10 16,0 0 4-16,4-3-13 0,1-1-45 0,0-2-13 16,0-2-66-16,0-3-1 0,8-3 4 0,0 0-25 15,3-3 44-15,0-2-20 0,2-3 9 0,2-2 32 16,6 0-8-16,0-6 19 0,1-2 24 0,3-2 8 15,-2-1 31-15,0-5 10 0,2-2 2 0,-1-2 6 16,1-3-4-16,-3-3 4 0,2-3-2 0,1-3 4 16,-1-2 12-16,-2-4 25 0,4 0 14 0,-5-4 19 15,3 0 18-15,0 3-11 0,-7 2 19 16,0 5 7-16,0 4-14 0,-3 3 34 0,-2 8 13 16,0 3 14-16,-2 5-16 0,-3 3-25 0,-1 6-1 15,1 0-29-15,-3 0 19 0,-1 8-28 0,-3 4-30 16,0 3-25-16,0 7-14 0,-11 3 0 0,3 2-10 15,0 5 2-15,-4 1-2 0,1 1 3 0,0 1 4 16,-3-3 3-16,2-3-5 0,-2-1 7 0,5-3-9 16,-4-3-10-16,1-2-24 0,-1-3-27 0,0-3-20 15,0-2-8-15,2-2 30 0,-1-3-14 0,1-2 19 16,-2-4 8-16,4-1-23 0,-3 0 18 0,2-6 8 16,2-3 4-16,0-2 9 0,-1-2 19 15,5-2-10-15,-2-1 5 0,3-5 0 0,-1-1 3 16,4-1-1-16,0-2 9 0,0 1 12 0,0-2-5 0,7 1 0 15,-1 3-2-15,-2 1-1 0,3 3 3 16,-1 3 7-16,2 5-11 0,-2 3 8 0,2 2 7 16,-1 5 14-16,1 0 24 0,-2 7 7 0,3 1 8 15,3 3-9-15,-4 3-19 0,2 5-15 0,-2 1-16 16,1 1-1-16,3 2 1 0,-4 2 2 0,2-1 2 16,-1-1-7-16,2 0-4 0,0-1 18 0,1-3 10 15,0-2 4-15,3-2 7 0,1 1-28 16,2-5-9-16,-2 0 0 0,1-1-4 0,1-4 4 0,0 0 2 15,-2-2-11-15,5-2 11 0,-4-2-7 16,-1 0 1-16,-1 0 8 0,-2 0-13 0,-1-7-19 0,-2 0-83 16,-3 0-58-16,-7-1-89 0,0-2-71 15,0-1-17-15,0-1-51 0,-7-2-31 0,-1-2 28 16</inkml:trace>
  <inkml:trace contextRef="#ctx0" brushRef="#br0" timeOffset="33253.36">32184 934 787 0,'-14'-15'42'0,"2"1"49"0,0 2 20 0,4 0 0 16,-1 0-52-16,3 2-46 0,-1 4-17 0,2 0-2 15,5 1 12-15,0 4-10 0,0 1-121 16,0 0-124-16,0 0-55 0</inkml:trace>
  <inkml:trace contextRef="#ctx0" brushRef="#br0" timeOffset="36954.53">26911 3617 371 0,'0'0'19'0,"0"0"6"0,0 0 31 0,0 0 21 16,0 0-13-16,0 0 14 0,-5 0-17 0,2 0 4 16,-3 0 18-16,3-3-3 0,3 0-7 0,-1 1-20 15,-1 2-11-15,2 0-15 0,0 0-15 0,0 0 1 16,0 0 18-16,0 0 27 0,0 0 26 0,0 9-8 16,0 4-27-16,0 2-29 0,-10 5-20 0,-2 5-2 15,1 5-9-15,-5 4 7 0,-5 4 0 16,-1 3 17-16,-1 2 3 0,0 0-2 0,0 0-4 0,-4 0-10 15,2-3 2-15,-1-1 0 0,4-2 2 0,-2-2 2 16,4-3-10-16,2-1-4 0,-1-5 6 16,3-3-2-16,2-1 12 0,5-4 2 0,-4-3-4 15,5-1-4-15,2-3 0 0,1-4-28 0,0 1-60 16,1-4-26-16,1 0-53 0,0-1-30 16,-1-2-3-16,3-1-34 0,-1 0 4 0</inkml:trace>
  <inkml:trace contextRef="#ctx0" brushRef="#br0" timeOffset="37605.76">26881 3588 301 0,'0'-1'26'0,"0"-2"11"0,0 1-8 16,0-1 12-16,0 2-15 0,0-2 4 0,-5 2 17 16,1 0-5-16,-1 1 3 0,2 0-16 0,3 0-7 15,-3 0-7-15,1 0-14 0,1 0 12 0,1 0-4 16,0 0-4-16,0 0 4 0,0 0-1 15,0 0-1-15,0 0 22 0,5 0 6 0,-1 0-3 16,1 0-3-16,-1 0-14 0,0 0-13 0,-3 0 0 16,3 0 41-16,0 0 13 0,1 0 4 0,4 0-2 15,-4 0-37-15,2 6-12 0,-1-1 20 16,2-1 18-16,1 2 5 0,-1 0-10 0,0 2-36 0,3 0 0 16,0 0 4-16,1 0 43 0,5 2 12 15,0 0-12-15,4 1-10 0,4-1-39 0,3 1 8 0,2 0-8 16,5 1-2-16,5 2 0 0,2 0 20 15,4 1 2-15,5 1 0 0,0 0 5 0,2 3-27 16,7-1-6-16,0 3 4 0,4-1-2 0,1 0 6 16,0 2 6-16,-1 1-2 0,0 0 2 0,0 0 0 15,-2 1-12-15,-7-2 8 0,1 0 2 0,-3 0-6 16,-2-1 12-16,-5 0-9 0,-5-2-7 0,-2-1 6 16,-2-1-37-16,-6-3-5 0,-1-1-70 0,-4-1-32 15,-6-2-25-15,-2 0-46 0,-9-3 0 0,-4 0-39 16,-2-3 12-16</inkml:trace>
  <inkml:trace contextRef="#ctx0" brushRef="#br0" timeOffset="38734.12">26559 4268 191 0,'0'0'38'0,"0"0"28"0,0 0 0 0,0 0-2 16,0 0-27-16,0 0-13 0,0 0 21 0,0 0 12 15,0 4-6-15,0-1-15 0,0-1-12 0,0 1-3 16,0 0 1-16,0 2 4 0,0 0-3 0,-8 4 18 16,2 0-4-16,-2 4 0 0,-5-1-7 0,5 4-21 15,-3 0 4-15,-3 2-7 0,3 0 9 16,-3 0 13-16,-1 1 8 0,0 0 5 0,-1-1-5 15,0 1-13-15,2-1-11 0,-2-1-9 0,3 0-5 16,-2 0-5-16,2-2 5 0,0 0-4 0,1-2 12 16,2-2-6-16,2-2 2 0,0 0-4 0,4-2-8 15,-1-2 8-15,2 0-3 0,-1-2 14 0,4-2 1 16,-1 0-5-16,-1 0-3 0,2-1-7 0,0 2-1 16,0-2 4-16,-2 1 8 0,2 0-4 0,0 0-4 15,0 0 2-15,0 0-11 0,-3 1 9 0,3-1 7 16,0 0 1-16,0 0-2 0,0 1-2 0,0-1-2 15,0 0-6-15,0 2 10 0,0-2-6 0,0 0-4 16,0 2 0-16,0-2-1 0,0 1 10 0,0 1-3 16,0-1 8-16,0 1 2 0,0 0-12 0,0-1 6 15,0 0-4-15,0 0-6 0,0 0 4 0,0 0 8 16,0-1-8-16,0 0 2 0,0-1-6 16,0 0 1-16,0 0 1 0,3 0-15 0,-3 0-26 15,0 0-38-15,5 0-23 0,-1 0-19 0,-1 0 0 16,-2 0-35-16,3 0 3 0,-3-6 14 0</inkml:trace>
  <inkml:trace contextRef="#ctx0" brushRef="#br0" timeOffset="39863.26">25721 5293 434 0,'-5'-1'48'0,"-1"-1"12"0,2 2 8 15,0-2-1-15,-1 2-44 0,2 0-12 0,3 0-9 0,0 0 33 16,0 0 7-16,0 0 6 0,8 8-2 0,-4-1-28 15,3 0-12-15,-1 2-8 0,1 1 6 0,3 3-2 16,-1-1 0-16,-1 3-2 0,2 0 0 0,-2 1-2 16,0 1 2-16,-1-2 5 0,-1 2 6 0,2 0-5 15,-2-3-1-15,1 2 2 0,-3-2-10 0,0 0 4 16,0-2 1-16,-2-1-5 0,-1 0 10 0,-1-2 1 16,0-1-10-16,0-1 2 0,0-2-8 0,0 1 1 15,0-3 7-15,-3 0-45 0,3-1-15 0,-4-1-55 16,0-1-20-16,1 0-8 0,2 0-32 15</inkml:trace>
  <inkml:trace contextRef="#ctx0" brushRef="#br0" timeOffset="40196.82">25578 5149 315 0,'-15'-34'29'0,"3"2"5"0,0 1 2 16,3 1-2-16,2 2-27 0,1 0 1 15,6 0 14-15,0 3 2 0,0 2 1 0,9-1-9 16,3 2-8-16,1 1-8 0,5 3-2 0,-1 1-5 16,3 3 1-16,2 2 4 0,0 3 8 0,0 2 6 15,-3 2-10-15,3 3 6 0,-2 2-8 0,-4 0 5 16,0 8 2-16,-2 4 2 0,-2 5 0 0,-3 3-7 16,-3 4-2-16,-3 4-2 0,-3 1 6 0,0 3 41 15,0 1 11-15,-8 1 2 0,-1-3-5 0,1-2-34 16,-1-2-16-16,-1-2-1 0,-1-2 4 0,2-2-12 15,0-4 12-15,0-2-3 0,1-1 1 0,0-3 3 16,2-2-8-16,-2-1-5 0,4-3-3 0,0 2 11 16,-1-2 5-16,1-2 8 0,0 0-2 0,1 1-9 15,2-2-4-15,-4 1-6 0,2-2-9 0,2 1-38 16,1-1-54-16,0-1-67 0,0 0-25 0,0 0 32 16</inkml:trace>
  <inkml:trace contextRef="#ctx0" brushRef="#br0" timeOffset="40636.76">26076 5220 219 0,'0'-7'20'0,"0"1"15"16,0 1 8-16,5 0 9 0,2 0-12 0,1-1-17 15,4 1-11-15,-1 1-7 0,5 1-19 0,-2 0 37 16,4 2 35-16,-1 1 12 0,4 0 6 0,-5 5-7 16,1 3-23-16,-1 1-19 0,0 1 10 0,-2 0-18 15,-2 2-4-15,0 0 46 0,-2 1 11 0,-2-2-5 16,-1 0 19-16,-4-3-33 0,0 0 15 0,-3 0 22 15,0-2-19-15,0 0-10 0,0-2-28 16,0-1-15-16,-6 0 8 0,-2 0 6 0,1-2 6 16,0-1 7-16,0 0-17 0,-1-7-6 0,3 2-1 15,1-2-13-15,-4-1-2 0,3-4 6 0,1 1-13 16,-1-2-4-16,1-1 7 0,1-2-8 0,2 0 8 16,1 1 2-16,0-1 4 0,0 2-1 0,0 0-1 15,6 1-8-15,1 1-7 0,-3 1 9 0,3 2-18 16,0 1-45-16,0 0-56 0,-1 2-47 0,1 2-12 15,2-1-4-15,-3 2 32 0,1 0-27 0,-1 1-2 16,0-1 18-16,4-1-16 0</inkml:trace>
  <inkml:trace contextRef="#ctx0" brushRef="#br0" timeOffset="41373.83">26489 5113 259 0,'5'2'29'16,"-2"-1"20"-16,3-1 4 0,-1 0 9 0,-2 0-6 16,2 0 0-16,-3 0 8 0,1-3 16 0,0-1-5 15,-3 0-14-15,3-1 11 0,-3 1-7 0,0-3-6 16,0 2-3-16,0-1-12 0,-6 1-8 0,1-2-19 16,-1 2 39-16,-2 1-2 0,0 0-3 15,0 1 15-15,-2 1-20 0,0 1-13 0,0 1-1 0,-1 0-10 16,2 6-22-16,-3 0 2 0,4 1-10 0,-1 1-2 15,0 2 12-15,2 1 0 0,2 0 10 0,2 1 2 16,2 2-10-16,-4 2-6 0,5-3-2 16,0 1 0-16,9 1 2 0,-2-2 2 0,1 1 0 15,3-4-4-15,0-1-2 0,2 0 4 0,1-2 4 16,2-3 4-16,-1 0-2 0,0-1-34 16,2-3-33-16,-1 0-33 0,1 0-7 0,-1-7 16 15,1 1 5-15,1-2 12 0,-2 0 4 0,-2-2 7 0,-2-1 27 16,1 0 22-16,0-1 10 0,-4 0 6 15,-1-2-4-15,1 1-2 0,0-2-13 0,-5 1 5 16,1-2-3-16,0 2 4 0,-1 0 9 0,0-1 2 16,-3 3 1-16,1 0 34 0,-2 2 19 0,0 2 4 15,0 1 2-15,0 3-36 0,0 1-23 0,0 1-1 16,0 2 13-16,0 0 2 0,0 6 6 0,0 2-12 16,0 0-15-16,5 3-2 0,-2 1-5 0,0 0 11 15,-1 2 2-15,1-1-2 0,0 1 21 0,1-1-19 16,-2 0-4-16,1-2 2 0,0 0-19 0,-3-2 18 15,4-2 11-15,-4 0 32 0,3-2 46 0,-2-1 4 16,-1-1-3-16,0 0-40 0,0-2-47 0,0-1-6 16,0 0-4-16,-8 0 8 0,0 0 4 0,-1-7-6 15,3-1 0-15,-1 0-6 0,-1 0-2 0,-1-2 6 16,1-3 0-16,-2 0 2 0,6-1 8 0,-7-3-6 16,3-1 0-16,0 0 0 0,-1-3-4 15,1-1-2-15,0 0 0 0,0-2 4 0,-1-1 2 16,4 0 2-16,-3-1-4 0,3 1-2 0,-3 1-10 15,7 3 6-15,-3 2 2 0,4 1 0 0,0 2 12 16,0 4-6-16,0 1 6 0,8 1 2 16,-2 2-16-16,2-1 8 0,1 2-4 0,1 3-6 15,-2 0 10-15,4 2-6 0,-3 2-2 0,0 0 8 0,1 0 0 16,2 0 2-16,-2 6 8 0,0 0-6 0,0 1-4 16,-2 0 2-16,4 0-4 0,-2 0-6 0,2 2-28 15,-4 0-23-15,0-1-47 0,-1 2-22 0,0-1-6 16,-3 1-19-16,1 0-9 0,-1 2 5 15,-4 1-27-15,3-2 21 0,-3 1 31 0</inkml:trace>
  <inkml:trace contextRef="#ctx0" brushRef="#br0" timeOffset="41680.62">26663 5069 137 0,'-5'5'-2'0,"4"0"7"15,-4-1 8-15,5-2 16 0,0-1 28 16,0-1 0-16,6 0-5 0,1 0-15 0,2 0-20 0,4-6-10 15,-4 2 4-15,4-1 13 0,0 0-6 16,-1 0 12-16,2 1 18 0,-1-1 2 0,-2 0 4 16,0 0 19-16,-3 2 2 0,0-1-18 0,3 2 8 15,-3-1 13-15,0 2-23 0,0 0 5 0,3 1 20 16,0 0-29-16,0 6-24 0,2 1-2 0,-4 2-4 16,1-2-40-16,-1 5 22 0,-1-1 1 0,-1 3-21 15,-1-2 20-15,-2 3 5 0,3-2-6 0,-2 1-6 16,-1-2 10-16,0 0-8 0,-1-1 10 0,-2-2-2 15,3-1-4-15,-3-1 9 0,2-3-5 0,-1 2 2 16,-2-3-31-16,0 0-26 0,0-3-40 0,0 0-25 16,0 0-1-16,-10-5 2 0,6-1-16 0,-4 1 18 15,0-4-20-15,0 0 1 0,2-2 21 0,-1-3-3 16</inkml:trace>
  <inkml:trace contextRef="#ctx0" brushRef="#br0" timeOffset="41782.6">26910 4738 150 0,'0'-8'0'0,"0"2"0"0,0 2-6 16,0 1-2-16,0 2-4 0,0 1-26 0</inkml:trace>
  <inkml:trace contextRef="#ctx0" brushRef="#br0" timeOffset="42063.19">27376 4731 448 0,'0'-1'50'0,"0"1"36"0,0 0 43 16,0 0 36-16,0 0-37 0,0 5-29 15,0 1-34-15,0 1-29 0,7 2-9 0,-7 2-9 0,5 1-12 16,-5 3-8-16,0 1-8 0,0 3 16 0,0 0 1 15,0 1-5-15,0-1 6 0,0 0-12 16,-5 0-11-16,0-1 25 0,2-3-3 0,-2 1-14 16,2-4 7-16,-3 0-18 0,1-1-1 0,0-1-4 15,0-2-15-15,0-1-51 0,1-1-38 0,-4-1-51 16,2-1-43-16,-1-2 4 0</inkml:trace>
  <inkml:trace contextRef="#ctx0" brushRef="#br0" timeOffset="42349.01">27122 4784 455 0,'-2'-5'3'0,"2"0"24"0,0 2 20 16,0 0 17-16,0 2 19 0,0 0-5 15,0 0 10-15,8 1 5 0,2 0-1 0,4 0 1 16,-2-2-3-16,6 2 16 0,-2 0-12 0,2 7-20 15,2 1-2-15,0 2-40 0,0 2-4 0,-2 3 10 16,1 2 21-16,-3 2 9 0,0 0-13 0,0 1-6 16,-2-1-49-16,0 0-2 0,0 0 15 0,1 0 1 15,-2 0 5-15,0-1-7 0,1-1-7 0,1-2-3 16,-1 0 0-16,0-3 2 0,-1 0 6 0,1-4-6 16,-3-2-22-16,2-3-50 0,-2-3-36 15,0 0-83-15,1 0-34 0,0-8-37 0,3-1-83 16,0 0 34-16</inkml:trace>
  <inkml:trace contextRef="#ctx0" brushRef="#br0" timeOffset="43498.5">29243 4457 533 0,'7'0'39'0,"-4"0"16"0,0 0 41 15,-1 0 25-15,-1 0-19 0,-1 0 16 16,0 0-27-16,4 0 3 0,-1 0-11 0,2 0-22 15,1 5-6-15,0 4-29 0,4 2-8 0,-1 3-10 16,4 4-7-16,-4 0 5 0,4 4-2 0,-4 1 6 16,1 1-2-16,-2 1 0 0,-1-1-2 0,2 1-2 15,-5-2 2-15,3-4 0 0,-4 0-2 0,1 0-2 16,-1-4-6-16,1-2-2 0,-3-3 4 16,-1 0 6-16,0-2-2 0,0-2 8 0,0-1 4 0,0-5-8 15,0 0 0-15,0 0-14 0,-5-6 2 16,1-2 0-16,-5 0-2 0,4-3 8 0,-5 0-6 15,-1-4 2-15,2-1-2 0,-3-1 2 0,2-2 4 16,-2-4 0-16,3 0 6 0,-3-4-4 0,0-1 2 16,1-2 6-16,-1-1-4 0,-1 0-4 0,-1-1-6 15,3-1-6-15,-5-1 8 0,5 2 6 0,-4 0-6 16,1 1 6-16,3-1-4 0,-1 1-4 16,2 2 8-16,2 2-10 0,2 0-2 0,0 1-2 0,3 1 6 15,3 1 6-15,0 2 2 0,0 0 8 0,7 2-12 16,-1 2-2-16,2 3 4 0,2 0-2 0,1 4 4 15,0 0-2-15,0 4 0 0,5 0-2 16,-3 4-2-16,2 0 4 0,3 3-6 0,-2 0 4 16,0 6 0-16,1 2-4 0,0 1 8 0,-3 2-2 15,4 1 2-15,-6 5 2 0,0 0-2 0,-2 4-2 16,-1-1-6-16,-5 5 2 0,0-1 0 0,-4 2 4 16,0 0-2-16,0 0-4 0,-10-1-4 0,0-1-8 15,-2 1 16-15,1-1 4 0,-2-3-2 0,2 1 10 16,0-2-8-16,-1 0 4 0,2 0 0 0,2-2-8 15,-1-1 2-15,2 0-10 0,2-2 4 0,4 0 12 16,1 1-14-16,0-2 12 0,0-1 2 0,5 0-14 16,-1 0 12-16,7-1-14 0,-1 1 0 0,0-3 2 15,5-1 4-15,-2 0 6 0,6-2-4 0,-3-1 12 16,3-3-6-16,1 0 0 0,1-3-4 16,2 0-2-16,1 0-6 0,0-8-2 0,0 1 12 15,-1-2-6-15,-1 0 2 0,0-2 8 0,-1-2-2 16,0 1-10-16,-1-4 8 0,-2 1-10 0,-1-1-8 15,-1-3 10-15,-1 1-8 0,0 0 6 0,-3-2 8 16,-4 3-10-16,0-1 14 0,-4 3 2 0,-4 0 2 16,0 3 6-16,0 2-10 0,-8 3-4 15,-2 3-10-15,-2 4 2 0,0 0 4 0,-2 0 0 16,3 6 4-16,-2 5-4 0,-1 0 2 0,5 4-4 0,1 1 0 16,0 1 0-16,3 0 4 0,4 3 0 0,-1-3-2 15,2 1 6-15,0-2-8 0,0-2 4 0,0-1 14 16,6-2-10-16,4-3 10 0,-2-1 50 15,1-3 4-15,4-2 20 0,-1-2 8 0,4 0-27 16,-2-6-2-16,1-1 9 0,1-1 18 0,-5-3-10 16,1-1-8-16,-4 0-13 0,-3-3-28 0,-2 1-17 15,-3-1-3-15,0-2-11 0,-8 0-6 0,-2-1 0 16,-3 0 0-16,-2 0 4 0,-2 1 0 0,1 0 5 16,-1 1 2-16,1 4-5 0,2-1-2 0,1 4 1 15,2 1-86-15,1 2-63 0,4 1-86 16,1 2-86-16,-1 1 5 0,1 0 2 0,4 0 20 15,1 1-13-15,0 1 63 0</inkml:trace>
  <inkml:trace contextRef="#ctx0" brushRef="#br0" timeOffset="43813.38">30089 4143 728 0,'5'-3'57'16,"3"-1"37"-16,-3 1 34 0,-2 0 13 0,-3 1-8 15,0-1-16-15,0 3-35 0,0-1-11 0,-8 1-41 16,4 0-20-16,0 0 4 0,-1 0 2 0,1 6-8 16,0 0 0-16,3 3-2 0,-1 1-2 0,2 1 5 15,0 2-1-15,0 0 4 0,5 1 41 0,1 0 6 16,3 1 9-16,-2 1 31 0,1-3-29 0,0 3 12 16,0-3 37-16,1 1-9 0,-1-1-10 15,-1-1 21-15,-1-2-4 0,-3 0 14 0,-1-1 11 16,-2 0-34-16,0-2-21 0,0-2-35 0,-11 1-3 15,-1 1-18-15,2-3-21 0,-3 0-3 0,2 0-12 16,-5-2 12-16,5 0-2 0,-5 0-10 0,3-2 0 16,1 0-56-16,1 0-65 0,1-5-62 15,1 0-100-15,1 0-41 0,2-3-29 0,1-1-33 0,5-2-21 16,0-3-6-16,0 0 78 0</inkml:trace>
  <inkml:trace contextRef="#ctx0" brushRef="#br0" timeOffset="44094.65">30376 3652 692 0,'7'-10'16'15,"-2"3"41"-15,-2 3 35 0,2 1 41 0,-2 2 26 16,1 1 5-16,-3 0-30 0,2 10-5 0,1 2-6 16,3 2-38-16,-2 6 24 0,1 2-15 0,-1 2-27 15,2 3 0-15,-1 4-31 0,2 0-11 0,-2 3 14 16,2-1 30-16,3 0 3 0,-2 1 2 0,3 0-15 15,2 0-37-15,-1-1 8 0,2-1-16 16,3 0-5-16,-3 1 4 0,5-4-4 0,-2 1 2 16,0-3 7-16,-4-2-6 0,2-1-3 0,-7-3 9 15,-1-3-12-15,0-1-26 0,0-3-27 0,-5-2-63 16,-1-2-36-16,-1-2-15 0,-1-2-11 0,0-2 1 16,0-1-32-16,0-3 4 0,0 0-41 0,0 0 14 15,-5-8 6-15,1 0-18 0,-2-1 33 0</inkml:trace>
  <inkml:trace contextRef="#ctx0" brushRef="#br0" timeOffset="44233.42">30558 4157 728 0,'0'-14'22'0,"0"2"35"15,0 2 36-15,0 1 9 0,9 0-16 0,0 2-27 16,-1 1-34-16,6 0-10 0,1 2-11 0,-1-1-6 16,3 0 0-16,2 2 4 0,2-1 6 15,3 0 1-15,-1 0 1 0,1 2-22 0,2 1-50 0,-1-1-71 16,-3 2-94-16,0 0-63 0</inkml:trace>
  <inkml:trace contextRef="#ctx0" brushRef="#br0" timeOffset="44555.15">30071 4823 662 0,'-7'7'40'15,"6"-3"62"-15,1-1 24 0,0 1 41 0,5-1-2 16,4-3-45-16,0 0-24 0,7-7-41 0,3 2-33 16,5-4-18-16,-1 0-6 0,7 0 46 0,2-3 33 15,3 2 3-15,0 1 5 0,3-2-44 0,1 4-41 16,1-1-2-16,-4 1 6 0,-3 1-4 0,-1 1 4 15,-5 0 3-15,-5 2-14 0,-8-1 3 0,-3 3 4 16,-3 0-2-16,-3 1 4 0,-5 0-61 0,0 0-20 16,0 0-91-16,0 0-43 0,-9 8-17 15,2-4-52-15,1-1 1 0,-1 2 23 0</inkml:trace>
  <inkml:trace contextRef="#ctx0" brushRef="#br0" timeOffset="44802.52">30248 4968 735 0,'-5'9'27'0,"0"-2"40"0,3-1 37 0,2 0 47 16,0-1 28-16,0-2-40 0,8-2-27 16,0-1-39-16,6 0-47 0,3-6 10 0,3-3-11 15,3 0 46-15,4-4 5 0,2 0-10 0,0 0 8 16,7 0-51-16,-2-1-19 0,0 1 6 0,1 2-10 15,-1 0-6-15,-2 2 6 0,0 1-6 0,-4 2 10 16,-3 0 0-16,-3 1 5 0,-6 1 3 0,-3 0-1 16,-4 1-40-16,-2 0-78 0,-6-1-53 0,-1 2-71 15,0-2-49-15,0-1-6 0,-9 1-48 0,1 0 51 16</inkml:trace>
  <inkml:trace contextRef="#ctx0" brushRef="#br0" timeOffset="45481.73">26807 5560 505 0,'-4'3'52'0,"0"-2"24"0,-1 1 35 0,2-1 26 16,-2-1-40-16,2 1-8 0,0 1-39 0,-1-1-27 15,4 0 5-15,0 0-12 0,0-1 14 0,0 0 44 16,0 0-8-16,7 0-1 0,1-6-6 0,0-2-49 16,5 1-12-16,1-1 2 0,3-1-6 0,3 0 4 15,2 0 2-15,3-1 0 0,0 0 7 0,1 2 1 16,-3-1 2-16,2 3 0 0,1-2-4 0,-7 2 4 16,1 1-2-16,-1 1-55 0,-3 1-41 0,0 0-68 15,-7 1-55-15,-1-1-12 0,-3 1-28 0,0 1 21 16</inkml:trace>
  <inkml:trace contextRef="#ctx0" brushRef="#br0" timeOffset="45794.92">26885 5671 483 0,'-4'2'43'0,"3"-1"11"16,-3 1 12-16,1-1 29 0,3 0-20 16,0 0 16-16,0 2-2 0,7-2-18 0,2 0-27 15,4 0-18-15,0-1 32 0,3 0-19 0,2 0 13 16,3-7-8-16,-2-1-38 0,6-1 8 0,-1 0-12 15,3-1-4-15,-1-1 4 0,3 0 0 0,-2 0 7 16,2 1 7-16,-2-2-22 0,-2 3 10 0,-2 1-49 16,-2 1-70-16,-4-1-41 0,-5 3-78 0,-2-1-59 15,-2 0 58-15</inkml:trace>
  <inkml:trace contextRef="#ctx0" brushRef="#br0" timeOffset="46733.36">22021 4007 157 0,'0'0'8'0,"0"0"47"16,0 0 8-16,-5 0 9 0,5 2 21 0,-5-2-31 15,5 0 2-15,0 0-10 0,0 0-24 0,0 0-17 16,0 0-4-16,0 0 19 0,0 0 36 16,0 3 13-16,0-3 14 0,0 1-1 0,5 2-39 0,-1-1 10 15,0 1-19-15,1 0-15 0,3 2 3 0,-4 0 41 16,1-1 5-16,0 2 0 0,2 2-9 0,2-2-43 15,-3 0 8-15,4-2 4 0,1 0 39 0,5-3-10 16,0-1-1-16,2 0-7 0,8-8 6 0,0-2-9 16,6-4-10-16,1-3-6 0,4-1-34 0,1-5 2 15,3-2-2-15,-2-1 9 0,1-1-15 16,-2 1 2-16,0 2-4 0,-7-1 4 0,-1 4 10 0,-6 2-5 16,-2 3 3-16,-5 3-4 0,-4 2-48 15,-5 3-48-15,-8 3-58 0,0 1-84 0,0 1-22 16,0 2-62-16,-4 1-28 0,-4 0 46 0</inkml:trace>
  <inkml:trace contextRef="#ctx0" brushRef="#br0" timeOffset="60519.11">12934 1177 406 0,'5'-1'7'0,"-5"1"0"0,4-3 41 16,-4 1 16-16,0-2 4 0,0 0 12 0,0 0-23 15,0 1-4-15,-7 0 9 0,2-1 1 0,0 2-7 16,-1 0 2-16,3 1-25 0,0-1-11 0,3 1 3 15,0-1 16-15,0 2 26 0,0 0-17 0,0-1 9 16,0 0-8-16,6 0-13 0,0 1 17 0,-2-1-25 16,0-1-11-16,-2 1 3 0,1 0 4 0,-1 0 12 15,-2-1-10-15,2 1-4 0,-2 1-5 0,0 0 13 16,0 0 8-16,0 0 1 0,0 0 4 0,0 0-24 16,0 0-6-16,4 0 10 0,2 5-7 0,-1-1 18 15,0-2-5-15,1 1-13 0,2 0 7 16,0 0-6-16,0 0 0 0,0 1 7 0,0 1-5 15,1-1 0-15,-1 1 0 0,2 0-10 0,1-1 6 16,-5 0-15-16,2 0-4 0,0 1 15 0,1 1-15 16,-1-1 6-16,-1-1 7 0,-1 1-7 0,3 1 13 15,-2 1 13-15,1 0 11 0,-2 0-6 0,2 2-3 16,-2-1-16-16,2 1-10 0,-1 0 1 16,-1 0-9-16,3 1 4 0,-1-2-2 0,-1 2 0 15,1-2-2-15,-1 1 4 0,0 0 2 0,2-1-2 16,-4 1 11-16,6 1-10 0,-5-2-6 0,1 1 1 15,1-1 2-15,2 1-2 0,-2-1 2 0,1 0 2 0,1-1-11 16,0 1 16-16,0 0 0 0,2-1-5 16,-1 0 9-16,0-1-7 0,2 1 3 0,-2-1-1 15,1 0-1-15,1 0-1 0,-2-1-4 0,0 3 3 16,0 0-1-16,1-3 2 0,0 2 0 0,-1 0-1 16,0 0-3-16,0 0-7 0,1-2 5 0,-2 2 2 15,1-2-2-15,-1 0-5 0,2-1 9 16,0 2-4-16,-1 0 6 0,1-1 16 0,0 0-20 15,0 1 4-15,-1 0-1 0,0-1-8 0,0 1 12 16,-3-1-3-16,0 2 1 0,3-3-3 0,-3 2-6 16,0 1 1-16,0-2 1 0,1 3 4 0,-1-3-2 15,0 3-2-15,0-2 0 0,1 1 0 0,0 0 8 16,-3-2 1-16,2 2-5 0,1-1 7 0,1 0-5 16,-2 0-2-16,3-2 5 0,-2 1-9 0,1 0 2 15,1-1 2-15,-2 1-4 0,2 0 2 0,-1 1-3 16,-2-2 3-16,-2 1 3 0,2-2 1 0,0 1 1 15,-4 1-1-15,3 0 3 0,-4-2-7 0,2 0 51 16,-2 1 7-16,0 0-8 0,3-1 6 0,-3 1-52 16,2-1-13-16,0 1 9 0,2 0 3 0,-1 0-8 15,3 1 12-15,2-2 0 0,-1 2-10 16,2 0 8-16,0-1 2 0,0 1-5 0,-2-1 5 0,-1 0 2 16,4 0-5-16,-4-1-6 0,-1 0 0 15,0 1-1-15,1-2-1 0,-2 1 2 0,-2-1-5 16,0 0 0-16,-1 1 2 0,2-2 8 0,-4 0 4 15,1 1-1-15,-3-1-6 0,3 0 3 16,1 0-6-16,-4 1-1 0,1-1 6 0,1-1-2 0,-2 1 2 16,1 1 7-16,-1-1-9 0,0 1 0 0,4 1 7 15,-1 0-11-15,0-3 6 0,1 2 5 0,1 1-16 16,2-3 6-16,-3 3-6 0,3-2 0 0,-1 0 7 16,-2 0 0-16,1 1 4 0,-1 0-7 15,-3-1 3-15,2 0 6 0,-1 0-4 0,4 1 3 16,-4-2 13-16,2 1-12 0,0 1-1 0,-1 0 8 0,0-1-11 15,2 0 2-15,-2 0 9 0,2 0-15 16,1 1 4-16,0-1 0 0,-1-1-2 0,0 2 6 16,0-1-8-16,0 1 6 0,-2-2-4 0,1 1-1 15,-1-1 3-15,0 0-9 0,-1 0 9 0,0 0 7 16,-2 0-2-16,0 0 17 0,0 0 1 16,0 0 5-16,0 0-1 0,0 0-13 0,0 0 2 0,0 0-9 15,0 0 9-15,0 0-6 0,0 0-6 0,0 0-2 16,-7 0-61-16,-2-3-70 0,1 0-81 15,-2-2-72-15,1-1-41 0,-2 2-39 0,1-3-31 16,-2 0-39-16,2-2 68 0</inkml:trace>
  <inkml:trace contextRef="#ctx0" brushRef="#br0" timeOffset="61637.1">12798 1110 591 0,'0'-4'25'0,"0"4"46"15,0 0 41-15,0 0 11 0,0 0 22 0,0 0-29 16,0 0-8-16,0 0-9 0,0 0-19 0,0 0 34 15,8-4-21-15,0 1 4 0,0 3-7 16,2 0-24-16,-7 0 3 0,0 10 11 0,0 0-10 16,-3 2-9-16,0 4 24 0,0 4 17 0,0 4 33 15,0 7-36-15,0 3-35 0,-5 7-23 0,1 4-14 16,-4 6 46-16,2 4 0 0,-1 2-6 0,2 1-25 16,-3 0-31-16,1 0-1 0,0-5-15 0,-1-1 5 15,2-3-2-15,-2-5-1 0,2-4 13 16,0-5-22-16,1-3 14 0,1-6-4 0,0-3-7 15,-1-4 16-15,2-5-17 0,3-4 10 0,0-2 7 0,0-4-5 16,0 0 8-16,0-3-5 0,0-1 2 16,0 0-5-16,0 0 0 0,0 0 3 0,0-5-7 15,0 2 2-15,0-1-5 0,-8 0 0 0,5 3-4 16,-2-2 2-16,3 1-9 0,-1-1-30 0,0 1-10 16,0 0-12-16,0 0 1 0,3 0 33 0,0 1 30 15,0 1-21-15,0 0-31 0,0 0-30 0,-1 0-59 16,1 0-9-16,0 0-2 0,0 0-50 0,0-5-3 15,0 1-17-15,0 1-49 0,0-2-10 0,0 1-18 16,0-2 23-16</inkml:trace>
  <inkml:trace contextRef="#ctx0" brushRef="#br0" timeOffset="62186.02">13407 1015 497 0,'-6'0'46'0,"-2"-6"34"0,1 3 33 16,-2 1 19-16,3 0-30 0,1-1-29 0,-1 3-28 16,2 0-1-16,1 0-8 0,-1 0 5 0,2 0-3 15,2 0 13-15,0 0 17 0,0 0-11 0,0 0 11 16,0 0-6-16,0 5-7 0,0-1 13 0,0 0-1 15,0 2-10-15,0 2-23 0,-4 1-9 0,-3 4-21 16,2-1-6-16,2 0-4 0,0 0-2 16,0 0 4-16,3-2 2 0,0 0 8 0,0 1 0 15,6-3-2-15,1-1-2 0,1-1 21 0,1-1 8 16,2 0 7-16,0-4-3 0,3 0-20 0,-1-1 20 16,4 0 10-16,-2 0 21 0,0-5 19 0,-2-2-12 15,-2 0 1-15,0-2-26 0,-3 1-28 0,-5-1 28 16,-3 0-6-16,0-1 2 0,0-2-39 0,-5 0-47 15,-1 1-7-15,-5 1-4 0,0-1 49 0,0 2 57 16,0 2 5-16,0 1-58 0,0 1 2 0,0 1-55 16,1 3 6-16,2 1 16 0,-1 0-74 0,1 0-48 15,2 0-91-15,-1 0-54 0,2 0-10 0,-1 0-51 16,3 0 10-16,0 0 70 0</inkml:trace>
  <inkml:trace contextRef="#ctx0" brushRef="#br0" timeOffset="62484.78">13641 989 927 0,'0'-3'50'0,"0"0"59"15,0 2 14-15,0-1 19 0,0-1-45 16,0 3 11-16,0 0 1 0,0 0 5 0,7 0 14 15,-2 5-38-15,2 1-10 0,-4 4-2 0,2 1-3 0,1 3-24 16,-1 3-1-16,3 0-24 0,-2 3-20 16,-1-1-1-16,1 0-3 0,-1 1 11 0,0-1-6 15,0 0-1-15,-1-1-1 0,1 2-16 0,-2-2 0 16,1 1 4-16,-1 0 3 0,0 1 10 0,-1-1 5 16,1-1 0-16,-2-2-34 0,1 0-51 0,-2-2-49 15,0-1-82-15,0-3-31 0,0-1-28 0,0-2-40 16,0-4 13-16,0-1-29 0,0-2 57 0</inkml:trace>
  <inkml:trace contextRef="#ctx0" brushRef="#br0" timeOffset="62818.58">13687 930 584 0,'-3'-6'28'0,"3"-1"27"0,0 3 29 16,0-1 24-16,0 2-12 0,9 0-21 0,1 0-24 15,-2 2-2-15,4 0-3 0,1 0-4 0,0-1 30 16,4 1 4-16,-2 1-17 0,0 0 16 16,1 0-10-16,-2 0-19 0,-1 8 29 0,-1-2-6 15,-2 3-28-15,-3 0 0 0,-3 1-8 0,2 1-2 16,-6 0 10-16,0 1 9 0,0 0-16 0,0-1-5 15,-9 0-6-15,3-1-18 0,-2 0 7 0,-2-1-7 16,-1-1-3-16,0 0 6 0,0-1-10 0,0-1 6 16,0 0-4-16,0-1 2 0,1 0-2 0,2-1-4 15,0-1-34-15,1 0-33 0,2-2-76 16,0 0-75-16,4 0-23 0,-3 1-50 0,1-2-5 0,1 0-3 16</inkml:trace>
  <inkml:trace contextRef="#ctx0" brushRef="#br0" timeOffset="63221.99">14024 1009 399 0,'3'0'14'0,"2"0"44"16,1-5 12-16,2-1 8 0,0 0 9 0,1 0-23 15,2 1 4-15,-2 1 17 0,-3-1-8 16,3 1-10-16,-2-1 28 0,-3-1-18 0,1 0 24 16,3-2-9-16,-2-1-29 0,1 2 33 0,-3-3-17 15,1 1 10-15,-3 2-5 0,-2-3-22 0,0 4-1 16,-7 0-3-16,-1 1-1 0,3 2-13 0,-4 1-12 16,1 1-8-16,0 1 5 0,0 0 12 0,-1 0-2 15,1 5-5-15,-2-1-12 0,-2 1-22 0,4 0-2 16,-2 1 4-16,1 0 0 0,1 1 4 0,0 0 1 15,2 3-5-15,1 0-2 0,-3 0-2 0,5 2 0 16,0-1-2-16,1 1 6 0,2 2 2 0,0-1 3 16,0-1 6-16,8-2-9 0,0 1 7 0,0-1-4 15,0-1-35-15,0 0-22 0,4-3-26 0,-2-1-39 16,1-3-1-16,-2 0-33 0,3-2-2 0,-1 0-26 16,-2 0-16-16,-2 0 7 0,-1-4-30 15,2 0 8-15,4 0 20 0,-4 1 9 0,5 0 18 16</inkml:trace>
  <inkml:trace contextRef="#ctx0" brushRef="#br0" timeOffset="63565.51">14221 867 350 0,'0'-8'65'0,"0"1"17"16,5 0 47-16,-2 1 32 0,-3 2-33 15,4-1-13-15,-1 1-3 0,2-1-26 0,2 0 0 16,4 1 7-16,2 1-44 0,3 0 14 0,0 1-15 0,1 2 29 15,2 0 18-15,-3 0-21 0,1 8-15 16,-2 1-32-16,0 0-19 0,0 2 4 0,-1 1 1 16,-2-1-7-16,-2 1-4 0,1 0 2 0,-5 1 3 15,2-2-14-15,-3 1 14 0,-2-2-1 0,2 1 13 16,-5-4 18-16,0 1 8 0,0 0 18 0,0-2 7 16,-6-2 10-16,-1-1-3 0,1-2-20 0,1 0-29 15,-1-1 48-15,1 0-10 0,1 0 15 0,0-6-6 16,-1 1-65-16,2-2 5 0,-2 1-24 0,2-2 7 15,0 0-2-15,-1-1-8 0,2 0 12 16,1-2 5-16,1-1-1 0,0 0-4 0,0 1 0 16,0-1-69-16,9 1-15 0,-3 2-59 0,0-1-65 15,3 1 12-15,1 2-25 0,1-2-23 0,2 1 15 16,1 2-11-16,2 0-29 0,2-1 20 0,2 1 1 16</inkml:trace>
  <inkml:trace contextRef="#ctx0" brushRef="#br0" timeOffset="64042.08">14743 778 406 0,'0'-5'30'0,"8"1"41"0,-5 1 8 16,1 0 40-16,-4 3 2 0,0-1-16 0,0 0 3 15,0 0-30-15,0-2 14 0,0 1 13 0,-5-1-8 16,-2 2 1-16,4-2-18 0,-2 1-15 0,-1 2 18 16,0 0-12-16,0 0-32 0,-6 0-16 15,3 6-17-15,-2-2-2 0,0 1 5 0,-2 0-5 16,4 1-6-16,-1-1 4 0,3 1-5 0,-2-1-5 0,3 3 8 16,3-3-8-16,0 3 10 0,1-2 0 15,2 1-4-15,0-2 15 0,0 1-9 0,5-1 4 0,1-1 0 16,-1-1-2-16,2 0 1 0,2-2-10 0,-1-1 10 15,1 0-16-15,1 0 3 0,1-5 10 16,-2 0-12-16,4-1 39 0,-4 0 24 0,1 0 4 16,-2-2 6-16,1 1-10 0,-1 0 1 0,-1 0-5 15,-1-1 14-15,2 2-6 0,-5 0-24 0,2 0-9 16,-4 1-26-16,2 1-6 0,1 0 1 0,-3 3 7 16,-1 0 5-16,3-1 0 0,-3 2-5 0,2 0-7 15,0 0 5-15,-1 0-8 0,2 6 3 0,-1-1-1 16,1-1 3-16,0 1 6 0,2 0 1 0,-2 1-2 15,0-1-19-15,2 2-53 0,-2 0-50 0,2-1-33 16,-1-1-63-16,0 0-31 0,0-4 5 0,-2 4 4 16,3-3 37-16,1-1 36 0,0-1 11 15,1 0-36-15,-1 0 13 0</inkml:trace>
  <inkml:trace contextRef="#ctx0" brushRef="#br0" timeOffset="65218.31">14990 743 526 0,'3'-9'43'0,"2"-1"44"0,-2 0 23 15,-3 4 43-15,3-2-34 0,-3 0-13 0,0 3 21 16,0-1-32-16,0 2-1 0,0 0-15 0,0 0-33 16,0 1 4-16,0 2-3 0,0 1 4 0,0 0-7 15,0 0-9-15,5 0-4 0,3 5-25 16,-7 1 0-16,2-2-12 0,2 2 8 0,-2 0 2 0,1 0-8 16,1 1 8-16,-4 0-2 0,5-1-2 0,-3 2 4 15,0-3-1-15,1 1-7 0,-1-2 6 16,-2 2-5-16,3-1 1 0,-1-2 4 0,0-1 0 15,0-1 13-15,3 1 16 0,-3-2 4 16,2 0-5-16,-1 0 1 0,0 0-14 0,3-5 6 0,-1 1 30 16,0-3-9-16,1 1 5 0,-1-1-15 15,0 0-17-15,2-2 15 0,-2 2 3 0,1-2-2 0,-1 1 1 16,1 0-12-16,-1 2-13 0,0-2 4 0,-1 2-11 16,-2 0 1-16,2 1 3 0,-2 2-2 15,3 0 1-15,-1 2 1 0,-2 0-6 0,2 1 5 0,0 0-7 16,1 0-3-16,0 0 10 0,0 5-5 0,-1 0 6 15,2 0-3-15,-1-1-1 0,3 1-4 16,1-1 4-16,0 1 0 0,2-2-9 0,-1 0 5 16,2 1 2-16,3-2-9 0,-4 1-41 0,2-1-30 15,1-1-31-15,0-1-19 0,0 0 27 0,0 0 7 16,-2-4-10-16,3-2 6 0,-2-2 21 16,0 0 29-16,1-1 38 0,0 0 14 0,1-4-2 0,-2 2-6 15,2-3-10-15,0 2 12 0,-2-4 2 0,2 1 6 16,-5 0 4-16,2-2-4 0,-2-1 2 0,-3-1-10 15,-2-1-2-15,-1-1 0 0,-2 1 30 16,3-2 51-16,-3 0 14 0,-3 3 16 0,0-1-8 0,0 3-10 16,0 4 32-16,0-1 6 0,0 4-11 15,0 2-36-15,-4 3-45 0,4 0-31 0,0 5-9 16,0 0-1-16,0 0 10 0,0 5 2 0,0 3 3 16,0 0-2-16,0 3-8 0,0 1 8 0,0 2-12 15,0 3 3-15,0 0 8 0,0 4-8 0,0-1 10 16,0 0 3-16,0 2-11 0,0-2 8 0,-5 1 1 15,1-3-11-15,4 0 1 0,0-2-3 0,-4-1-1 16,1-2 10-16,3-1 3 0,0-3-4 0,0 0 0 16,0-3-4-16,0 1-2 0,0-2 6 0,0-3-2 15,0 1 9-15,0-3 2 0,0 0-5 0,0 0 8 16,0 0-12-16,0 0 4 0,0 0 5 16,0-4-8-16,0-1 52 0,0 0-50 0,0-1-10 15,0-1-6-15,0 1-43 0,-6-4 46 0,1 3 8 16,-3-3 4-16,4-1-2 0,-5 0-2 0,1-2 56 15,-1 1-51-15,0 0 41 0,-1-1-46 0,-2 1-53 16,2 2 48-16,4-1-42 0,-4 3 50 0,1 0-14 16,2 3 11-16,-1 1-11 0,0 1-5 0,-1 3 12 15,1 0-7-15,0 0 7 0,-1 5 4 16,-1 2 0-16,2 1 0 0,2 1 0 0,0 2 2 16,1 1 0-16,0 1 0 0,2 0 5 0,1 1-3 0,-1 1-4 15,3-1 0-15,0 0 2 0,0 0-4 16,0-2 4-16,7-2-2 0,-2 1-2 0,1-3-2 15,3 0-7-15,-1-2-15 0,0 0-18 0,1-2-6 16,-1-2-19-16,2 1 8 0,2-3 10 0,0 0 17 16,0 0 21-16,6-6-4 0,4-2-8 0,-1 1-13 15,5-1 3-15,4-1 6 0,2-1 20 0,-2-1 9 16,3-2 0-16,1 1 4 0,-4-4-4 0,0 3-4 16,-2-3 0-16,-1 0 4 0,-4-3-4 0,-3 2 4 15,-3-2-5-15,-3-1 5 0,-3 3-2 16,-3 0 2-16,-5 0 42 0,-3 2 5 0,0 1 7 0,0 3 18 15,0 0-23-15,-8 3-2 0,3 2-4 0,1 1-12 16,-4 2-21-16,3 0-5 0,0 3-1 0,2 0-6 16,-2 0 9-16,2 0-7 0,-3 6-2 15,3 2-3-15,1-1-6 0,-1 1 9 0,2 1 0 16,1 2 4-16,0 1 2 0,0 1-1 0,0 2-1 16,0-2-2-16,4 3 2 0,0-1 2 0,2 1 20 15,-5 1 9-15,2-2-4 0,-1 1-7 0,1-2-20 16,0-1 18-16,-1 0 51 0,0-1 16 0,-1-1 43 15,-1 0-7-15,0-4-56 0,0 3 0 0,0-4-41 16,0 1-19-16,-8-1 14 0,2-1-12 0,-2 0-2 16,2-1-3-16,-1-3-8 0,-1 2 6 0,2-1 3 15,-2 0 7-15,2-1 13 0,0-1-18 0,-3 0-35 16,2 0-7-16,1 0-82 0,-2 0-56 0,1-5-49 16,1 1-75-16,-3 0-25 0,0 1-53 15,0-1-9-15,-2-2-37 0,3 3 64 0</inkml:trace>
  <inkml:trace contextRef="#ctx0" brushRef="#br0" timeOffset="67575.92">13606 2772 109 0,'-3'5'10'0,"-2"1"9"0,1 0 15 0,-2 0 26 16,1 0 2-16,-2 2 1 0,2 0-20 0,-4 1-25 16,0 3-9-16,-3-1 23 0,0 1 26 0,-4 1 8 15,1 2-5-15,-6-2-14 0,-1 3-18 0,-4 0 6 16,-2-1 16-16,-4 1-10 0,-1 1-12 0,-5 0-3 15,-3 1-11-15,-3 2-9 0,-7 0 23 0,-1 1-6 16,-5 4-2-16,-3-2 11 0,3 3-6 0,-3-2 2 16,3 1 3-16,0 1-14 0,3-2-11 0,2 1-10 15,3 1 0-15,3-2 2 0,-1 2 2 0,1 2 4 16,0-2-2-16,4 0 11 0,-1 0-17 16,0-2 12-16,2 2-1 0,1-1-13 0,3-1 10 15,0 1-11-15,1-1-3 0,1 1 7 0,2-2 5 16,-1 3 3-16,1-1-3 0,0-2-4 0,0 1 4 15,-2 0 0-15,2-1 0 0,-2 0 7 0,2 0-5 16,-2-1-7-16,-1-1 4 0,-3 1-6 0,1 0 3 16,-1-1 5-16,0-1-3 0,-4-1-2 0,4 1-1 15,1-2 1-15,1 0 4 0,1 0 3 0,1 0-1 16,1-1-6-16,2-1 6 0,0 0-2 16,2-1-2-16,-1 0 2 0,-1 0-8 0,2 0 4 15,3 0-1-15,0-3-1 0,2 2 6 0,1-2 0 16,0 1 7-16,2-1 1 0,2 0-10 0,-1-2 0 15,2 2 0-15,0-2-2 0,0-1 6 0,2 2-4 16,-1-2 3-16,0 2 1 0,2-2 8 0,0-1-1 16,0 1-7-16,2-2 4 0,1 1 9 0,0-1 12 15,1 0-2-15,2-1 6 0,2-1-27 0,-1-1-4 16,3 1-2-16,-1-1 8 0,4 0 8 0,1-2-7 16,-1 0 11-16,3 1-26 0,-4-1 10 0,2-1-25 15,1 2 7-15,1-2 26 0,-2 2-10 0,2-1 29 16,-1 0-4-16,-1 0-21 0,-1 2 2 0,-2-1 2 15,0 2-10-15,-4-1 6 0,-1 1-4 0,-3-1 0 16,0 1 2-16,-2 0 2 0,-1-1 6 0,2 1-14 16,0-2 4-16,1-1-6 0,2 1 0 0,2-2 6 15,2 0-12-15,1-1-45 0,4 0-32 16,-1 0-36-16,0 0-48 0,1-6-9 0,2 2-36 16,0-1-23-16,7-2 50 0</inkml:trace>
  <inkml:trace contextRef="#ctx0" brushRef="#br0" timeOffset="68047.86">10534 4327 434 0,'0'0'44'0,"0"0"11"15,-3 5 10-15,3-5 21 0,0 3-13 0,0 0 22 16,0 0 14-16,-6-1-21 0,6 1-22 0,-5 1-5 16,-1-1 2-16,4 2-3 0,-1 2 6 15,2 1-9-15,1 1-21 0,-2 1 1 0,0 1-19 16,-1-1-10-16,2 2-5 0,-3-2 8 0,1 0 13 15,-3 2-8-15,0-2 18 0,-1 0-2 0,1 1 7 16,-1 0 9-16,0-2 1 0,-1 1-14 0,0 0-6 16,1-1-15-16,0 0-12 0,-1-1 6 0,3-1-6 15,2-1 1-15,-2 1-5 0,3-3 14 0,2-1 24 16,0 0 24-16,0-2 3 0,0-1-2 0,7 0-8 16,-1 0-11-16,2 0-1 0,3-5-4 0,-1 0-9 15,1 1-13-15,1 0 0 0,1 0-9 0,1 2-12 16,-3 0 12-16,-1 0 1 0,1 0 1 0,-2 1 1 15,-1 1-11-15,0 0 4 0,0 0-6 0,-3 0 0 16,-2 0-27-16,0 0-46 0,-1 0-48 0,0 7-74 16,-1-1-61-16,-1-1-33 0,0 0-43 15,0 2-7-15,-8-2 45 0</inkml:trace>
  <inkml:trace contextRef="#ctx0" brushRef="#br0" timeOffset="68625.88">9284 5095 721 0,'0'0'46'0,"0"0"48"0,-5 0 36 15,-1 0 34-15,1 0-7 0,0 0-50 16,0 0 8-16,-1 7 3 0,0-1-29 0,1-1 22 16,-1-1-23-16,1 2-19 0,-3 0-2 0,4 0-10 15,-3 2 3-15,2 0 0 0,0 2-6 0,1 4-6 16,-1 3-11-16,2 0-17 0,0 3-1 0,3 3 1 16,-2 1-13-16,1 1-5 0,1-1-4 0,0-1-3 15,0 0 1-15,6-2-1 0,2 0 14 0,-2-3 0 16,2-4-5-16,3-2 3 0,2-3 17 0,0-3 25 15,2-3 20-15,1-3 0 0,1 0-35 0,1-8 16 16,1-1 28-16,-2-3 0 0,-1-2 16 0,-2-1-17 16,-1-2-23-16,-3 0 15 0,-6-3-15 15,1 2-13-15,-5-2-32 0,0-2-9 0,-8 1 5 16,-2-2-9-16,-1 0 6 0,-3 2-2 16,3 1 2-16,-5 0-5 0,0 3 8 0,1 2-7 0,0 1-6 15,0 3 1-15,2 3-57 0,-1 2-34 0,4 2-42 16,-1 0-107-16,0 2-44 0,3 0-52 0,0 2-62 15,0 0 14-15,2 0-13 0,0 0 16 0</inkml:trace>
  <inkml:trace contextRef="#ctx0" brushRef="#br0" timeOffset="68933.44">9475 5062 1130 0,'1'-5'4'0,"1"4"55"15,-2-1 39-15,0 2 31 0,0 0 46 0,0 6-34 16,0 3-10-16,0 1-5 0,0 3-34 0,0 3 4 16,5 2-10-16,1 2-26 0,-1 4-2 0,0 1-23 15,1 3-13-15,0-1-6 0,-1 4-16 16,3-1-5-16,-1 2 7 0,0 2-2 0,1-1 38 15,0 1-3-15,0-3-15 0,3 1 8 0,-3-1-25 16,0-2 6-16,4-2 2 0,-4-2-4 0,-1-2-67 16,-1 0-57-16,0-3-49 0,1-2-21 0,-3-1-25 15,1-1-28-15,-3 0-18 0,0-2-41 0,-1-5 28 16,-1 2 4-16,0-1 39 0</inkml:trace>
  <inkml:trace contextRef="#ctx0" brushRef="#br0" timeOffset="69292.97">9494 5085 519 0,'8'-11'52'0,"-2"-1"28"16,2 1 20-16,3 0 17 0,0 1-26 0,2 4-18 0,-2 1 6 16,5 5 19-16,-2 0-27 0,2 0 19 0,-3 10-12 15,2 2-35-15,-3 3 21 0,0 0 13 16,-2 2-2-16,-4 0 29 0,0 3-1 0,-4-1-18 16,-2-2 16-16,0 1-3 0,0-1-1 0,-6-2-20 15,-2 0-20-15,-1-3-26 0,2 0-20 0,-1-1-9 16,0-1-6-16,1-2-7 0,-2-1 6 0,3 0 5 15,1-2-2-15,-1-2 4 0,2-1-4 0,0-1-13 16,-1-1-63-16,2 0-52 0,-2 0-74 0,2 0-44 16,0 0-10-16,-2-5-47 0,2 2 0 0,-2-1-45 15</inkml:trace>
  <inkml:trace contextRef="#ctx0" brushRef="#br0" timeOffset="69717.96">9848 5050 441 0,'0'-2'32'0,"0"1"30"0,3 0 25 16,-3-2 18-16,2 2-20 0,0-1-19 0,-1 0-14 15,2-1-1-15,1-1 3 0,0 1-5 0,1-1 39 16,-1-1-21-16,1-1 19 0,2 1 10 0,-1-1-43 15,2 0 36-15,-4 0-2 0,1-2-2 0,-5 2 7 16,0-2-18-16,0 1-20 0,0 1 9 0,-8-2-11 16,-1 0 5-16,4 2 3 0,2-1-9 15,0 1 3-15,0 1-6 0,1 0-7 0,0 2-8 0,1 1 15 16,-2-1 3-16,-2 2-3 0,2 1-4 16,-2 0-8-16,2 0-7 0,-2 6-13 0,0 2 9 15,-2 1-16-15,2 1-9 0,0 2 9 0,0 1-4 16,1 3 4-16,0-1-5 0,1 2-4 0,3 0-6 15,0-2-1-15,0-1 7 0,8-1 4 16,0 0-4-16,2-3 4 0,-1 1-10 0,-1-3 1 0,3-1 3 16,3-2 0-16,-1 0 11 0,4-3-5 0,-2 0-2 15,4 0-2-15,-2-1 14 0,4-1-11 16,-3 0-42-16,-1 0-67 0,-2 0-71 0,0 0-46 16,-2 0-44-16,-3-4 7 0,1 1-23 0,-2-1-14 15,0-1 20-15,-1 0-18 0,2-1 54 0</inkml:trace>
  <inkml:trace contextRef="#ctx0" brushRef="#br0" timeOffset="70180.11">10136 4765 750 0,'-10'0'23'0,"-2"1"27"0,2 0 26 15,2 0 17-15,3-1 5 0,2 0 4 0,3 2-33 16,0-2 18-16,12 0-19 0,2 0-22 0,3 0 9 15,2 0-21-15,0 0 2 0,3 0 0 0,0 7 13 16,-1 1 5-16,0 2-7 0,0 0-4 0,-3 2-8 16,-1 1-20-16,-1-1 3 0,0 0 14 0,-5 0 13 15,2 0 18-15,-5-1 22 0,-2-2 26 0,1 0 30 16,-3-3 15-16,-1 2-35 0,-1-3-32 16,-2-1-39-16,0 0 2 0,0-2 28 0,0-2-8 15,0 0-15-15,-8 0-26 0,3-6-43 0,-3 0 17 16,3-3-10-16,-1 0-4 0,0-2 23 0,1-3-21 15,0 0 16-15,2-1-6 0,0-1-20 16,1 1 22-16,2-1-86 0,0 0-26 0,-1 3-91 16,1 0-87-16,0 2-17 0,0 1-54 0,0 2 3 15,0-1-22-15,0 2-13 0</inkml:trace>
  <inkml:trace contextRef="#ctx0" brushRef="#br0" timeOffset="70608.96">10651 4696 794 0,'0'-4'46'0,"0"0"32"15,-6 1 70-15,0 0 29 0,0-1-41 16,-1 2-19-16,2 1-40 0,0 1-2 0,-2 0 6 15,-1 0-8-15,1 0-11 0,-1 7-19 0,-1-1 7 16,-2 2 7-16,3 0-11 0,-4 1-13 0,2 2-5 16,0-2-22-16,0-1-4 0,2 2 9 0,0-1-13 15,1 1 2-15,4-2 0 0,0-1-2 0,0 0 4 16,3 1 6-16,0-3-1 0,0 0-3 0,6-2-6 16,2-3 6-16,-2 0 11 0,2 0 4 0,3-8 17 15,0 2 14-15,1-1-9 0,0 0 16 0,-1-1 24 16,3-2 1-16,-3 0 11 0,2 1-22 0,1 0-35 15,-4 0-11-15,2-1-11 0,-4 1 15 0,0 3 10 16,-1 0-18-16,-4 3 6 0,1 0 8 16,-1 3-10-16,-1 0 7 0,-2 0-8 0,2 8-24 0,-1-1 7 15,1-1 2-15,1 4-7 0,0-4 17 16,1 3-14-16,0-1-3 0,0 1 5 0,2-3-21 16,0 2-60-16,-3-1-17 0,2 0-87 15,0 0-48-15,0 1 1 0,-4-2-63 0,4 0 8 0,-2 0-18 16,-2-1-4-16,-1 0-12 0,2-1 9 15</inkml:trace>
  <inkml:trace contextRef="#ctx0" brushRef="#br0" timeOffset="70886.55">10798 4554 875 0,'-6'-12'58'0,"0"2"77"0,1 3 26 15,2-2 59-15,-2 3-32 0,3 2-67 0,-1 3-3 16,2-1-13-16,-1 2-2 0,2 0 11 0,0 0-2 16,0 8-41-16,6 1-1 0,-1 1-2 0,2-2-28 15,-1 5 4-15,3-1-17 0,-1 2-9 0,0 0 11 16,0 2-13-16,0 0-9 0,0-1-7 0,-2 2 0 16,2-2 4-16,1 0-4 0,-2-1 7 0,-1 0-2 15,2-2-26-15,0-3-67 0,0-1-63 16,-3 1-67-16,1-3-43 0,-3-1 28 0,-1 1-23 15,1 0 7-15,-3-1 32 0,0 0-25 0,0-1 20 16,0 0 26-16,0-1 15 0</inkml:trace>
  <inkml:trace contextRef="#ctx0" brushRef="#br0" timeOffset="71529">10857 4750 434 0,'-5'-5'48'16,"4"0"16"-16,-2-1 10 0,-1 2 10 0,4-1-38 15,0 1-12-15,0 0 7 0,0 0-8 0,0-1 4 16,8 0 0-16,1 0-3 0,-2-2 11 0,4 1-9 15,-2-1-2-15,4-1 7 0,0-2 13 0,4 0 3 16,-1 1 11-16,3-2-18 0,1 1-38 0,3-3 12 16,-1 2 6-16,0-2 13 0,2 2 2 0,-5 0-5 15,0 1 34-15,-5 1 0 0,0 1 27 0,-4 2 16 16,-4 1-37-16,0 2 6 0,-3-1 5 16,-1 3-18-16,-2 1-13 0,0 0-22 0,0 0-20 15,0 0-12-15,0 6-4 0,-5 0 1 16,-2 1-6-16,3 1 8 0,-1 2-1 0,1 1-4 0,-1 1 3 15,0 2-8-15,1 0 3 0,2 0 11 0,0-1-5 16,2-1 9-16,0 1-4 0,0-3-7 16,5-2 14-16,1 0-16 0,2-3 8 0,-1-1-1 15,-1-2-9-15,2-1 8 0,-2-1-1 0,0 0 43 16,-1-6 26-16,2 1 4 0,-1-1-3 0,-2-2-20 16,-2 0-3-16,1 0 6 0,-1-2-3 0,-2 1-12 15,0 0-15-15,0-2-12 0,-7 3 1 0,0-4-17 16,2 2 0-16,0-1-7 0,-3 0 0 0,3 2 9 15,-1-1-9-15,2 2 9 0,-1 0-7 0,2 2-48 16,-1 0-16-16,1 1-35 0,2 1-47 0,-1 2 14 16,0-1-21-16,2 2 7 0,0-1 29 0,0 1 19 15,0 1 30-15,0 0 33 0,0-2 22 0,5 1 18 16,-2 0 4-16,2 0-2 0,0-2 2 0,1 1-6 16,2 0 8-16,0 0-6 0,2-1-2 15,0 1 4-15,0 1-4 0,-2-1 2 0,4 2 5 16,-2 0-1-16,0 0-2 0,0 0 2 0,-3 5 2 15,1 0-4-15,0-1 6 0,0 2 1 0,-2 0 16 16,2 0 4-16,0 2 0 0,3-1-2 0,0 0-16 16,0-1 3-16,0 0 3 0,-3 0 13 0,0-1 8 15,-3-1 19-15,1 0 31 0,-5 0-10 0,1-3 31 16,0 2 0-16,-2-2-32 0,0 0-5 0,0 1-34 16,0-2-4-16,0 0-11 0,0 0 13 0,0-5-15 15,-4 0-3-15,0 1 2 0,-1-1-13 0,2-1 5 16,-2-2-21-16,2 2 4 0,-2-3 3 0,2 0-39 15,0 0-69-15,-2-2-52 0,1 1-70 0,1 0-33 16,-1-2 15-16,3 3-32 0,-1-2-17 0,0 0-18 16,2 2-11-16,0 0 46 0</inkml:trace>
  <inkml:trace contextRef="#ctx0" brushRef="#br0" timeOffset="73855.98">14209 4067 540 0,'-8'0'34'16,"0"5"38"-16,2-5 31 0,2 5 31 16,-5-1-23-16,1-4-24 0,0 1-9 0,2 2-19 15,1-3-13-15,5 0 7 0,0 0 3 0,0 0-7 16,8 0 2-16,-3 0-7 0,0 2-6 0,-2-2 16 16,0 1 31-16,-3 1-8 0,0-1-11 0,0 0-9 15,0 0-17-15,0 1 12 0,-5-1 11 0,-1-1-2 16,2 3 12-16,0-1-5 0,-1 0-3 0,2 0 2 15,0 1-23-15,1 1-20 0,-1-2-15 0,3 3-18 16,-1 1 5-16,-1-1 4 0,0 0 0 0,2 1 13 16,-3 1-7-16,3 1 3 0,-2-1 2 0,1 1-9 15,-1 3 3-15,1-2-1 0,1 0 61 0,-3 1-5 16,3 0-4-16,-2 2 2 0,1-1-58 0,-1 1 4 16,1 1 10-16,-1 2-5 0,0 0-7 0,2 2-6 15,-1 0-5-15,-1 1-5 0,1-1 8 0,1 2-1 16,-4-1-5-16,1 0 19 0,-2-1-7 15,1 0 5-15,-1 0-3 0,4-2-2 0,-4 0 2 16,1-1-11-16,1 0 7 0,-2-2 2 16,2 0 2-16,0-1 9 0,-3 0-6 0,3 0-1 0,-2-2 3 15,2 1-5-15,-4-1 3 0,4-1 2 0,-3 1-10 16,0-1 8-16,-1 1 4 0,1 1-9 0,-2-2 7 16,-3 1-5-16,3-1-4 0,0 2-3 0,-3-1 3 15,3 0-2-15,-3-1 6 0,2 1 5 0,-1-3-12 16,-1 0 12-16,-1 0-5 0,2-1-6 0,0-1 6 15,1-1-2-15,-2-1 9 0,3 1-5 0,-3 0 10 16,0 2-12-16,1-2 3 0,-2 1-8 0,2 0-3 16,-2 0 12-16,-2 1-8 0,2 1 9 15,-2-2-7-15,2-1 0 0,-4 1-5 0,3-1 42 16,-1-1 18-16,-2 0-6 0,0 1 8 0,0-1-38 16,2-1-19-16,-2 1 4 0,-2-1-4 0,2 0 3 15,-2 2-3-15,1-2 2 0,-2 0 5 0,0-1-4 16,-2 2 6-16,-1-1-7 0,0 0-9 0,1 0-5 15,-5-1 5-15,0 1-2 0,-2 1 14 16,0-1 4-16,-2-1-11 0,-1 0 7 0,-2 1-15 16,2 1 3-16,-3-1 5 0,1 0 2 0,0 1-2 15,-2-1-1-15,2-1 10 0,-1 2-11 0,1-1 6 16,-3 0 5-16,3 0-5 0,1-1 12 0,2 1 7 16,2 1-2-16,2-1-7 0,-1 0 0 0,4-1-8 15,-1 0-8-15,1 0 4 0,2 1-3 0,0-1 1 16,-1 0 4-16,1 0-4 0,0 0 2 0,0 0-5 15,0 0 2-15,-1 0-1 0,-1 0 2 0,-1 1 6 16,0-1-6-16,-3 2 14 0,0-2-15 0,-3 0 1 16,0 1 2-16,0 1 2 0,-3-1 6 0,1 1-8 15,-1 0 4-15,-2 1-18 0,2-2 17 0,-3 4-3 16,1-2 0-16,2 0 2 0,1 1-2 0,-1 1 5 16,1 0-5-16,1-2 16 0,1 1-11 0,1-1 11 15,3 0-2-15,0 0-14 0,2 0 2 0,2-1-6 16,0 1 6-16,3-1 5 0,0 0 0 0,4 0-2 15,3 0-5-15,1-1-5 0,6 0 10 16,-2 0-12-16,2 0 4 0,3-1 10 0,1 0-18 16,1 0 11-16,-2 0-3 0,1 0-4 0,-1 0 7 15,0 2 3-15,1-2-3 0,-3 0-3 0,1 1 1 16,-3 1 0-16,0-1 2 0,1 1 0 0,0 0 7 16,-1-1-9-16,-2 2 4 0,0-3 0 0,2 2 3 15,-1-1-3-15,1 1 3 0,-1-2 2 0,0 1-10 16,2-1 8-16,2 0-5 0,-3 0 0 0,1 0-2 15,0 0 11-15,2 0 3 0,-2 0-12 0,2 0-5 16,0 0-4-16,-2 0-8 0,2 0 20 0,-1 0-1 16,0-3 0-16,0 3-2 0,0-3-11 15,-2 3 11-15,1-1-7 0,0 1 14 0,1 0 2 16,-1 0 0-16,2 0 1 0,-2 0-17 0,2-2 2 16,1 1-7-16,-1 1 8 0,1 0 15 0,-1 0-6 15,-1 0 2-15,2 0-5 0,-1 0-4 0,0 0 5 16,-2 0-8-16,3 0 0 0,-2 0-4 0,0 0-3 15,-3 0 17-15,2 0-8 0,-3 0 8 0,2 0 2 16,-1 0-4-16,-2 0-1 0,-1 0-5 16,2 0 1-16,-1 0-5 0,3 0 7 0,-1 0 0 15,1 0-7-15,1 0 9 0,4 0 1 0,-1 0 4 16,0 0 7-16,0 0-9 0,0 0-10 0,2 0-7 16,-2 0 1-16,-1 0 6 0,2 0-2 0,-1 0 14 15,0 0-5-15,1 0-11 0,-1 0 20 0,2 0-18 16,0 0 10-16,0 0 6 0,0 0-14 0,0 0 5 15,0 0-9-15,0 0 4 0,0 0 12 0,0 0-2 16,0 0 0-16,-5 0-1 0,4 0-4 0,-3 0 8 16,4 0-6-16,0 0 0 0,0 0-2 0,0 0 2 15,0 0-4-15,0 0 2 0,0 0-9 0,0 0-1 16,0 0 13-16,0 0-13 0,0 0 13 0,0 0-41 16,0 0-63-16,0 0-68 0,0 0-75 0,5 0-41 15,-3 0-15-15,1 0-34 0,0 0-23 0,-1 0-12 16,1-4-19-16</inkml:trace>
  <inkml:trace contextRef="#ctx0" brushRef="#br0" timeOffset="78501.25">15012 3395 308 0,'0'0'24'0,"0"0"-6"0,0 5 18 0,0-5 37 16,0 6 0-16,0-5 4 0,0-1-15 0,0 0-25 16,0 0-25-16,0 0 29 0,0 0 6 0,5-4 16 15,-2-1 13-15,0 1-8 0,2-2-16 0,-2-1 19 16,4 0-12-16,0 0 22 0,1 0 23 0,0-1-39 16,2 2-3-16,0-3-10 0,2 2 27 0,-1-4 2 15,3-2 7-15,0-2-19 0,0-3-29 0,-1-4 12 16,3-1 0-16,-2-4-8 0,3-2-17 15,0-5-16-15,0-1-9 0,0-4 0 0,2-3-4 16,1-4-2-16,-2-3 2 0,3-3 0 0,-5-5 2 16,-1-3-5-16,-2-5 5 0,-4-1-6 0,-6-2-5 15,-3-2 5-15,0 3-13 0,-12-1 0 0,-6 3 11 16,-2 2-7-16,-4 5 1 0,-4 3 9 0,1 2-3 16,-2 6 4-16,-1 3 4 0,2 5-4 0,1 3 6 15,0 4 4-15,5 4 2 0,3 5-4 0,3 3-6 16,3 3-76-16,4 2-68 0,1 5-90 15,5 2-97-15,3 0-17 0,0 3-4 0</inkml:trace>
  <inkml:trace contextRef="#ctx0" brushRef="#br0" timeOffset="79856.74">13189 4005 267 0,'-1'0'33'0,"-1"0"10"0,2 0 8 15,-2 0 17-15,1 0-7 0,-1 0-8 0,-1 0 1 16,0 0-6-16,-1 0-9 0,-3 0 21 0,-1 0 8 15,-2 0-1-15,-2 0 7 0,1 0-19 0,-4 0-2 16,-2 4 15-16,1-4-14 0,-3 3 6 0,0 0-6 16,2-3-25-16,-2 0 5 0,1 0 9 0,-2 0-9 15,0-5-3-15,0 1-7 0,1-1-20 0,-4-1 2 16,-1-1 8-16,0-1 6 0,1-3 0 0,-3 1-2 16,-2-3-8-16,1 1-6 0,-3-4 0 0,3 0 6 15,-2-3 2-15,-2-4-8 0,-2-2 7 0,-2-2-16 16,0-3 3-16,0-2 6 0,-1-2-12 15,-1-1 7-15,-2-1-18 0,0 0 5 0,-3-2 4 16,0 2 36-16,-2 1 41 0,-1 3 0 0,-2 1 7 16,0 1-33-16,2 0-33 0,-2 2-10 0,4 0-10 15,2 0 6-15,3 1 8 0,2-2 0 0,1-2 0 16,5 1-6-16,5-1 0 0,2-1 2 0,4 0-1 16,5-2 5-16,2 0-4 0,5-1 2 15,7 0 0-15,0 0 0 0,0 0 5 0,8-1-5 16,3 1 2-16,0 0-10 0,0 0-1 0,5-1 7 15,-3 0 0-15,2 1 6 0,3-2 0 0,-1 1-4 0,-1 2 0 16,3 0 0-16,0 0-6 0,2 2 0 16,-1-1-2-16,4 2 6 0,-2 0 0 0,4 2 2 15,-1-3 6-15,2 1-6 0,-1 2 4 0,3 0 4 16,-1 1-2-16,2 1 5 0,0-2-3 0,-1 3-4 16,2 2-2-16,-1-1-4 0,4 0 0 0,-3 4-2 15,1-1 0-15,1 1 4 0,-1 0 2 0,1 2 8 16,0 1-3-16,2 1-1 0,2-1 0 0,2 0-8 15,-1 0 6-15,1 0-6 0,1 2-2 0,2-1 2 16,3 2 0-16,-1-1 0 0,-1 2 0 0,1 1 0 16,-1-1 4-16,-4 2 8 0,-4 2 0 0,0 0-4 15,-7 2-10-15,-2 0-2 0,-4 3 2 0,-6-1 4 16,-1 4 0-16,-7-1-4 0,0 2 2 0,-3 0-2 16,-2 1 12-16,-2 0 6 0,-1 0-1 0,0 0 1 15,0 0-3-15,0 0-3 0,0 0-8 16,0 0 0-16,0 0 4 0,0 0-10 0,0 0 10 15,0 0-4-15,0 0-6 0,0 0 4 16,0 0-7-16,0 0 3 0,0 0 6 0,0 0 2 0,-4 3 4 16,4-3 3-16,0 0-11 0,0 0 2 0,0 0 2 15,0 0-4-15,0 0 8 0,0 0-2 0,0 0 0 16,0 0-2-16,0 0-10 0,0 0-1 0,0 0-7 16,0 0 10-16,0 0 8 0,0 0 8 0,0 0-20 15,0 0-76-15,0 0-51 0,0 0-82 0,0 4-76 16,0-4-6-16,0 0-47 0</inkml:trace>
  <inkml:trace contextRef="#ctx0" brushRef="#br0" timeOffset="85280.12">3778 1264 455 0,'0'-1'51'0,"0"1"12"0,0 0 29 16,0 0 33-16,0 0-30 0,0 0 7 0,0 0-6 15,5-4 1-15,-5 0-10 0,5 4 14 0,-2-3-17 16,0 2-44-16,-3 1-5 0,2 0-13 0,-1 0 10 15,-1 0 26-15,0 0 17 0,0 0 3 0,0 0 13 16,0 0-4-16,0 6-10 0,0 1-20 0,0 3-21 16,0 2-7-16,0 4-9 0,0 3-6 0,0 3-5 15,0 4-9-15,0 4 2 0,0 2 0 0,-6 3-4 16,1 1 2-16,0 1-2 0,2 1 6 16,0 2-1-16,-3-2 5 0,1-1 3 0,2-1-3 15,-2-1 3-15,2-1-4 0,-2-3-12 0,2-4 5 16,1-1-2-16,-2-3-5 0,1-3 7 0,3-2-21 15,-3-3-36-15,1-2-40 0,-1-1-41 0,3-3-32 16,-3-2-29-16,1-1-8 0,0-1-33 0,2-4-29 16,-3 2-24-16,1-3 37 0</inkml:trace>
  <inkml:trace contextRef="#ctx0" brushRef="#br0" timeOffset="85722.27">3802 1264 655 0,'0'-2'23'0,"0"0"38"16,0 1 22-16,0-1 17 0,0 1-1 0,0 1-47 16,0 0 19-16,0 0 21 0,0-1-20 15,0 1 33-15,8-1-37 0,-5 1-20 0,2 0 40 16,-2 0-5-16,4 0 19 0,-3 0 5 0,4 6-19 16,0 2-6-16,-2 2 3 0,2 4-4 0,1 3-1 15,0 4-17-15,0 4-26 0,0 3-22 0,-1 1-17 16,0 3 55-16,0 0 16 0,3 2 11 0,-1 1 2 15,-2-3-55-15,3 1-18 0,-2 0-13 0,1-2-5 16,1-3 2-16,0 0 1 0,-3-2-1 0,4-2 4 16,-4-3 12-16,2-3-2 0,-2-2 4 0,-1 0-9 15,0-3-11-15,-1 0-2 0,-2-3 2 0,-1 0-2 16,0-2-67-16,1 1-45 0,-2-2-55 0,-2-1-33 16,0 2-14-16,0-1 0 0,0-1 2 15,-9-1-45-15,4 0 5 0,2 0-31 0,-2-4 17 16</inkml:trace>
  <inkml:trace contextRef="#ctx0" brushRef="#br0" timeOffset="86145.93">3745 1735 483 0,'0'1'37'0,"0"0"10"0,0 0 32 16,0-1 32-16,0 0-9 0,5 0-4 0,1 0-25 15,2-7-26-15,3 2-19 0,0-3 22 0,2 0 17 16,1 0-24-16,2 2-3 0,0-3-1 0,-2 2-11 16,3-1 28-16,-2 0 3 0,2 1-37 15,-4 2-10-15,2-1-2 0,-2 1-10 0,-2 1 8 16,-1 1-2-16,-1 0-12 0,-4 1 2 0,3-1 6 16,-4 3-4-16,1-2-2 0,-3 2-2 0,1 0-2 15,0 0 4-15,-1 0 8 0,1 0 2 0,-1 0-4 16,-1 0-4-16,2 0-53 0,-1 3-37 0,-2-3-26 15,0 4-37-15,0-1 3 0,0-2-32 0,0-1-4 16,0 2-16-16,0-1 29 0</inkml:trace>
  <inkml:trace contextRef="#ctx0" brushRef="#br0" timeOffset="86638.79">4161 1202 677 0,'0'-4'42'0,"0"2"54"0,-6-1 25 15,1 1 67-15,-2 1-17 0,3 0-59 0,1 0-22 16,3 0-54-16,0-1-10 0,0 2 26 0,0 0 23 16,0 0-10-16,0 0 2 0,0 0-7 0,7 0-12 15,-3 4 25-15,0 1-15 0,0 3 4 0,2 1-1 16,0 4-20-16,-1 2 6 0,1 6-6 0,1 1-11 15,-3 5-4-15,3 1-6 0,-1 2-11 0,0-1 2 16,1 2-9-16,-1 1 9 0,2-4 5 0,0-1-5 16,-2 1-5-16,2-3-1 0,-1-3-5 0,-1-1-9 15,3-1 11-15,-4-2-4 0,1-3 2 16,-1 0 9-16,-2-2-7 0,2-3-2 16,-2-1-2-16,-3 0 2 0,0-1 2 0,0 0 4 0,0-2-1 15,0-2-23-15,0 0-43 0,-3-1-40 0,-5-1-36 16,3-1-5-16,-1-1-23 0,1 0 17 0,-1 0-16 15,0-5-33-15,1 0 6 0,0 1-33 0,0-2-6 16,2-2-11-16,1-2 45 0</inkml:trace>
  <inkml:trace contextRef="#ctx0" brushRef="#br0" timeOffset="87569.06">4259 1190 420 0,'-5'-1'14'0,"1"0"54"0,0 0 20 15,1-1 29-15,0-2 5 0,3-1-41 0,0 0-16 16,0-1-16-16,8 0-11 0,2-3-10 0,0 1-11 16,0-2 2-16,1 2 13 0,1-1 9 15,0 3 13-15,-1-1-12 0,3 1-21 0,-1 3 14 16,-1 0-23-16,-1 2 8 0,-1 1-2 16,1 0-20-16,-2 9 25 0,1-1-11 0,-1 2 6 0,-1 1-2 15,-3 1-4-15,2 3-4 0,-3-1 0 0,2 0-10 16,-4 3 3-16,-1 0-3 0,-1 0-4 0,0 1 10 15,0-1-9-15,-9 1 9 0,1 0 6 0,0-2-4 16,2-1 3-16,-3-2 1 0,1-3-10 0,1 1 6 16,-1-3 4-16,2-2 20 0,0-2 16 0,1-1 17 15,2 0 6-15,0-1-27 0,-1-1-1 0,4-1-20 16,-3 0-11-16,3 0 3 0,0 0-11 0,0-4 0 16,0 0-4-16,0 0 0 0,0 0 0 15,0 1 4-15,0-1 2 0,0 0 7 0,3-1-1 16,2 2-8-16,0-1-6 0,0 0-7 0,4 2 1 15,-4-2 6-15,3 0 6 0,0 1 9 0,4 1-1 16,-1-1-4-16,1 2 5 0,0-1-9 16,1 1-2-16,1 1 6 0,0 0 0 0,0 0 2 15,1 0 2-15,-1 0 9 0,2 7 2 0,1 1 6 0,-4-2 5 16,1 2-11-16,2 1-4 0,-2 1-5 16,2-1-3-16,-3 2 18 0,2 0 14 0,-2 0 4 15,1 0 13-15,1 1-24 0,-3 0-12 0,-1 0 15 16,0 0 35-16,0 0 3 0,-3-1 25 0,-3 2-25 15,2-2-41-15,-4-1 21 0,-3 1 9 0,0 0 9 16,0-1 1-16,-10 1-16 0,-1 0-16 0,-2 0 17 16,1-1 12-16,-4 1-7 0,2 0-16 0,-5-2-14 15,3 0-20-15,-3 1 10 0,1-3 5 0,-2 1-12 16,3-2 12-16,-1-2-2 0,-1 0-12 0,0 0-1 16,2-3-4-16,-4 2-2 0,2-1-8 0,-3-1 12 15,2 2-12-15,-1-1-3 0,-1 1 11 0,0 0-4 16,4 1 6-16,-2-2-5 0,5 1 5 0,0-1-10 15,3 1-5-15,3-3 0 0,3 1 3 0,1-1-3 16,2 0-3-16,1 0 3 0,2 0-12 0,0 0 8 16,0 0-37-16,0 0-39 0,0 0-36 15,0-2-77-15,5-2-28 0,3 1-47 0,0 1-27 16,-5-1-14-16,3-1-42 0,1 3-17 16,-1-2-54-16,3 1 53 0</inkml:trace>
  <inkml:trace contextRef="#ctx0" brushRef="#br0" timeOffset="91542.86">13687 3395 413 0,'-3'0'66'0,"2"0"25"0,-1 0 45 0,0 0 43 15,2 0-46-15,-3 5 24 0,1 2-20 0,-1 1-35 16,0 1-20-16,0 1-26 0,-2 0-4 0,-1 2 18 16,-2 0 11-16,0 2-24 0,0 2-20 0,-3 2-26 15,-2 4-7-15,1 2-11 0,-2-1 7 0,-2 2 2 16,3 2-8-16,0-1 10 0,-1 0-10 0,3 1 2 15,-1-4 8-15,2 1-2 0,2-5 8 0,0 1-32 16,2-4-61-16,1-1-57 0,4-3-53 0,-3-2-36 16,1-3 11-16,3-3-11 0,0-2-39 15,0-2 57-15</inkml:trace>
  <inkml:trace contextRef="#ctx0" brushRef="#br0" timeOffset="91773.9">13442 3460 448 0,'0'-5'62'15,"0"5"30"-15,0 0 41 0,0 0 34 16,6 6-52-16,-1 1 23 0,-2 1-20 0,4 1-15 0,-1-2-16 16,5-1-43-16,0 0-28 0,2 2-6 15,4-2 4-15,0 1-10 0,1 1 8 0,1 1-12 16,0 2 6-16,1 0-2 0,1-1-4 0,0 1 4 15,-1 0-10-15,2-1 8 0,-1 1-16 0,1 0-63 16,-2 0-49-16,-2-1-84 0,-1-1-54 0,4-1-16 16,-4-1 15-16</inkml:trace>
  <inkml:trace contextRef="#ctx0" brushRef="#br0" timeOffset="92080.55">14569 3204 875 0,'0'-6'28'0,"0"0"22"0,0 1 16 0,0-1 0 15,0 1 10-15,0 2-17 0,5 0-24 0,4 0 1 16,4 2-28-16,0 1-6 0,4 0 8 0,2 0 0 16,0 7-10-16,-2-1 0 0,1 2 7 0,-1-2 3 15,-4 2 6-15,1 1 3 0,-3-1-9 16,-3 1-39-16,0 0-41 0,-5 0-41 0,0 1-62 16,-3-3-32-16,0 1-20 0,0-2-14 0</inkml:trace>
  <inkml:trace contextRef="#ctx0" brushRef="#br0" timeOffset="92273.91">14824 3084 927 0,'2'-9'47'0,"-2"2"65"16,0 2 22-16,0 4 19 0,0-2-40 0,0 3-23 15,0 0 2-15,0 7-15 0,0 2-4 0,0 4-40 16,-7 2-20-16,2 3-5 0,2 4-4 0,-2 2-4 15,1 0-2-15,-6 1 0 0,4 1 6 0,-4 0-51 16,0-1-86-16,-2 1-96 0,1-2-136 0,-6 0-55 16</inkml:trace>
  <inkml:trace contextRef="#ctx0" brushRef="#br0" timeOffset="93297.25">4422 2457 1062 0,'0'-3'13'16,"-9"0"64"-16,2 3 39 0,2 0 18 15,0 0 32-15,-1 5-46 0,2 2-30 0,-1-1 2 16,3 3-26-16,-1 2 1 0,0 3-2 0,-2 3-14 16,0 2 4-16,-1 5 1 0,0 0-5 0,3 3-8 15,-2 4-19-15,-2 0-15 0,1 2-7 0,-3-2 2 16,-1 1 3-16,-1-1-1 0,0-1 1 0,0-2-5 15,0 0-2-15,-2-3-6 0,5 0 4 0,0 0 2 16,1-2 0-16,2-4-9 0,2-1-56 0,-2-2-58 16,2-2-51-16,-1-2-36 0,1-1-41 0,0-3-1 15,-1-1-33-15,2-2-54 0,-3-2 61 0</inkml:trace>
  <inkml:trace contextRef="#ctx0" brushRef="#br0" timeOffset="93650.9">4025 2627 677 0,'-2'-5'29'0,"-1"0"35"0,-1 1 46 15,2 1 14-15,2 0 18 0,0 1-25 0,0 1-16 16,0-1-15-16,0 1-34 0,0 1 17 0,6 0 6 15,-3-2 12-15,2 1 7 0,0 1 1 0,1 0-13 16,1 0 12-16,0 0 6 0,1 0-10 0,2 7 21 16,2 1 13-16,1 1-20 0,0 1-26 0,4 3-36 15,0-1-46-15,-2 2 6 0,5 2 0 16,-2-3-2-16,4 3 9 0,1-2-11 0,0-2 9 16,2 0-5-16,2-3 5 0,0 1-7 0,1-3-7 15,-1 1 2-15,-2-2 5 0,-2-2 0 0,-1 1 7 16,-2 1-4-16,-4-1 1 0,1-1-13 0,-5 2-80 15,-3 0-64-15,-3-1-65 0,-1-1-45 0,-5 1 36 16,0-1-30-16,0 0-24 0,0 0-36 0,0-1-30 16,0-1 68-16</inkml:trace>
  <inkml:trace contextRef="#ctx0" brushRef="#br0" timeOffset="94105.66">4654 2357 905 0,'-6'5'43'0,"-2"-1"71"0,0 0 45 16,4-4 13-16,-3 0 7 0,2 0-59 0,2 0-40 16,3 0-7-16,-3 0-54 0,3-4-3 0,0 0 15 15,0 4 15-15,0 0 23 0,8 0-10 0,0 0 16 16,0 0-13-16,3 0-15 0,0 0 37 0,1 0-5 15,3 0-5-15,0-5 6 0,0 5-33 0,2 0-21 16,-1-3-12-16,1 3-3 0,-1 0 7 0,1 0-18 16,1 0 11-16,-2 0 3 0,-2 8-8 0,0-2 6 15,-3 2-8-15,3 0 5 0,-2 0-6 16,-3 1-1-16,0 0 5 0,-2 1-16 0,-1 1-54 16,-1 0-67-16,-2-1-51 0,0 1-48 0,-1-2-25 15,0 0 12-15,-1-1 1 0,-1-3-27 0,0-1 2 16,0-1-13-16,0-1 11 0</inkml:trace>
  <inkml:trace contextRef="#ctx0" brushRef="#br0" timeOffset="94593.52">4926 2152 655 0,'0'0'11'16,"0"0"20"-16,0 0 12 0,0 0 10 0,0 0-12 16,0 0-16-16,0 0 15 0,0 5 20 0,5 1 7 15,-2-3 36-15,-3-3 4 0,2 0-4 0,-1 0 1 16,1 0-30-16,0 2-4 0,-2 1 3 0,0-2 6 15,0 1-8-15,0 1-20 0,0 5-9 0,0 1-7 16,0 0-6-16,0 2 7 0,0 1-19 16,0 0 6-16,0 2 10 0,0 1-9 0,0-1 3 15,0 1-8-15,0 2-4 0,0-2 0 0,6 1-11 16,-2 2 3-16,-2-3-7 0,1 5 0 0,0-1 13 16,-1 2-13-16,3 1 10 0,-2 1-8 0,0 2-2 15,0 2 32-15,0-1 3 0,-1 1 6 0,1-2-2 16,0-2-30-16,-1-1-7 0,-2 0 13 0,3-1 49 15,-3-1 0-15,0-3-2 0,0 0-14 0,0-2-43 16,0 1-3-16,0-3 10 0,0-1-1 0,-5-2-7 16,5-3 10-16,-6 1-5 0,3-2-3 15,-5-3 1-15,5 1 2 0,-2-2-16 0,0 0 7 16,0-1 0-16,-1-1-22 0,0 0-97 0,1 0-75 16,-1 0-94-16,-1-4-76 0,1-1-12 0,-3 0-70 15,2 1 61-15</inkml:trace>
  <inkml:trace contextRef="#ctx0" brushRef="#br0" timeOffset="97987.28">2741 2013 413 0,'-5'0'1'0,"0"0"49"0,-2 0 20 16,5 0 18-16,-1 0 20 0,0 0-33 0,0 0-20 16,0 0-16-16,1 0-6 0,0 0 1 0,2 0 15 15,0 5 7-15,0-5 32 0,0 4-7 16,0-4 16-16,0 4-6 0,0-4-38 0,0 1 1 16,0-1-14-16,0 0 12 0,0 0 5 0,0 0 4 15,0 0-15-15,0 0-15 0,-1 0-15 0,1 0-13 16,0 0-1-16,-4 0-7 0,4 0 7 0,0 0 0 15,0 0-4-15,0 0 11 0,0 0-11 0,7 0 12 16,-1 0 3-16,1 0 1 0,0 0 15 0,1 0-4 16,2 0-2-16,2 0-4 0,1 0-15 0,-2-6-4 15,5-2 0-15,0 0-2 0,3-1 8 0,4-3-6 16,0 1 0-16,7-2 2 0,3-1-8 0,2-2 8 16,1 1 2-16,0-1 0 0,-1 0 7 0,2 2-7 15,-4 1 2-15,-3 0 1 0,0 0-5 0,-1 2-2 16,-3-1 0-16,-2 3-7 0,-2 0 7 0,-6 2 4 15,1 1-4-15,-4 1-4 0,-1 1 2 0,-4 2-2 16,-3-1 2-16,-2 1 4 0,1 2 2 16,-4 0 3-16,0 0-3 0,0 0 9 0,0 0-11 15,-5 0 2-15,0 7 4 0,0-3-8 0,2-1 6 16,-3 0-6-16,3 1-4 0,-2-1-9 0,0 0-39 16,0-1-42-16,4 0-35 0,-3-1-41 15,1 1-22-15,-1 0 6 0,-1-1-10 0,-1 0-14 16,1-1 3-16,-2 0-16 0,3 0 36 0</inkml:trace>
  <inkml:trace contextRef="#ctx0" brushRef="#br0" timeOffset="98686.71">2963 1652 399 0,'0'0'3'0,"0"0"15"16,0 0 44-16,0 0 8 0,0 0 16 0,-7 0-5 15,7 0-25-15,-5 0 1 0,2 0-7 0,3 0 6 16,0 0-7-16,0 0-1 0,0 0-10 0,0 0-10 15,5 0 1-15,-2 0 3 0,2 0 16 16,-2 0 8-16,-1 0-23 0,3 0 14 0,-1 0-6 16,-2 0 1-16,-1 0 15 0,1 0-30 0,-1 0-7 15,1 0-18-15,-2 0-6 0,0 0 8 0,0 0 8 16,0 0 20-16,0 0 0 0,0 0 4 0,0 5 3 16,-5 0-9-16,5 0 7 0,0 1-7 15,0 1-7-15,0 0-7 0,0 2-4 0,0-1-3 0,5 1-1 16,-3 2 0-16,2 0 11 0,-2 2 2 0,1-1-13 15,0 4 6-15,-1-1-12 0,4 1 5 16,-3 2-1-16,0 2-8 0,2-2 8 0,0 2-8 16,-2 1 4-16,2 1 6 0,3-1-14 0,-4 1 8 15,3-1-4-15,1-1-2 0,-2-2 4 0,2 2 2 16,0-3 6-16,0-1-4 0,0-1 9 0,-2-3-9 16,2 0 5-16,-2-1-7 0,1-1-4 0,-1-2 8 15,-3-1-6-15,0 0 4 0,-1-3-4 0,-1 0-4 16,1-1-2-16,-2 0 2 0,0-3 2 0,0 1-2 15,0-1 4-15,0 2 4 0,0-2-4 0,0 1 6 16,0-1 4-16,0 1 1 0,0-1 1 0,0 0-10 16,0 0-6-16,0 0-23 0,0 0-57 0,-3 0-37 15,3 0-67-15,0-5-57 0,-4 5-16 0,3-4-79 16,-1 0 31-16</inkml:trace>
  <inkml:trace contextRef="#ctx0" brushRef="#br0" timeOffset="101227.42">3606 2771 427 0,'0'-2'14'0,"0"0"28"0,0 2 23 0,0 0 12 16,0 0 17-16,0 0-8 0,0 0 6 0,0-4 14 15,0-1-31-15,5 1 32 0,0 0-18 0,-1 0 5 16,1 1 0-16,-2-1-34 0,-3 0 20 15,2 0-2-15,-1-1 5 0,-1 2 5 0,0 0-13 16,0 2-13-16,0-1 5 0,0 1-18 0,0 1-22 16,0 0-5-16,0 0-7 0,0 7 6 0,-6 1 11 15,3 3-15-15,-2 2 0 0,-1 4-6 0,1 3-17 16,-3 4 12-16,3 1-8 0,-4 3 0 0,1-1 8 16,2 4-8-16,-4-2 9 0,1 2-3 0,1-4 5 15,1 1-5-15,-5-1-6 0,4-1 2 0,-2-1 6 16,1-2-4-16,0-2 5 0,-1 0-3 0,2-4-8 15,-1 0 4-15,2-2 8 0,1-2-10 0,-2-1 0 16,3-1 4-16,1-4-15 0,-1 1 13 16,2-1 2-16,-1-1-4 0,1-1 4 0,2-2-2 0,-3 1-49 15,1-1-32-15,0-2-22 0,-1 1-15 0,-1-1-18 16,0 1 26-16,2-2-7 0,-4 1-11 0,4-1 19 16,-2 2-11-16,1 0-5 0,-1-1-18 15,2-1-6-15,-2 0-6 0,0 0-28 0,2 0 14 16,0 0 36-16</inkml:trace>
  <inkml:trace contextRef="#ctx0" brushRef="#br0" timeOffset="101757.56">3290 2941 406 0,'-2'0'51'0,"-3"0"24"0,-1 0 31 15,2 0 28-15,-1 0-14 0,-2 0-14 0,4 0 2 16,0 4-3-16,0-4-6 0,1 0-8 0,-1 0-22 15,0 0-8-15,2 0 8 0,-1 0 17 16,-1 0-3-16,-1 0-11 0,1 0-37 0,2 0-18 16,-1 0-1-16,-1 0 5 0,1 0-2 0,2 0-7 15,0 3-4-15,0-3-6 0,0 0-6 0,0 0 13 16,0 0 1-16,5 3 9 0,-2 0 15 0,4-2-1 16,-2-1 1-16,2 1 0 0,-1 2 0 0,1-2 0 15,1 1 20-15,0-2-2 0,3 3 0 0,-2-2-4 16,1 1-22-16,2 1-15 0,-2 0-11 0,2 0 0 15,1 3-2-15,0-1 4 0,-1 3 3 16,1-1 52-16,1 4 8 0,2-2-1 0,0 0 1 0,-2 1-47 16,2-1-18-16,2 0 7 0,-1 0-7 0,-1-1-7 15,3 1 9-15,-3 0 0 0,1-1-2 16,0 1-7-16,-1-1 14 0,0-1-7 0,-2 1 4 16,-3-1 14-16,2 0-15 0,-4-1 4 0,-1 0 0 15,1 0-5-15,-2-1-5 0,-1-2-19 0,-1 1-100 16,0-1-61-16,-1 0-40 0,-1 1-59 0,-1-2 64 15,-2-1-25-15,3 0-13 0,-3 1 16 16,0-1-35-16,0-1 6 0</inkml:trace>
  <inkml:trace contextRef="#ctx0" brushRef="#br0" timeOffset="102234.22">3316 3191 434 0,'-4'-4'59'15,"-2"4"25"-15,4 0 47 0,-1 0 24 16,1 0-46-16,-1 0-4 0,3 0 0 0,0 0-12 16,0 0 8-16,0 0-15 0,0 0-50 0,0 0-7 15,0 0-9-15,0-3-4 0,0 0 28 0,0 0 25 16,0 3-2-16,0 0 5 0,0 0-15 0,8 0-28 16,3 0 0-16,-3 0-4 0,3 0 0 0,3 0 4 15,-1-5-10-15,4 1-5 0,-1-2-9 0,1-2-3 16,1 0-4-16,1-1 8 0,0 1 3 0,-3-1-18 15,1 2 7-15,-1-1-4 0,1-1-7 0,-4 1 24 16,1-1-3-16,-1 1-4 0,-2 0 11 0,1 2-17 16,-2-2 6-16,-2 1-2 0,0 1-6 0,-2 1 4 15,-1 1-9-15,-2-1 12 0,0 2-51 16,-3 0-11-16,0 0-46 0,0 3-36 0,0-3 32 0,0 1-19 16,0 1 7-16,-6 1-3 0,1-2-34 15,0 1 4-15,-1-1 6 0,2 1-1 0,-1 1 20 16,-2 0-13-16,-1-2 5 0,1 0 32 0</inkml:trace>
  <inkml:trace contextRef="#ctx0" brushRef="#br0" timeOffset="103021.48">3304 2806 420 0,'-3'0'5'15,"1"0"55"-15,-1 4 17 0,0 0 33 0,3-4 30 16,-2 0-19-16,2 0-9 0,0 0-6 0,0 0-21 16,0 0-14-16,0 0 13 0,0 0-25 0,0 0-10 15,0 0-19-15,0 0-4 0,0 0 10 0,-6 0 14 16,6 0 5-16,0 0-4 0,0 0-4 0,0 0-17 15,0 0-15-15,0 0-3 0,0 0-8 0,0 0 0 16,0 0 15-16,0 0-11 0,3 0 3 0,0 0-9 16,-3 0-6-16,0 0 2 0,2 0 29 0,-2 0 14 15,3 0 1-15,0 0 4 0,-1 0-31 0,1 0-1 16,-1 0 16-16,1 3-2 0,3 0 3 0,-5 0-1 16,3 0-19-16,-1 1-2 0,0 1 10 15,0-1 11-15,2 3 18 0,-2-1 2 0,3 1-18 16,-3 1-14-16,2 1-9 0,-1 2-7 0,-1 0 9 15,3 3 2-15,-1-2-5 0,-1 3 6 0,1 0-10 16,0 2-6-16,0 0-5 0,0 1 1 16,-1 1 2-16,4 1-1 0,0-2 58 0,-2 3-9 15,1-1 12-15,2-1 4 0,-1 0-65 0,0 0 14 0,2-1-13 16,-1-1 2-16,-1 0 20 0,3-2-7 0,-2-1 5 16,-1 0 0-16,0 1-8 0,0-3 8 0,0-1-14 15,-2 0-4-15,1-2 5 0,-1 0-15 16,-1-1 17-16,1 0 6 0,-3-2-14 0,2-1 10 0,-2 2-7 15,-3-2-11-15,2-1 9 0,-1 1-1 16,1-2 13-16,0 1-1 0,-2-2-3 0,0 1 1 16,0-1-13-16,0 1 1 0,0-2-2 0,0-1 0 15,0 2 3-15,0-2 2 0,0 0-1 0,0 0-5 16,0 0 12-16,0 0-2 0,0 0-2 0,0 0 7 16,0 0-18-16,-5 0 9 0,2-5 4 0,-1 2-2 15,4 0 9-15,0 1-5 0,-3-2 3 0,3 1 4 16,-3-1-2-16,3 0-84 0,0 1-64 0,0 0-32 15,0-2-50-15,0 2 51 0,0 0-3 16,0 2-47-16,0-3-11 0,0 0-42 0,0 1-58 16,0-1 26-16</inkml:trace>
  <inkml:trace contextRef="#ctx0" brushRef="#br0" timeOffset="107395.95">4994 884 455 0,'-3'0'50'0,"0"0"14"0,-2-7 26 16,2 4 28-16,1 0-38 0,-1-1 3 0,0 1-4 0,3 1-34 0,0-1-2 16,0-1 5-16,0 1 4 0,8-1-10 15,-3-2 8-15,-2 2-15 0,0-1-23 0,-1 0 21 16,-1 3-19-16,1-2-10 0,-2 1 23 16,3 0 3-16,-3 2-3 0,2 1 13 0,1 0-28 0,1 0-10 15,-2 0 40-15,3 0 13 0,-2 6 5 0,3-3-4 16,1 0-33-16,0 2-23 0,1 0-12 0,0 0 16 15,-1 0 6-15,5 2 13 0,-4-1 8 0,3 5-1 16,0-2-5-16,0 2-16 0,1 3-1 16,0 0-18-16,-1 1-1 0,2 2 9 0,-2 1 0 0,0 2 21 15,0 3-11-15,-2 2 31 0,1 1 3 0,2 3-11 16,-2 2 7-16,0 5-32 0,-1 6 11 0,-1 3 17 16,2 3 7-16,-2 5-3 0,-1 4-10 15,0 3-16-15,-1 1 27 0,2 0 15 0,3-1 3 16,-3-4-3-16,3 0-32 0,-2-6-19 0,2-1 1 15,1-3-6-15,0-3 73 0,-1-4 7 0,-1 0-13 16,1-3 1-16,-2 0-66 0,-1-4-2 0,0-1-3 16,-3-2 19-16,-2-3 38 0,-3-2 15 15,0-1 6-15,0-3-22 0,-8-2-31 0,0-3-15 16,0-1 9-16,-3-1 4 0,-3-3-11 0,1-1-4 16,-4-2-8-16,1 2 5 0,-4-3-2 0,-1 0 2 15,2-1 5-15,-1-1-8 0,0 0 8 0,2-2-5 16,-1-2-9-16,4 0 6 0,1 0-75 0,3 0-69 15,3-4-77-15,2-1-70 0,-2-1-18 0,5-2-17 16,0 1-25-16,3-2-51 0,0-2 27 0</inkml:trace>
  <inkml:trace contextRef="#ctx0" brushRef="#br0" timeOffset="107812.84">5736 1079 1017 0,'0'-7'32'0,"0"1"68"0,0 1 22 0,-7 1 3 0,4 2-5 16,0 2-28-16,3 0-16 0,0 9-1 0,0 2-14 15,0 2-28-15,0 4-4 0,0 5 4 16,0 4-14-16,0 2-19 0,8 3 4 0,0 2-4 15,0-1 4-15,-2 1 5 0,2 0-5 0,-1-2 0 16,0-1-6-16,-1-3 0 0,1 0-4 0,1-5 1 16,-2 0 12-16,0-5-5 0,1-2-23 0,-4 0-83 15,2-4-44-15,-2 0-55 0,2-5-54 0,-2 0 17 16,-3-2-27-16,0-3-18 0</inkml:trace>
  <inkml:trace contextRef="#ctx0" brushRef="#br0" timeOffset="108133.19">5649 1037 385 0,'-3'-22'42'16,"1"2"35"-16,2 2 21 0,0 0 28 0,0 1-27 16,0 2-10-16,5 0-7 0,7 1-22 0,-2 1 2 15,6-1 13-15,-2-1-13 0,3 1-8 0,-1 2 14 16,3 1-32-16,-4 2-5 0,-2 1 10 0,2 4-25 15,-3 4 0-15,1 0 26 0,-2 9 19 0,2 0-11 16,-4 3 4-16,1 2-21 0,-1 3-6 0,-1 1 5 16,-3 2 1-16,-2 0-8 0,-3 1-7 15,0 0 5-15,-8 0-8 0,-3-1 16 0,0 1-21 16,-2-2-1-16,-4 1 1 0,1-2-12 0,-1-1 9 16,1-2-1-16,0 2-8 0,0-3 6 15,2-2 4-15,0-2-10 0,0-2 17 0,4-2-9 0,2-1-12 16,-1-2 12-16,1 0-52 0,3-1-69 0,0-1-54 15,4-1-65-15,1 0-27 0,0 0 2 0,0 0-22 16,0 0 6-16</inkml:trace>
  <inkml:trace contextRef="#ctx0" brushRef="#br0" timeOffset="108570.23">6023 1049 519 0,'-4'3'39'0,"1"-2"32"15,3-1 32-15,0 0 33 0,9 0-26 16,-1-6-30-16,2-1-4 0,2-1-17 0,2 2 24 15,0-3-9-15,-1 2-9 0,2 5-14 0,-1-1-29 16,-1 3 13-16,-1 0-7 0,2 0 8 0,0 4 31 16,-2 2-7-16,-1 0-9 0,1 0-4 0,-4 2-26 15,2-2 3-15,-1 4 1 0,-3-3-12 0,-1 2 3 16,-3 1 18-16,-1-2 1 0,-1 3 15 0,0-2-6 16,0 1-16-16,-8-2 10 0,2-1 13 0,-3-1-4 15,4-1 20-15,0-2 22 0,0 0 6 0,-1-3 18 16,0 0-35-16,3 0-35 0,-2 0-32 0,2 0-29 15,0-5 24-15,-1-1 3 0,3 0-7 0,-1-1 14 16,0-1-16-16,2-2-9 0,0 0 14 0,0-2-10 16,0-1 8-16,7 3-3 0,-1-2-78 0,2 1-61 15,0 0-56-15,0 2-44 0,0 1 8 16,3-2-12-16,0 0-23 0,0 1-15 0,0 0-25 16,0-2 2-16</inkml:trace>
  <inkml:trace contextRef="#ctx0" brushRef="#br0" timeOffset="108961.74">6414 923 406 0,'-1'7'7'15,"1"1"49"-15,0 0 16 0,0-3 23 0,0 1 19 16,6-1-42-16,3-2 0 0,-1 0-11 0,2-2-7 15,2-1-9-15,-1 0-1 0,2-4 11 0,-2-2 12 16,0-1 3-16,0 1 21 0,-1-3-30 0,-2 1-17 16,-2 1 39-16,0-2-8 0,-1 2 16 0,-2 0 1 15,0-1-30-15,-3 2-6 0,0 0 10 0,0 0 6 16,0-2 11-16,-5 2-17 0,-1 1-13 0,-1 0-14 16,0 0-24-16,1 2-2 0,-1-1-6 15,-2 3-11-15,-1 1 8 0,2 0-2 0,2 0-2 16,-3 6 7-16,1 4-3 0,1-3-2 0,-1 5 5 15,2-2-3-15,3 2 1 0,0 1 3 0,0 0-5 16,3 2 10-16,0-1-11 0,0 0-2 0,0 0 9 16,6-2-14-16,-1 2 8 0,1-4 1 0,2-1-6 15,0 1 10-15,3-3-73 0,0-1-44 0,2-2-37 16,-1 0-78-16,-1-1 47 0,2-1-23 0,1-2-11 16,-2 0 15-16,0-5-28 0,2 5 26 0,-4-4-16 15,2-1 21-15</inkml:trace>
  <inkml:trace contextRef="#ctx0" brushRef="#br0" timeOffset="109744.02">6594 822 448 0,'0'0'-2'0,"0"0"59"16,0 0 13-16,5 0 28 0,0 0 21 0,2 0-53 15,2-6 3-15,0 3-6 0,4-1-10 16,-1-1 5-16,4 0 23 0,-2 0-41 0,5 0 18 0,-3 0 16 15,3 0-23-15,0-2 18 0,2-2-26 0,-1-2-1 16,1-1 6-16,-1-1 29 0,-1-1 4 0,-3-1-28 16,-2-2-1-16,-3 1-23 0,-2 0 10 0,-2 1 24 15,-4 0-15-15,-3 1-10 0,0-1-4 16,0 1-2-16,0 1-13 0,-7-1 15 0,0 1-6 16,-1-2-18-16,0 3 33 0,-1-2-4 0,1 3 1 0,-2-2 1 15,2 3-21-15,-1 1-3 0,1 1 41 16,0 2 0-16,-1 3-1 0,1-1-13 0,2 3-39 15,-1 1-7-15,2 0-10 0,-1 0-34 0,0 5-5 16,3 1-2-16,-2 4 9 0,3-1 103 0,-1 2 8 16,0 5 7-16,3 2-1 0,-2 3-48 0,2 1-12 15,0 3 3-15,0 3-7 0,0 0-4 0,0 2 9 16,3 0-5-16,2 2 7 0,0-1-2 0,-2 0 2 16,2-2 4-16,-2 1 5 0,3-1-2 0,-3-2-4 15,4-1-12-15,-2-2-5 0,-2-1-4 16,2-3 11-16,-2-2-2 0,3 0 7 0,-4-1 0 15,-1-1-92-15,1-3-4 0,-2-2-87 0,0-3-52 16,0-2 32-16,0-2-8 0,0 0 11 0,1 0 32 16,-1-2-22-16,0 1-3 0,0-3 51 0,0 0-2 15,-8 0 47-15,2-8 6 0,0 0 8 0,0-2 21 16,-1 0 11-16,2-2 24 0,-1 1 0 0,0 1-2 16,1-1 12-16,0 3 23 0,0 2 30 0,4-2 24 15,-2 0 8-15,3 1-13 0,0 1-29 0,0 0-10 16,0 1-7-16,8 1-4 0,-2-1 29 0,2 1 4 15,3 1-7-15,2 0-14 0,2 1 14 0,0-1-9 16,2 0 9-16,4-3 2 0,4-2-37 0,0 1 16 16,0-3 14-16,2-3 8 0,-3-1 29 0,2-2-16 15,0-1-16-15,-2 1 3 0,-2-3-5 16,-3 1 16-16,0 1 8 0,-1-1-7 0,-3 0 4 16,-2 1 0-16,-4 0 5 0,-4 2 1 0,-2-1 44 15,-3 4-14-15,0 1-20 0,0 2 9 16,-9 1-34-16,1 2 16 0,0 2 7 0,-2 1-16 15,1 3-43-15,0 0-14 0,-1 0-8 0,-1 6-6 16,3 1 6-16,0 3-6 0,2 1 6 0,-2 2 13 16,5 3-12-16,-2 0 9 0,2 1-3 0,3 0-8 0,-2 1 18 15,1 0-10-15,-1-1-1 0,2 0-3 0,0-1-3 16,0 0-8-16,0-2 4 0,0-1 7 0,0 0 0 16,0-1 0-16,5-1 2 0,2-1-75 15,0-3-32-15,3-3-89 0,-1 0-71 0,1-1-6 16,-1-2-43-16,-1-1 11 0,2 0-33 0,0 0-12 15,-3 0 5-15</inkml:trace>
  <inkml:trace contextRef="#ctx0" brushRef="#br0" timeOffset="110033.15">7641 548 1138 0,'0'-11'73'0,"0"2"34"15,0 4 68-15,0 1 20 0,-6 0-66 0,6-1-26 16,0 5-43-16,0 0 22 0,0 0 10 0,0 0 12 16,0 5-14-16,0 4-37 0,6 0-14 0,-3 3-28 15,-1 2-9-15,-2 3-4 0,0 0 49 0,0 1 10 16,0 1-6-16,0-1 14 0,0 0-63 0,-5 1-2 16,-3-2 13-16,3-2-8 0,0-1 11 0,-2-1-8 15,2 0-1-15,0-3 5 0,2 1-15 0,-2-4 15 16,2 2-79-16,1-2-42 0,-2-4-38 0,2 0-44 15,-1 0 36-15,3-3-49 0,-1 2 11 0,-1-2-23 16,-1 0-16-16,1 0 30 0,-1-5-12 0,0 0 35 16,-2 2-7-16,2-2 23 0,-2-1 37 0</inkml:trace>
  <inkml:trace contextRef="#ctx0" brushRef="#br0" timeOffset="110481.75">7459 628 427 0,'-5'-9'15'0,"1"0"55"0,2 1 20 0,0-3 44 15,2 2 17-15,0 1-18 0,0-1-9 0,0 3 1 16,0 0-20-16,0 1-15 0,0 1 40 0,0 1-31 16,0-1 6-16,4 0-2 0,-4 1-26 0,3 0-8 0,0-3-16 15,0 3-13-15,2 0 16 0,-2 1-1 16,3 2 16-16,1 0-1 0,-1 0 16 0,2 6 9 16,1 2-15-16,-1-2-8 0,2 3-36 0,-2 3 28 15,4-1 5-15,-4 1 4 0,2 1-25 0,1 2-41 16,0-3-4-16,1 4-1 0,-2-4-2 0,1 2-2 15,0-1-8-15,0-2 10 0,-1 1 5 0,2-1-5 16,-1-2 9-16,1 0-6 0,0-2-1 0,-2-1 5 16,-1-3 3-16,0 1 1 0,0-1 3 0,-1-2 14 15,-2-1 24-15,0 0 12 0,0 0-7 0,-1-5-12 16,0 0-30-16,-2-1-15 0,2 0 7 0,-1 1-7 16,-2-3 0-16,1 1 5 0,-1-1-8 0,-1-1 8 15,1 0 10-15,-2-1 1 0,0 0 11 16,0 1 9-16,0 0-7 0,0 0-9 0,0-1-8 15,0-1-12-15,0 1-3 0,0 2 1 0,0-1 2 16,0 1-5-16,0 1 10 0,0 1 0 0,0 1-3 16,0 1-2-16,0 1 0 0,0 0 3 0,0 1-3 15,0 0 12-15,0 1-9 0,0-1-1 0,0 2 6 16,0 0-6-16,0 0-9 0,0 0-44 0,-5 0-71 16,2 0-74-16,3 0-70 0,0 0-49 0,0 0-26 15,0 6-49-15,0-1-32 0,0-3-24 0,0 1 24 16</inkml:trace>
  <inkml:trace contextRef="#ctx0" brushRef="#br0" timeOffset="111925.67">1949 4716 1138 0,'-8'-6'28'16,"0"1"56"-16,-1 1 29 0,1 2 59 0,0-1-8 15,1-1-36-15,1 3 0 0,0 1-25 0,1 0 5 16,0 8 6-16,2 1-30 0,0 1 1 16,0 5 10-16,3 3-15 0,0 5-2 0,0 3-35 15,0 5-39-15,0 2 1 0,0 5-1 0,0 1-8 0,0 2 0 16,0-2-5-16,0-1 6 0,0-1 10 15,0-2 2-15,0-3-4 0,0-3-5 0,0-1 0 16,0-3 0-16,0-2 4 0,0-3-77 0,0-1-62 16,0-5-52-16,0-1-59 0,0-2 7 0,0-3-10 15,0-2-16-15,0-3-11 0,0-2-14 0,0-1-16 16</inkml:trace>
  <inkml:trace contextRef="#ctx0" brushRef="#br0" timeOffset="112212.74">1794 4789 735 0,'-1'-5'29'0,"1"0"32"16,0 5 21-16,0 0 14 0,0 0 51 0,6 0-14 16,0 0-8-16,2 0 18 0,0 9-38 0,0-1-1 15,3 2 4-15,0 4-6 0,0 0-31 16,5 3 9-16,1 1 10 0,1 2-10 0,0 0-16 15,2 1-9-15,-3 1-29 0,3-1 11 0,-2 1 16 0,1 0-13 16,-3 0 4-16,-1 0-31 0,0 0 3 16,0-1-5-16,-2 0 5 0,1-1 7 0,-2-2-21 15,-3 2 4-15,0-2-3 0,-1 0 1 0,-3-1 16 16,0 1-40-16,0-1-96 0,-4-1-67 0,-1 0-56 0,0-2-37 16,0 2 1-16,0-3-23 0,-6-2-43 15,-2 2 1-15,1-3 55 0</inkml:trace>
  <inkml:trace contextRef="#ctx0" brushRef="#br0" timeOffset="112441.38">1898 5153 949 0,'0'-4'35'16,"0"0"22"-16,0 2 48 0,0-1 6 0,0 1-2 15,0 1-15-15,3-1-39 0,2 1 3 0,3-1-28 16,-1-2-6-16,5-1-6 0,1-1-11 0,4-1 3 16,-1 0 0-16,5-1-6 0,1-1 10 0,-3 1-4 15,3-1-2-15,-2 0 4 0,-2 1-62 0,2-1-86 16,-4 2-59-16,0 0-70 0,0 0-65 0,-2-1 34 16</inkml:trace>
  <inkml:trace contextRef="#ctx0" brushRef="#br0" timeOffset="112718.12">2303 4791 934 0,'-6'-5'39'0,"0"2"47"0,-1-1 40 16,1 4 30-16,1 0-45 0,0 0-46 0,2 0-47 15,3 0 31-15,0 0 32 0,0 0 29 0,0 0 44 16,8 7-44-16,-2 0 9 0,1 5-13 0,-1 0-23 15,2 5-18-15,0 2-30 0,-2 3-18 16,-1 4-17-16,0 0 0 0,1 2 0 0,-3-1-6 16,2 2 45-16,-2 0 8 0,0-1-5 0,2-2 11 15,-2-2-47-15,3-1-10 0,-3-3 11 0,2-1-9 16,-1-2 7-16,-1-3-93 0,2-1-62 0,-2-2-48 16,4-1-83-16,-5-3 37 0,1-3-1 0,-3 0-16 0,3-1-8 15,-3-3-15-15,0 0 13 0</inkml:trace>
  <inkml:trace contextRef="#ctx0" brushRef="#br0" timeOffset="113223.97">2265 4860 448 0,'-3'-11'8'15,"3"-1"46"-15,0 0 14 0,0 0 0 16,0 1 17-16,9 0-43 0,1 3 10 0,0 1 24 15,2-1-13-15,-1 2 3 0,2 1-21 0,-2 1-30 16,2 1-11-16,2-1 7 0,-3 3-7 0,2 1 19 16,-3 0 19-16,0 0-11 0,-2 7 7 0,-1 1-7 15,0 2-22-15,-5 2 34 0,1 1-4 0,-4 2-6 16,0 2 3-16,0 1-26 0,0 0-6 0,-8 2 0 16,1-2 0-16,-1-2-6 0,2 0 16 0,0-3-6 15,3-1 4-15,-2-3-1 0,3-1-9 0,-1-4 6 16,1-1-4-16,2 0-4 0,0-2 2 0,0-1-2 15,0 0 0-15,0 0 4 0,0 0 4 0,5 0-4 16,-2-4 4-16,2 0-2 0,0 1-10 0,4 0 6 16,-2 1 2-16,-1-1-8 0,2 2 4 15,1 1 2-15,1 0-10 0,1 0 20 0,0 6 55 16,2 0 3-16,1 1 7 0,-1 2-14 0,1-1-38 16,0 0 8-16,-1 1 26 0,2-1 29 0,-2-1-4 15,-2 0 23-15,0 0-10 0,-3-1 50 0,-3 0-3 16,-2-1 23-16,2 0-4 0,-5-1-70 15,0 2 18-15,0 0-40 0,-8 0-11 0,0 1-1 16,-2-1-16-16,-4 2-16 0,3 0 7 0,-6 0-20 0,3-1-9 16,-2 1 2-16,0-3-11 0,0 1 8 0,2-2-1 15,-2 0-3-15,5-3-3 0,-2-1-4 0,1 0 5 16,2 0-3-16,2 0-50 0,1-4-43 16,2-1-75-16,0-1-101 0,2 1-38 0,1-4-43 15,1 1-27-15,-1-2 16 0,2-1-29 0,0 0-10 16</inkml:trace>
  <inkml:trace contextRef="#ctx0" brushRef="#br0" timeOffset="113545.92">3024 4699 956 0,'-13'4'32'0,"1"1"38"0,-1-3 46 0,2 1 1 16,2-2-58-16,2 1-33 0,4-2-36 0,3 0 41 15,0-5 26-15,8-2-2 0,6-1 5 0,2-2-30 16,1 0 28-16,7 0 22 0,2-1-13 0,1-1-1 16,3-1-10-16,1 1-4 0,-1 1 4 0,0-3-16 15,-1 2-19-15,-4 0-21 0,0 2-2 0,-6 0 2 16,0-1 7-16,-2 4 3 0,-2-1-8 0,-4 2 6 15,-2 2-6-15,1 0-2 0,-5 0-2 0,-1 2-4 16,1 1-50-16,-2-1-26 0,-3 1-59 0,0-1-44 16,0 1-8-16,0 1-29 0,-9 0 12 15,2 0-18-15,-1 0-9 0,0 0 9 0</inkml:trace>
  <inkml:trace contextRef="#ctx0" brushRef="#br0" timeOffset="113818.43">3068 4443 941 0,'-9'-3'64'0,"3"-1"83"16,-1 2 29-16,-1-2 56 0,2 4-33 15,0-2-47-15,1 1-17 0,2 1-6 0,3 0-9 16,-2 0 31-16,2 8 10 0,0 2-22 0,0 1-1 15,5 3-57-15,0 4-14 0,1 2-39 0,2 4-5 16,0 2-16-16,-2 1-2 0,2 1 18 0,3 1-13 16,-3 0-1-16,2-1-7 0,-1 1-2 0,-1 0 0 15,0-1-65-15,0 0-61 0,1-3-131 0,-1 3-108 16,-3 1-48-16,1-1-46 0,0-2-1 0,-4-2 36 16</inkml:trace>
  <inkml:trace contextRef="#ctx0" brushRef="#br0" timeOffset="114498.44">2113 5634 920 0,'2'-5'52'0,"-2"1"76"0,0 3 32 15,0-1 30-15,0 2-8 0,0 0-52 16,0 0-9-16,0 7-7 0,0 2-21 0,0 1 0 0,0 3-1 15,0 2-14-15,6 0-17 0,-1 2 2 16,-2 1-8-16,1 1-6 0,-1 2-23 0,0-2-5 16,1 3-19-16,-2-2-2 0,-1 2 15 0,1-3-10 15,0 1 11-15,-1-4-12 0,1 0 10 0,-2-1-8 16,3 0-1-16,-3-2 6 0,2-2-6 0,-1 0-14 16,1 0-103-16,-2-1-39 0,3 1-54 0,-3-2-12 15,0-3 31-15,0 0 32 0,0-2 12 0,0-2-24 16,0-1 14-16,0-1-44 0,-5 0-15 0,5 0-22 15,-3-8 16-15,0 0 41 0</inkml:trace>
  <inkml:trace contextRef="#ctx0" brushRef="#br0" timeOffset="115032.18">2012 5757 845 0,'-6'0'67'0,"-2"0"62"16,0 0 50-16,0 0 40 0,2 0-19 0,-2 0-34 0,5 0-26 15,1 0-23-15,-1 0-32 0,3 0-6 16,0 0 49-16,0-5 15 0,6 2 5 0,1-2 21 16,1 1-55-16,4 0-21 0,1 0 9 0,1 1-22 15,2 1-13-15,1 2 14 0,3 0-21 0,0 0-14 16,2 0 1-16,-1 7-16 0,-1 2-11 0,-1-1-5 16,0 1 2-16,0 1-7 0,-3 1-1 0,1 1 4 15,-1 1-11-15,-2 0 1 0,1-2 7 0,-3 1 0 16,1 0-3-16,-1 0-31 0,-2-2-50 0,1 1-52 15,-2-2-69-15,-1-1-30 0,-1-1-84 0,-2 1-24 16,1-2 2-16,-2 0-52 0,-2 0 28 16,1-2-48-16,-3-2 17 0</inkml:trace>
  <inkml:trace contextRef="#ctx0" brushRef="#br0" timeOffset="115355.33">2408 5599 816 0,'-5'0'59'0,"3"0"50"0,-1 0 53 0,1 0 20 16,2 0-56-16,-3 0-45 0,3 0-59 0,0 0-14 15,0 0 57-15,0 0 16 0,0 0 7 0,7 4 14 16,-3-4-52-16,3 0-19 0,2 0 11 0,-1 0-19 16,2 4-8-16,-2-1-5 0,1 0-10 0,2 0 4 15,-3 0 1-15,3 0 3 0,-3 0 1 0,2 1-7 16,-1 0 4-16,-1-1-8 0,0 2 6 0,0-3 0 16,1 3-60-16,-1-1-72 0,0 0-47 0,-3-1-76 15,2-1-17-15,-2-1 6 0,2 2-52 0,-4-3 35 16</inkml:trace>
  <inkml:trace contextRef="#ctx0" brushRef="#br0" timeOffset="115686.98">2608 5498 576 0,'-3'-5'39'0,"3"1"53"0,-2-2 39 0,-2 1 26 16,1 2 12-16,1-1-23 0,1 2-29 0,-1-1-11 0,0 3-26 15,1-3-21-15,1 3-5 0,0 0-13 0,0 0 4 16,0 0 7-16,0 7 4 0,0-2 27 16,5 1-22-16,-1 2 17 0,2 0 1 0,-1 2-27 15,0 3-1-15,0 1-12 0,1 2 45 0,-3 2 9 16,2 3 2-16,3 0-12 0,0 2-56 0,-2 1-11 16,-1-1 46-16,3 2 2 0,-4 1 16 0,3-2-11 15,-4 0-38-15,2 0-3 0,-2-1-5 0,-3-3 17 16,2 0-12-16,-2-4-9 0,0-1-9 0,0-2-3 15,0-2 0-15,0-2 0 0,-5-2-4 0,5-2-3 16,-5-1 0-16,2-2 7 0,0 1 0 0,-1-2-2 16,3-1 2-16,-2 0-78 0,-2 0-57 0,2 0-112 15,-2 0-100-15,0 0-19 0,-1 0-42 16,1-6 21-16,-1 2-10 0,-2-3 2 0</inkml:trace>
  <inkml:trace contextRef="#ctx0" brushRef="#br0" timeOffset="116188.77">3334 5270 677 0,'2'-3'51'0,"1"1"55"0,-3 0 24 0,0-1 57 16,0 2-20-16,0 0-40 0,0-1 12 15,0 1-33-15,0 1-12 0,0 0 6 0,0 0-6 16,0 0-2-16,0 0 17 0,0 0-2 0,0 0-18 16,0 0-26-16,0 0 41 0,0 0-24 0,0 0 5 15,0-5 39-15,0 2-59 0,0 3 13 0,0-2-11 16,-8 1-34-16,3 1-19 0,2 0-5 0,-2 0-2 16,2 0 0-16,0 6 3 0,-3 4-17 0,3 1 4 15,-1 3 3-15,-2 3-2 0,3 2 11 0,-2 2-9 16,-1 2 5-16,3 0-10 0,-2-1 3 0,3 0 11 15,-3-1-18-15,2 0 14 0,0-3 4 0,1 0-9 16,-1-1 12-16,0-2 2 0,0-1-42 0,0 0-76 16,0-2-29-16,-2 2-95 0,0-2-28 0,-3 0 32 15,-1-1-47-15,1 0 11 0,-2-3 16 16,1-1-40-16,1-2 5 0,-3 0 4 0,3-5 17 16</inkml:trace>
  <inkml:trace contextRef="#ctx0" brushRef="#br0" timeOffset="116505.35">3029 5354 713 0,'-3'-3'42'0,"3"0"41"0,0 1 47 16,0 1 51-16,0-1-15 0,-8 1 0 0,8 1-7 15,0-2-39-15,0 1-6 0,-5 0-39 0,5 1-42 16,0 0-10-16,0 0 49 0,0 0 26 15,5 4 18-15,3-4 67 0,1 5-61 0,2 0-33 16,2-1 23-16,4 0-36 0,-2-1-5 0,5 3 10 16,4-1-44-16,-1-1-30 0,3 1-2 0,-1 0-10 15,0 2 12-15,2-2-5 0,-3 3 3 0,0 0 11 16,-2-2-6-16,0 1 4 0,-2 1-7 16,-2 0 0-16,-1-1-7 0,-2-1 2 0,-1-1-13 15,-3 1-34-15,0-3-49 0,0 0-79 0,-3 0-61 0,-3-1-52 16,1 1-16-16,-4-3 11 0,-1 0 28 0,1 0-23 15,-2 0 4-15,0 0-10 0,0 0 19 0</inkml:trace>
  <inkml:trace contextRef="#ctx0" brushRef="#br0" timeOffset="116721.89">3179 5517 721 0,'-8'3'53'16,"3"1"55"-16,2-1 17 0,0-1 26 0,1-1-44 15,0-1-55-15,2 0-3 0,0 0-10 16,0 0-8-16,9-7 11 0,-3-1-17 0,2 0-11 0,3 1-8 16,0-1-8-16,2-3 2 0,3 1-6 0,0-2 8 15,-1 1-2-15,1-2 6 0,0 1 2 16,0 0 0-16,-2 1-4 0,-3-1-57 0,-2 2-37 16,-1 1-44-16,-1 0-49 0,-1 1 23 0,-6 1-20 15,0 0 23-15,0 0-4 0,0 1 16 0,-8 0 29 16</inkml:trace>
  <inkml:trace contextRef="#ctx0" brushRef="#br0" timeOffset="116905.72">3176 5239 591 0,'-13'-3'36'0,"-1"2"48"0,6 0 45 0,0 1 36 15,3 0 6-15,1 0-21 0,2 0-35 0,1 7-3 16,1 1 7-16,0-2-19 0,0 4 11 0,9 1-22 16,-1 1-41-16,3 3 0 0,2 1-16 0,-2-1-18 15,3-1-3-15,2 1-1 0,-3 0-3 0,2-1 3 16,-3 0 3-16,1 1-17 0,0-2 10 0,-3 1 3 15,2-3-2-15,0 0 5 0,-2-1-7 16,-2 1-75-16,-1-4-53 0,-1 1-60 0,-1-3-87 16,1 2-32-16,-1-2-59 0,-4-2-5 0</inkml:trace>
  <inkml:trace contextRef="#ctx0" brushRef="#br0" timeOffset="117693.29">3296 4307 569 0,'0'-1'39'0,"0"-2"47"15,0 1 49-15,0-1 5 0,0 2-7 0,0-1-7 16,0 0-54-16,0 1 17 0,0 1-26 0,0 0-28 16,0 0 7-16,0 0-14 0,0 0-4 0,0 0 20 15,7 0 25-15,2 0-6 0,0-6 2 0,1 0-24 16,4 1-22-16,-1-2-2 0,4 2-9 0,-3 0-14 15,5 0 0-15,-4 1 1 0,0 1 35 16,1 2 26-16,0-1 0 0,-3 1 1 0,2 1-25 16,-3 0-15-16,-1 0 47 0,1 0 14 0,-2 0-5 15,1 0 5-15,-2 0-54 0,-1 4-10 0,-1-4 73 16,-1 3-16-16,3 1 9 0,-4 0-13 16,0-1-78-16,1 0 16 0,-1 2 27 0,-2 2 9 15,5-1 20-15,-3 3-12 0,1-1-22 0,-1 3 6 16,1 1-19-16,0 2 7 0,-1 3-10 0,3 1-11 15,-3 0 5-15,1 4-3 0,2 1-6 0,-2 1 4 0,2 3-5 16,-1 2 12-16,3 0 40 0,-1 4 5 0,0-1 16 16,2 3-14-16,0 4-25 0,-1 1-10 15,2 4 1-15,1 2 4 0,1 4-14 0,2 1 7 16,0 4-13-16,-2 2-1 0,3-1-3 0,1 0 10 16,-1-2-10-16,1-3 4 0,-1-2 8 0,-1-4-7 15,0-3 7-15,-4-5-5 0,1-5 5 0,-5-4-7 16,0-6 8-16,-5-5-4 0,0-2 14 0,-3-4 1 15,0-4 3-15,0-3-2 0,0 0-25 0,-8-4 7 16,2 0-15-16,-2 0 1 0,-3 0 17 0,1-5-13 16,-1 0 3-16,-3 0-36 0,3-1-61 0,-1 1-42 15,-1 0-75-15,3-1-78 0,-4-1-41 0,1 1-46 16,1 0-16-16,1 0 11 0,-1 0-45 16,0-1 47-16</inkml:trace>
  <inkml:trace contextRef="#ctx0" brushRef="#br0" timeOffset="118368.85">4208 4505 1100 0,'-9'-3'59'0,"-1"1"52"0,1-1 14 16,1 3 22-16,0 0-58 0,2 0-55 0,4 0 19 0,1 0-6 16,1 0 0-16,0 11 2 0,6-1-36 15,2 4-13-15,1 2 4 0,1 2 0 0,-2 2 11 0,1 3-5 16,-1 2-4-16,0 0-1 0,-1-2 3 0,-1 2-12 15,3-2 2-15,-2 2 8 0,1-3-11 16,1 0 14-16,-3-3-3 0,2 1 0 0,-1 0 3 0,-3-3-3 16,2-1-14-16,-3-1-48 0,-1-4-52 15,-2-1-35-15,0-3-39 0,0-2 10 0,0 1 10 16,0-4-6-16,0-2 34 0,0 0-8 0,0 0 35 16,0-8 46-16,0 1 14 0,-6-4 40 0,-3-1 4 15,-1-2-1-15,2-3 2 0,-1-2 2 0,-1 0 4 16,2-3-8-16,-1-1 2 0,1-2 1 0,-3-3 22 15,-5-1 31-15,3 0 1 0,-4-3 46 0,1-3 4 16,-3 1 0-16,1 0 12 0,3 0-46 0,2 2-12 16,-1 2 5-16,5 2 15 0,0 1-23 0,2 1-14 15,4 3-20-15,3-2-4 0,0 3 35 0,0 0 5 16,7 1-11-16,1 0-37 0,0 3-8 16,5-2-2-16,0 2 6 0,-1-1 14 0,4 3-2 15,0-1-4-15,1 1-8 0,-1 3-8 0,0 0 0 16,-5 3 4-16,1 2 6 0,-2 3 4 0,0 5-2 15,-3 0 0-15,-2 5-2 0,2 7 12 0,-3 2 47 16,0 3 1-16,-4 5-7 0,0 3-8 0,0 2-46 16,0 1-7-16,-7 0 2 0,2 1 23 0,-1-1 25 15,0-1-5-15,0-1 7 0,2-2-31 0,-2-2-19 16,3 0 4-16,-2-2 3 0,0-1 7 0,-1-2-1 16,3-1-2-16,1 0-3 0,1-2-8 0,-1-1 0 15,2 0-62-15,0-3-79 0,0-1-58 0,0 0-73 16,0-2-4-16,0-1-5 0,5-3-22 0,0 1 41 15</inkml:trace>
  <inkml:trace contextRef="#ctx0" brushRef="#br0" timeOffset="118772.98">4533 4431 706 0,'1'-1'40'0,"4"-2"43"0,-3 1 35 16,-1-1 55-16,2 0-13 0,-3 1-36 15,0 1-22-15,0 1-33 0,0 0 6 0,0 0 8 16,0 0 3-16,0 0-6 0,0 9-18 0,0-1-1 16,-6 1-13-16,3 4-10 0,0-1-11 0,-1 4-10 15,3 1 15-15,-2 1 20 0,-1 1 6 0,3 1-4 16,1-2-19-16,0 2-24 0,0-2-11 0,5 1-2 15,-1-4 4-15,3-1-2 0,2 0 4 0,-1-4-2 16,2-2 1-16,-1-2 74 0,2-3 12 16,0-3 9-16,0 0 49 0,0-4-56 0,1-4 28 0,-2 0 30 15,0-3-13-15,-2-2 21 0,-2-2-10 0,0-1-31 16,-1-2-39-16,-5 1-45 0,0-1-29 0,0-1-13 16,-12 0 5-16,-1 0 2 0,-6 2 5 15,3 0 6-15,-4 1-5 0,-2 2-1 0,2 1-7 16,0 1 2-16,4 2-14 0,0 2-63 0,3 2-50 15,1 1-59-15,1 2-65 0,4-1-60 0,4 0-40 16,-3 2-30-16,3-2-26 0,3 3 19 0,0-3-16 16,0 0 23-16</inkml:trace>
  <inkml:trace contextRef="#ctx0" brushRef="#br0" timeOffset="119305.81">4885 4192 987 0,'0'-3'39'0,"-9"2"77"16,2 1 19-16,-1 0 14 0,-4 0 6 15,4 0-54-15,-3 0-7 0,-2 8 12 0,-1-2-33 16,4 1-2-16,-4 1-4 0,3 2-16 0,3 0-15 16,-3 2-16-16,3-1-10 0,0 1-12 0,5 0 4 15,-3-1-8-15,4 1 8 0,2 1 6 0,0-3-3 16,0-1 3-16,8 2-4 0,-2-2-4 0,1-1 2 15,1 0 1-15,1-1-3 0,-1-2-2 0,3 1 0 16,0 0 2-16,0 0 0 0,1 0 2 0,0 0 4 16,1 1 1-16,-2-1 1 0,5-1-1 0,-2 2-1 15,-2-1-1-15,1 2-1 0,-2-3 2 0,0 0 38 16,-3 0 71-16,-1 0 11 0,-3-2 60 0,-1 1-35 16,-1-2-61-16,-2 1 7 0,0 0-26 0,0 0 0 15,-9 2 3-15,1-2-19 0,-2 0-45 16,2 1 4-16,-4 1-9 0,-3-1-10 0,1 1 27 15,0 0-22-15,-2-1 7 0,0 0-2 0,1 0-17 16,-2-1 9-16,4 2-4 0,1-4 5 0,1 1-58 16,2-1-39-16,1-1-69 0,3 0-122 0,0 0-32 15,2-4-43-15,-1-3-37 0,2 1 30 0,2-1 18 16,0-1-30-16</inkml:trace>
  <inkml:trace contextRef="#ctx0" brushRef="#br0" timeOffset="119646.25">5004 3809 794 0,'-3'-10'65'15,"1"2"51"-15,-1 1 32 0,3 3 38 16,0-2-60-16,0 2-36 0,0 0-12 0,0 1-5 15,0-1 6-15,0 1-1 0,0 2 10 0,0 1 0 16,0 0 44-16,6 0 1 0,0 0 39 0,2 6-26 16,-1 3-53-16,-1 2 22 0,3 1-49 0,-1 5 7 0,0 4-13 15,-1 5-32-15,2 4-12 0,-1 3-13 16,-2 2 6-16,1 3-2 0,2 2-19 0,-3 0 8 16,-1 0-10-16,3 2 4 0,-3-3 15 0,1 1 7 15,2-3 4-15,-3-2-14 0,1-3 12 0,2-2-14 16,-2-2 5-16,1-3 2 0,-1-3-51 0,-1-4-42 15,1-2-96-15,0-4-81 0,-1-1-58 0,-2-2-34 16,2-3 12-16,0-4-12 0,-3-1 47 0,2-1-24 16</inkml:trace>
  <inkml:trace contextRef="#ctx0" brushRef="#br0" timeOffset="119951.51">5016 4131 1077 0,'-12'5'61'15,"-1"0"58"-15,2 1 15 0,-1 0 68 0,2-2-55 16,2 1-43-16,0-2-22 0,2-1-51 0,4 1 17 15,2-2-6-15,0-1 13 0,7 0-24 16,3 0-22-16,3-6-5 0,3-2-6 0,0 1 4 16,4-4 1-16,2 0-5 0,1-1 0 0,2 0 2 15,0-1 2-15,-3 2-63 0,-1-1-62 0,-2 3-45 16,-5 2-90-16,0 1-20 0,-2 1-24 0,-2 2-29 16,-5 2 51-16</inkml:trace>
  <inkml:trace contextRef="#ctx0" brushRef="#br0" timeOffset="120525.86">4366 5330 505 0,'-4'3'59'15,"-1"0"48"-15,5 0 48 0,0 0 14 16,0-3-16-16,0 1-52 0,0-1-11 0,0 0-4 0,0 0-29 16,0 0 30-16,9-8 6 0,-1 0-6 0,8-3-5 15,2-2 2-15,5-2-23 0,4-2 17 0,5-4-7 16,4-1-28-16,4-4 32 0,4-2-12 0,2-2 6 15,4-3 40-15,4 0-43 0,0-2-8 16,5 0-7-16,-3 0-37 0,1 0-5 0,-3 4-5 16,-5 1 10-16,0 2-10 0,-8 6 8 0,-4 3 1 15,-7 3-13-15,-7 6 5 0,-2 2-19 0,-7 2 10 16,-6 4 6-16,0 1 3 0,-7-1 8 0,-1 2-2 16,0 0-9-16,0 0-4 0,0 0 4 0,-4 0-7 15,-1 7 3-15,-1-1 9 0,1 0-7 0,0 0-56 16,2 1-54-16,-2 1-44 0,2-2-49 0,-3-1 28 15,1-1-8-15,2 0 12 0,-2-1-7 16,2-2-20-16,3-1 5 0,-2 0-38 0,-1 0 11 16,3-6-31-16,-3 0 52 0</inkml:trace>
  <inkml:trace contextRef="#ctx0" brushRef="#br0" timeOffset="132423.65">7216 15510 322 0,'0'-7'5'0,"0"5"64"0,0-1 14 0,0-1 31 15,0 0 21-15,0 0-38 0,0 1 11 0,-7-4-1 16,1 1 13-16,1-2-26 0,5 0-4 16,0 0-19-16,0-1-8 0,7-2 43 0,-3 0-22 15,-4 2 15-15,0-2 6 0,0 0-15 16,0-1 32-16,0 2 10 0,-11 3-9 0,-3 0-10 15,1 0-21-15,-1 4-26 0,0 3-10 0,0 0 2 16,1 0 15-16,-1 0-5 0,-2 7-10 0,2 3-19 16,-4 0-30-16,0 4 1 0,0 0-10 0,-2 2-7 15,0 5 14-15,0 3-3 0,0 3 1 0,3 2-5 16,0 2-3-16,6 3-6 0,0-1 7 0,5 3 4 16,1-1-7-16,5-3-1 0,0-3 6 0,0-1 4 15,6-5-6-15,4-2 14 0,-1-4-19 0,-1-3 9 16,5-3 5-16,-2-4-7 0,0 0 2 0,0-7-11 15,0 0 2-15,0 0 0 0,3-7 12 0,-2 0-10 16,1-4 3-16,0-1 2 0,-1-3-7 0,0-1 9 16,-1-3 0-16,3-1 8 0,-3-1-8 0,2-3 12 15,-2 2 16-15,0-1 17 0,2 2 18 0,-4-1-3 16,-1 2-15-16,0 3-23 0,-2 3-8 0,-1 3-9 16,-3 3-9-16,-1 4 6 0,-1 4-1 0,0 0 9 15,0 5 2-15,0 4-4 0,0 1 2 0,-6 2-17 16,0 5 8-16,1 0-5 0,0 2-10 15,0 0 9-15,4 2-14 0,-1 1-40 0,2-1-25 16,0 1-60-16,0-4-17 0,5 0-47 0,0 0-24 16,0-3-7-16,2 0-59 0,-2-3 60 0,0 0-32 15,1 0-29-15,-2-3 20 0,2 0-56 0</inkml:trace>
  <inkml:trace contextRef="#ctx0" brushRef="#br0" timeOffset="132734.9">7742 15720 1330 0,'-8'0'31'15,"2"0"3"-15,-1 0 69 0,3 6 21 0,1-6 0 16,3 0 25-16,9 0-66 0,2 0-16 0,5 0-23 15,3 0-29-15,8-6-5 0,5 0 3 16,3 0-6-16,4-2 5 0,0-1 18 0,1 1 4 16,1-1 5-16,0 0-3 0,0 1-20 0,-1-1 12 15,-4 0-9-15,0 3 1 0,-4-2 6 0,-4 2-22 16,-1 1 1-16,-7 0-3 0,-2 0-6 0,-6 3-20 16,-2-1-15-16,-3 0-24 0,-2 2-27 0,-4-2-40 0,-1 2-50 15,0 1-14-15,0 0-53 0,0 0-21 16,-6 0-18-16,-1 0-43 0,1 0 70 0</inkml:trace>
  <inkml:trace contextRef="#ctx0" brushRef="#br0" timeOffset="133006.88">8087 15391 1472 0,'0'-4'60'0,"0"0"39"16,0 0 45-16,0 2 42 0,0 2 4 0,-6 0 15 15,1 7-8-15,5 2-3 0,-5 3-70 0,3 3-42 16,2 2-36-16,0 7-39 0,0 1 9 0,0 1-6 16,-1 3-3-16,-1 3 0 0,2-1 0 0,0 1-5 15,0 1-7-15,0-2 0 0,-3-1-22 0,3-3-63 16,-2-1-19-16,1-3-90 0,-2 0-67 0,1-2-34 15,-1-1-58-15,0-3-24 0,0 2-28 0,1-2 34 16</inkml:trace>
  <inkml:trace contextRef="#ctx0" brushRef="#br0" timeOffset="133592.85">9094 15427 1440 0,'-6'-11'49'0,"-1"3"46"0,1 1 18 15,-2 3 23-15,4 2-18 0,-3 2-32 0,2 0-6 16,2 9-8-16,3 2-27 0,0 4-6 0,0 1-9 15,0 4-15-15,8 4-7 0,-3 2 3 0,1 2-9 16,0 1 5-16,-3 0-1 0,1 2-3 0,-3-3 18 16,-1-2 21-16,0-2 17 0,0 0 10 0,0-5-5 15,-6 0-19-15,-2-6-19 0,0 1-16 0,0-2-8 16,0-3-5-16,-1-1 8 0,3-4 2 0,-1-1-3 16,-1-2 1-16,2-1 2 0,0 0 2 0,3 0 0 15,-1-8 2-15,3 0-11 0,-1-1 0 0,1 0-2 16,1-3-2-16,0 0 6 0,0-3 2 0,4 0-4 15,3-1 2-15,2 1-2 0,-1 1-7 16,3 1 9-16,0 1 1 0,3 0-7 16,1 5 4-16,2 0 0 0,3 4-3 0,0 3 10 0,3 0 0 15,1 0 0-15,1 8-7 0,-1 1 0 0,2 3 6 16,-3 2 26-16,-1 1 21 0,-4 0 0 0,-1 2 27 16,-4-1 9-16,-4 2 15 0,-1-2 32 0,-5 1 4 15,-3 0-13-15,0-2-7 0,0 0 21 0,-11-3-30 16,-1 0-29-16,-3 0 0 0,-2 0-30 0,-1-3-3 15,-2 0 27-15,-4 0-23 0,-1-2-10 0,1 1-12 16,-3-2-20-16,4-1-1 0,-1-2-10 16,5 1 3-16,-2-4 3 0,4 3-9 0,1-3 0 15,4 0-26-15,0 0-58 0,4-7 1 0,2 2-77 16,-2 0-11-16,5-2-21 0,-2 0-74 0,4 1-18 16,-2-2-52-16,1 1-39 0,0 2-23 0,-1 1-5 15,3-1-13-15,-3 1-21 0,1-1 90 0</inkml:trace>
  <inkml:trace contextRef="#ctx0" brushRef="#br0" timeOffset="133962.01">8809 15304 1085 0,'7'-2'63'0,"-2"-1"26"16,-1 3 84-16,-1 0 33 0,0 0-11 0,-1 0 18 16,0 0-31-16,-1 0 4 0,-1 0-53 0,0 0 18 15,0 0-31-15,0 0-13 0,-8 5 48 0,-1 3-37 16,-1 2-7-16,-1 6 2 0,0 3-19 0,2 3-1 15,-1 4-4-15,1 4-35 0,4 3-16 16,0 4-18-16,4 3-5 0,1 2 10 0,0 2-12 16,0 0-5-16,9 0-3 0,-1-1 2 0,3-3 3 15,2-1-12-15,1-5-26 0,-1-2-25 0,4-3-77 16,-1-3-85-16,1-2-65 0,1-4-94 0,-1-1-22 16,0-4-62-16,-1-1-47 0,0-4-26 0,0 0 85 15</inkml:trace>
  <inkml:trace contextRef="#ctx0" brushRef="#br0" timeOffset="134366.53">10171 15432 1543 0,'0'-7'66'0,"0"1"74"0,0 0 88 0,-10 1 56 15,2 2 8-15,-3 1-56 0,-1 2-56 0,0 0-30 16,0 0-61-16,1 10 11 0,-2 0-28 0,2 4-17 16,0 3-16-16,-1 2-25 0,2 6-9 0,2 1-7 15,-3 3 0-15,3 0 2 0,-2 2 7 0,1 1-2 16,1-2 5-16,0-1-5 0,0-2-18 0,-1-1-25 16,-1-2-30-16,2-3-56 0,-4 0-8 0,2-3-36 15,1-1-68-15,1-3-24 0,-1-3-57 0,-1-2-41 16,0 1 5-16,0-5-20 0,0-3-26 0,0-2 85 15</inkml:trace>
  <inkml:trace contextRef="#ctx0" brushRef="#br0" timeOffset="134606.04">9734 15561 1339 0,'-3'-14'29'0,"3"4"64"0,-3 2 23 0,3 1 29 16,0 4 8-16,0 0-28 0,0 3 23 0,11 0 13 15,0 0-5-15,3 9-39 0,4 0-44 0,1 2-33 16,4 2-28-16,4 2 6 0,3 2 0 0,2 0-12 16,1-2-4-16,2 3 7 0,3-1 0 15,1 0 5-15,1-2 2 0,-4 0-11 0,1-3 1 16,-1-1-6-16,-4-1 0 0,-2-2-13 0,-3-1-21 16,-4-2-36-16,-4-1-62 0,-3-2-36 0,-5-1-52 15,-3-1-45-15,-8 0 6 0,0 0-44 0,0-6-2 16,0 0-3-16,-8 0-3 0</inkml:trace>
  <inkml:trace contextRef="#ctx0" brushRef="#br0" timeOffset="134909.32">9891 15650 191 0,'-5'-9'10'0,"0"2"17"0,5 2 10 0,0-3-1 15,0 1-7-15,5 0-15 0,3-1-10 0,6-1 5 16,2 1-4-16,1-1 41 0,3-3 21 0,3 2 9 15,2 0 50-15,-1-2 7 0,0 2 39 0,-2 1 3 16,-3-1-10-16,-3-2 14 0,0 2-24 0,-5-2 34 16,-2 0 15-16,-3 2 17 0,-4-1-13 0,-2 1 5 15,0 0-4-15,0 3-57 0,-5 2 17 0,-2 1-29 16,0 2-31-16,2 1-12 0,-1 1-25 0,1 0-15 16,0 0-18-16,1 9-14 0,1-1-12 0,0 4-18 15,-1 5 2-15,-2 1 1 0,1 5-3 0,-1 4 7 16,-2 2-4-16,2 0 7 0,1 4-3 0,-2-1-9 15,4-1-48-15,-3 2-50 0,3-2-74 16,2-3-65-16,-1-1-34 0,0-3-55 0,2-2-32 16,-3-4-37-16,3-2-52 0,0-2-34 0,0-2 93 15</inkml:trace>
  <inkml:trace contextRef="#ctx0" brushRef="#br0" timeOffset="135254.45">10868 15527 972 0,'0'-11'68'0,"0"3"53"0,0 1 52 16,0 1 39-16,0 1-17 0,0 1-15 0,0 2 7 15,0 1 12-15,-5 1-33 0,-1-2 38 0,-2 1-43 16,-1 1 7-16,-4 0-3 0,-1 0-46 0,-4 10 5 16,1 2-31-16,-5 2-1 0,3 4-20 0,-2 4-20 15,2 3-27-15,2 1-20 0,3 1-8 16,3 1-2-16,2-2-2 0,2 0 9 0,7-3 6 16,0 1-1-16,0-4 3 0,12-1-2 0,1-4-18 15,1-1-35-15,2-2-60 0,3-3-65 0,0-1-66 16,5-3-54-16,-1-3-38 0,3-2-14 0,-3 0-42 15,0-7-6-15,0-3-14 0,1-2-20 0,-2-1 109 16</inkml:trace>
  <inkml:trace contextRef="#ctx0" brushRef="#br0" timeOffset="135558.75">11290 15225 1527 0,'0'-4'70'16,"-6"2"55"-16,6 2 62 0,0 0 100 0,0 0 3 16,0 0 21-16,0 10-23 0,0-1-53 15,0 6-33-15,0 0-62 0,9 4 4 0,-1 2-23 0,3 4-34 16,0 0-15-16,0 3-39 0,2 1-30 0,-2 3-5 15,0 2 2-15,-6 1-13 0,0 2 2 16,-5 0 1-16,0 2 7 0,-6-1-43 0,-4 1-43 0,-1-3-88 16,-3 0-113-16,-1-4-97 0,-7-3-106 0,-1 1-87 15,-3-2-77-15,-2-1 69 0</inkml:trace>
  <inkml:trace contextRef="#ctx0" brushRef="#br0" timeOffset="136362.85">11829 15087 605 0,'0'0'25'0,"0"0"44"0,0 0 36 15,0 0 24-15,0 0 29 0,0 0-16 16,0 0-36-16,0 0 23 0,0 0-15 0,0-5 3 16,-8 5 38-16,8 0-18 0,-3 0-2 0,3 0-16 15,0 0 34-15,0 0-4 0,0 0 4 0,0 0-12 16,0 0-52-16,0 4-8 0,0-2 1 0,0-2 27 15,0 0 7-15,0 3 17 0,0 0-14 0,8 1-30 16,3 4 15-16,3 1-8 0,2 4-2 0,3 5-5 16,2 5-48-16,-2 3-26 0,0 4-20 0,-2 3 13 15,1 3 10-15,-6 1 8 0,1 2-2 0,-4 2-6 16,-4 2 5-16,-2 3-15 0,-3-1-34 0,0 0-31 16,-8 1-73-16,-6 2-86 0,-5-1-74 0,-6-3-116 15,-3-2-89-15,-11 0-98 0,-4-2-95 16,-8-1 98-16</inkml:trace>
  <inkml:trace contextRef="#ctx0" brushRef="#br0" timeOffset="137286.98">6398 15050 1092 0,'0'0'57'0,"0"0"32"16,0 0 38-16,-9 0 53 0,-1 6-36 15,-1-1 7-15,2-1 13 0,-1 1 17 0,-1 2 20 16,-3 4 26-16,3 5-32 0,-5 3-21 0,5 4-18 16,-2 4-40-16,-1 6-11 0,3 2-35 0,1 5-12 15,0 1-17-15,3 4-2 0,2 3-15 0,5 3-6 16,0 0-13-16,8 2 5 0,5 2-3 0,1-1-2 15,8 2 8-15,2-5-13 0,3 0-47 0,8-3-52 16,1-4-76-16,5-3-88 0,2-3-90 0,1-5-89 16,2-3-46-16,3-1-81 0,5-6 58 0</inkml:trace>
  <inkml:trace contextRef="#ctx0" brushRef="#br0" timeOffset="137962.01">12054 15058 1362 0,'0'7'29'0,"0"-2"87"0,0-5 63 0,4 7 79 0,3 0 77 15,-1 2-37-15,4 1 0 0,2 3-40 16,-1 8-74-16,5 3-26 0,-2 4-41 0,-1 4-26 16,1 5-41-16,-1 0-28 0,-1 4-19 0,-3 2-13 15,-3 1 10-15,-3-1 0 0,-3 3 7 0,0 1-73 16,-8 1-68-16,-9-3-98 0,-1 2-150 0,-9-4-71 16,-7 1-117-16,-8-1-120 0,-5 1 129 0</inkml:trace>
  <inkml:trace contextRef="#ctx0" brushRef="#br0" timeOffset="141369.31">9238 16223 301 0,'0'-4'12'0,"0"1"-2"0,-5 1 22 0,0 2 26 16,5 0 2-16,-3 0 7 0,0 0-17 0,3 0-14 16,0 5-3-16,0-5 21 0,0 4 3 0,0-4 0 15,-1 0 9-15,-1 0-14 0,2 0 5 16,0 0 5-16,0-5 10 0,0 1 5 0,0 1-4 15,0 3-11-15,0 0-19 0,0 0-20 0,0 0 3 16,0 0-10-16,0 0-10 0,0 0 0 0,0 0-6 16,-5 0 4-16,5 0 17 0,0 0 11 0,0 0 2 0,0 0 2 15,0 0-16-15,0 0 4 0,0 0 10 16,0 0 3-16,0-4-2 0,0 1-7 0,0-1-1 16,0 1 4-16,0-2 10 0,0 3 7 0,4-2 0 15,-4-1-2-15,0 1-2 0,0 0-9 0,0 0 1 16,0 0 5-16,0 2-9 0,0 0 2 0,0-1-2 15,0 3-6-15,0-2-2 0,0 2-5 0,3 0-8 16,-3 0-4-16,1 0-1 0,-1 0-6 0,0 0 0 16,0 0 2-16,0 5 3 0,0-1 1 0,0 1 1 15,0 1-7-15,0 1-7 0,0 1 5 0,-4 3-2 16,4-1-1-16,-4 1 7 0,4 0 1 16,-3 2 3-16,1-2 3 0,-1 1 4 0,3 1-4 15,-3-1-2-15,3-1 6 0,-3 1-4 0,1-2-1 16,-1-1-3-16,3 2-3 0,-3-3 2 0,2-1-4 15,1-1 9-15,0-1-11 0,0 0-3 0,0-3 10 16,0 0-7-16,0-1 8 0,0 1 1 0,0-2-3 16,0 0 0-16,0 0 5 0,0 0-9 0,0 0 5 15,0 0-5-15,0 0 0 0,0 0-5 0,0 0 1 16,0 0 8-16,0 0-6 0,0 0 11 16,0 0-11-16,0 0 2 0,0 0-11 0,0 0 9 0,0 0 2 15,0 0-7-15,0 0 16 0,0 0-16 0,0 0 12 16,0 0-1-16,0 0-6 0,0 0 6 15,0 0-2-15,0 0-4 0,0 0 4 0,0 0-4 16,0 0-7-16,0 0 12 0,0 0-6 0,0 0 6 16,0 0 3-16,0 0-4 0,0 0-4 0,0 0 11 15,0 0-9-15,0 0-2 0,0 0 10 0,0 0-5 16,0 0 5-16,0 0 5 0,0 0-6 0,4 0-5 16,-4 0-10-16,0 0 3 0,5 0 5 0,-2 0 2 15,0 0 7-15,0-3-9 0,-1 0 4 0,1 1-1 16,1 0 3-16,-1 1 3 0,-2 0-13 15,2 0 8-15,-1-1-2 0,-1 2-2 0,1 0 11 16,-1-1-6-16,1 1 2 0,-2 0-1 0,2 0-3 16,-2 0 1-16,1 0 5 0,1 0-2 0,-1 0 2 15,1 0-7-15,-2 0 0 0,3 0 0 0,-3 0 0 16,2 0 5-16,1 0-14 0,0 0-4 0,-1 0 9 16,2 0-7-16,-1 0 16 0,2 4 4 0,-2-2-11 15,4 1 7-15,-2-3-7 0,2 1 2 0,1-1 2 16,0 0-2-16,0 0 0 0,3 0 1 0,-1 0-6 15,-1 0 6-15,2 0-12 0,0 0 5 0,1 0 4 16,0 0-3-16,-1 0 17 0,3 0-10 0,-1 0-13 16,3 0 9-16,-4-4-7 0,3 2 12 0,2 2 4 15,2-3-9-15,0 2 11 0,0 0-15 0,3 0 6 16,0-1-2-16,2 2-16 0,1-2 14 0,0 2 0 16,2 0-3-16,-1 0 3 0,1-1-2 15,-2 1 2-15,3 0 2 0,-2 0 4 0,-1 0 5 16,2 0-4-16,-5 0 1 0,3 0-4 0,-1 0-4 15,0 0-2-15,-3 0 4 0,2 0-9 0,-1 0 2 16,-3 0 9-16,3 3-8 0,0-3 10 0,0 3 7 16,-1-1-13-16,1 1 7 0,2-1-8 0,-2 0 1 15,4 0 9-15,-3-1-7 0,2 1 9 0,-1-2-18 16,-2 1 4-16,4 1-4 0,-3-2 5 16,1 2 10-16,-2-2-12 0,0 1 10 0,0-1-4 0,-1 0-2 15,-2 0 11-15,0 0-5 0,-2 0-6 0,1 0 7 16,-1 0-5-16,-1-5-5 0,-3 5 8 0,2-3-15 15,-3 0 1-15,0 0 7 0,-2 2-5 0,-2 0 11 16,-2-1 3-16,1 1-1 0,-3 0 7 16,-1 1-20-16,0-1 5 0,0 1 1 0,-1 0-1 15,0 0 15-15,-1 0-6 0,2 0-1 0,-3 0-8 16,4 0-5-16,-2 0 6 0,0 0-8 0,-2 0 14 16,3 0-3-16,0 0-7 0,-1 0 11 0,1 0-6 15,2 0 2-15,-2 0 11 0,2 0-11 0,-2 0 3 16,3 0-1-16,-3 3-9 0,2-3 7 15,0 3 0-15,0-3 2 0,1 0-6 0,0 0 4 16,-1 0-5-16,1 0 10 0,-1 0 6 0,0 0-15 16,1 0 13-16,-1 0-14 0,-2 0 7 0,0 0 7 15,0 0-9-15,-3 0 2 0,2-3-2 0,0 1 2 16,-1 1-4-16,-1-1 6 0,0 0-10 0,2 1-5 16,-2 0 6-16,2 0-3 0,-2-1 12 0,0 1 3 15,0 1-3-15,0 0 5 0,0 0-7 0,0 0 2 16,0 0-6-16,0 0-4 0,0 0 1 0,0 0 1 15,0 0 4-15,0 0 2 0,0 0-4 0,0 0 2 16,0 0 0-16,0 0 0 0,0 0 5 0,0-1-5 16,0 1-3-16,0 0 3 0,0 0 5 0,0 0 1 15,0 0 1-15,0 0-1 0,0 0-6 0,0 0-8 16,0 0 3-16,0 0-6 0,0 0 7 16,0-5 2-16,0 2 4 0,0-1 2 0,0 1-4 0,0 1 7 15,0-2-5-15,0 0 3 0,0-1 4 16,0 1 8-16,0-3-8 0,0 2-2 0,0-1-2 15,0 0-7-15,0 0 29 0,0-1 11 0,0 0 16 16,0 2 8-16,0-2-12 0,0 2-4 0,0-1-25 16,0 0-9-16,0-1-10 0,0 0-2 0,0 0 9 15,0-1 1-15,0 0-6 0,0-1-4 0,0 2-7 16,0 0 2-16,0-1 3 0,0 1 4 0,0 1 5 16,0 1 0-16,0 0-2 0,0 4-7 15,0-2-8-15,0 1-74 0,0-1-16 0,0 1-92 0,0-1-86 16,0 2-17-16,0 0-70 0,0-1-11 15,0 0-7-15,0 2 7 0</inkml:trace>
  <inkml:trace contextRef="#ctx0" brushRef="#br0" timeOffset="147995.79">7140 17259 801 0,'-11'-2'37'0,"0"-1"47"0,1 1 44 15,4-1 46-15,0 1-21 0,-1-2 0 16,2 1-14-16,2-2-34 0,0-2 16 0,-2 2-23 0,-2 0-12 16,-3 0 20-16,0 0-13 0,-2-2-22 0,1 2 61 15,-4 3-33-15,-3-1-16 0,-1 3 10 0,-1 0-42 16,0 0 10-16,1 8 13 0,0 1-24 16,-3 0-34-16,2 1-14 0,0 3-2 0,2 3 7 15,0 1-2-15,1 2 7 0,1 2-14 0,3 0-1 16,2 3 1-16,3-1-3 0,2 0 5 0,3 3 7 15,3-3 0-15,0 1-7 0,0-2 5 0,9-1-17 16,-1-1 10-16,0-4 2 0,3 0-7 0,3-4 7 16,-1-1-7-16,4-4 5 0,-1-2 4 0,3-2 5 15,0-3-7-15,2 0 9 0,1-7-7 0,-2 1-9 16,1-4 10-16,-2-1-15 0,1 0 10 16,-2-2 7-16,-3-2-8 0,-2 1 6 0,-5-1-8 0,3-2 12 15,-6 3 16-15,3-1 29 0,-5 1 21 16,4-1-4-16,-3 1 9 0,1-1-13 0,-2 5-2 15,2 1 12-15,-4 1-6 0,-1 4-15 0,0 1-4 16,0 3-23-16,0 0-15 0,-6 7-4 0,0 3-11 16,1 1 3-16,0 2 0 0,2 2 10 0,-2 2-5 15,2 2 5-15,0 0-2 0,0 1-6 0,1 1-7 16,2-1-22-16,0-1-20 0,0-1-25 0,0-2-16 16,0-3-12-16,5 1-36 0,-2-1-29 0,-3 0-10 15,7 0-76-15,-4-4-18 0,2 1-35 16,-1-2-60-16,-4 2 33 0,5-4-38 0,1 0-24 0,2-2 85 15</inkml:trace>
  <inkml:trace contextRef="#ctx0" brushRef="#br0" timeOffset="148394.67">7573 17494 1168 0,'-10'6'64'0,"0"-2"28"16,0-2 71-16,0 0 32 0,0 1-36 0,1-1-13 15,3 1-37-15,3-2 2 0,3 0-8 16,0 1 21-16,6 1-9 0,6-1-33 0,3-1-24 15,6-1-31-15,4 0-19 0,2 0 19 0,3-6 8 16,3 1 6-16,-3-1-2 0,2 1-19 0,-2-1-4 16,-2-1-2-16,1 3-12 0,-4 0 3 0,-1 2 6 15,-3 0-6-15,-3 0 6 0,-2 2-4 16,0 0-9-16,-5 0 2 0,0 0-2 0,-3 0 0 0,0 0 6 16,-3 0-8-16,-2 0-3 0,1 0-23 15,-2 0-30-15,0 0-6 0,-1 0-61 0,-1 0-34 16,0 0-30-16,0 4-20 0,0-4-2 0,-5 3 18 15,-2 0-16-15,2 0-14 0,-3-2 8 0,3-1-21 16,-4 0 29-16,4 0-19 0,-3-4 55 0</inkml:trace>
  <inkml:trace contextRef="#ctx0" brushRef="#br0" timeOffset="148750.95">7766 17211 1107 0,'3'0'69'0,"0"0"34"0,-3 0 63 16,0 0 37-16,0 7-22 0,0-2 5 0,0 3-25 0,0 1 24 15,0 3-29-15,0 2-33 0,0 3-2 0,0 2-44 16,-6 3 1-16,3 2-9 0,-2 1-36 0,2 1-19 15,-2 0-7-15,2 0 2 0,-2 0 7 0,2-2 8 16,2-2-15-16,-1 0 3 0,2-2-5 0,0-2-2 16,0-3-1-16,0-1 10 0,0-2 3 0,0 1-8 15,0-3 3-15,0-2-12 0,0-1-5 0,0-1-4 16,0-1-5-16,0 0-10 0,3-1-9 0,-3-1-4 16,0-1-48-16,3-2-5 0,2 0-24 0,-2 0-45 15,-2 0 7-15,1 0-36 0,1 0-2 16,-1 0-14-16,-2 0-31 0,3 0-10 0,-3 0-39 15,2 0 3-15,-2 0 11 0,1-5 23 0</inkml:trace>
  <inkml:trace contextRef="#ctx0" brushRef="#br0" timeOffset="149412.67">8789 16983 677 0,'0'-2'43'0,"0"1"48"0,0-1 22 0,0-1 72 15,0 1-18-15,0-1-43 0,0 2 36 0,0-2-49 16,-5 3-8-16,2-1 20 0,-3 1-29 0,1 0 3 16,-2 0 7-16,1 4 1 0,-2 3-29 0,-1 3 43 15,-4 2-33-15,2 7-20 0,-3 2 8 16,-2 2-58-16,0 6 25 0,-1 2 22 0,4 3 4 15,1 2-8-15,2 0-12 0,4 2-33 0,1-3-17 16,5-1-1-16,0 0-6 0,6-3 15 0,2-1 11 16,2-6-9-16,5 0 3 0,0-4-6 0,2-2-1 15,2-3 6-15,0-2 0 0,3-4-2 16,-1 0-2-16,1-1 2 0,-2-4-2 0,-2-1-3 0,-1 0 3 16,-1-2-10-16,-2 0 0 0,-4-1 3 15,-2 0 0-15,-1 0 6 0,-3 0 1 0,-1 0-2 16,-3 0 1-16,3 0 6 0,-3 0-1 0,0 0-2 15,0 0-5-15,0 0-4 0,0 0-26 0,-5 0-16 16,2 0-49-16,-2-3-88 0,1-1-50 0,2 2-52 16,-2 2-34-16,-3 0-11 0,4 0-17 0,-2 0-7 15,2 0-20-15</inkml:trace>
  <inkml:trace contextRef="#ctx0" brushRef="#br0" timeOffset="150178.21">9571 16916 605 0,'4'-5'21'0,"-1"3"45"15,0 1 37-15,-3-3 28 0,0 1 37 0,0 1-9 16,0 1-28-16,0-1-1 0,0 1-16 0,0 1-27 16,0 0-6-16,0 0-28 0,0 0-20 0,0 0 7 15,-5 8 16-15,0-2 13 0,-1 5-8 16,0 0 8-16,0 3-14 0,-4 4-3 0,0 2-16 16,-2 3-19-16,2 0-10 0,-2 2-5 0,1-1 0 15,-1 0 3-15,0 0-3 0,1-2-4 0,1 0 6 16,1-1-8-16,1-3 4 0,0-1 4 0,0-1-6 15,1-2 8-15,0-1 1 0,2-1-1 16,-3-1-8-16,2-3-60 0,0 0-51 0,1-1-29 0,0 1-64 16,-1-2 43-16,-1 1-17 0,1-2-17 15,2-1 8-15,0 0-35 0,0 0 17 0,0-1-19 0,-1-1 33 16</inkml:trace>
  <inkml:trace contextRef="#ctx0" brushRef="#br0" timeOffset="150590.95">9233 17123 662 0,'0'-2'38'0,"3"0"45"16,0-1 36-16,-3 1 35 0,0-3-12 16,2 3-9-16,-2-1-33 0,0 1-24 0,0-1 16 15,3 3-11-15,-3-2 11 0,4 0 10 0,0 1-15 16,2-1 10-16,2 0 9 0,0-1 3 0,2 3-25 16,2 0 21-16,1 0 0 0,1 0-30 0,-1 8 12 15,1-1-35-15,0 2 15 0,2-1 6 0,0 2-20 16,1 1-14-16,-1-1-32 0,1 2-12 0,1 0 12 15,-1 1-14-15,-2 1 3 0,0 0 8 0,0-2 1 16,-1 1 7-16,-1-1-8 0,-4 1 3 16,2-3-11-16,0-1-3 0,-3 2 7 0,0-4-3 15,-2 1 1-15,-1-3-55 0,0 0-19 0,-2-1-78 16,0-1-57-16,2-3 0 0,-4 2-38 0,-1-2 20 16,0 0-16-16,0 0 12 0,0 0-9 0,0 0-32 15,0 0 15-15,0 0 7 0</inkml:trace>
  <inkml:trace contextRef="#ctx0" brushRef="#br0" timeOffset="150912.68">9273 17232 692 0,'-4'0'31'0,"3"0"42"16,1 0 33-16,0 0 9 0,0 0 0 0,0 0-33 15,0-5-22-15,0 5-8 0,0-4-11 0,0 1 12 16,0 1-9-16,0 0 9 0,5-1 5 0,1 1 0 16,3-1 15-16,-2 1-1 0,2-1-28 0,1-1-21 15,2-1-13-15,0 1-10 0,0-3 2 16,2 1 5-16,2 1-1 0,-3-2-2 0,1 2-6 15,0-2-5-15,-1 1 1 0,1 0 0 0,-1-1-27 16,-5 2-48-16,4-1-76 0,-4 2-43 0,-1-1-35 16,-1-1-13-16,0 2 22 0,-3-1-20 0,-1 0 51 15</inkml:trace>
  <inkml:trace contextRef="#ctx0" brushRef="#br0" timeOffset="151232.82">9399 16908 934 0,'-3'0'49'16,"3"0"65"-16,0 0 33 0,0 0 7 0,-5 0-4 15,2 0-38-15,3 0-25 0,0 0 22 0,0 0-33 16,0 0 14-16,0 0 51 0,0 0-26 0,0 0 62 15,5 5-41-15,-2 0-12 0,-3 0 27 16,0 4-73-16,3 2 5 0,-3 2-39 0,2 2-23 16,0 5 7-16,-1 1 1 0,1 3 1 0,-1 1-16 0,-1 1-2 15,3 3-5-15,-1-2-4 0,-1-1 4 16,2-1 0-16,-1 1-9 0,3-4-6 0,-2 0-13 16,2-3-38-16,1-1-34 0,0-1-27 0,-1-3-74 0,0 0-45 15,0-2-27-15,-2 0-46 0,0-4-7 16,0 1-15-16,-1-2-11 0,2-2-23 0</inkml:trace>
  <inkml:trace contextRef="#ctx0" brushRef="#br0" timeOffset="151858.71">9863 16956 987 0,'-7'-2'32'0,"2"0"56"0,-1 2 21 0,0 0 28 16,0 0-30-16,2 0-50 0,1 6-11 0,1 1-4 16,2-1 29-16,0 3 2 0,0 2-2 0,5 1-21 15,-5 5-29-15,5 1-5 0,0 2-3 0,1 0-5 16,-3 1 6-16,0 3-3 0,-3-2-1 0,0 1 5 15,0-1-7-15,0-3 5 0,0 2-7 0,0-3 0 16,0-2 0-16,0-2-1 0,-3-2-1 0,0-2-2 16,0-2 4-16,0-1-2 0,3-3 0 0,-2 0 15 15,1-3 7-15,-1-1 8 0,1 0 2 16,1 0-17-16,0 0-11 0,0 0-10 0,-2-5 4 16,0-1-2-16,2-1 3 0,-1-1 1 15,-1 1-6-15,0-3 4 0,2 0-6 0,0 0-3 0,0-2-1 16,0 3-1-16,0-1 9 0,0 0 0 15,0 1 0-15,0 1 4 0,5 0-1 0,3 3-1 0,0-2 4 16,0 3-6-16,-2-1-7 0,4 3 3 16,1-1 0-16,2 1 2 0,-1 0 2 0,4 2 0 15,0 0-2-15,1 0 6 0,2 5 0 0,-1 2 7 16,2-2 2-16,-3 3-9 0,-1-2 1 0,0 3-3 0,-5-1 9 16,0 1 43-16,0-1 8 0,-4 0 61 15,-1 1-4-15,-4-2-14 0,-2 1 39 0,0-1-59 16,-7 2 17-16,-3-1 3 0,-2 1-35 0,1-2-1 15,-5 1-10-15,-1 0-30 0,0-2-3 0,-1 2 8 16,-3 0-17-16,1-3 2 0,2 1-2 0,-2-1-7 16,4 0 4-16,-1-1-4 0,4-1-17 0,-3-1-3 15,5 0 1-15,2-1-3 0,-1-1 12 0,1 0-5 16,-1 0-32-16,4 0-48 0,1 0-29 0,0 0-62 16,4 0-50-16,-1 0-23 0,2-3-35 15,0-1-17-15,0-1-4 0,0-1 9 0,5 0-5 16,3-2 17-16,-2 0-3 0,4-1 59 0</inkml:trace>
  <inkml:trace contextRef="#ctx0" brushRef="#br0" timeOffset="152245.74">10586 16904 448 0,'0'-1'57'0,"0"-1"18"16,0 0 43-16,0 1 40 0,0-2 19 0,0 2 19 16,0-2-18-16,0 0 14 0,0 1-61 0,0-1 0 15,0 2 3-15,-6 0-20 0,0-1 21 0,1 2 17 16,-3 0-7-16,0 0-33 0,-3 0 26 0,0 5-52 15,-4 2-3-15,0 1 43 0,-2 2-51 16,1 4 17-16,-1 5 1 0,2 1-42 0,-2 2-5 16,1 2-15-16,2 0-23 0,1 2 1 0,2-3-11 15,3 0-13-15,0-1 13 0,5-1 4 0,3-3 3 0,0-1 4 16,0 0-1-16,8-3-13 0,0-1 5 0,3 1 0 16,2-5-3-16,2 1-4 0,3 0-15 15,4-5-23-15,3-1-77 0,-1-4-49 0,2 0-73 16,0 0-68-16,1-7-47 0,-2 0-37 0,1-3-39 15,-3 0-40-15,-2-2 83 0</inkml:trace>
  <inkml:trace contextRef="#ctx0" brushRef="#br0" timeOffset="152745.92">10851 16693 699 0,'-5'4'60'0,"3"0"50"0,-1-4 59 0,-2 2 37 16,2 1-38-16,0-3 15 0,0 0-36 0,0 0 3 15,1 0-5-15,1 0-24 0,1 0-3 0,0 0-14 16,0 0 18-16,0 0-20 0,0 0-24 0,0 0 26 15,0 0-12-15,0 0 7 0,0 0 46 16,6 0-22-16,0 6 6 0,2 0 4 0,0 0-13 16,4 4-26-16,-2 4-12 0,5 1-6 0,-1 4-5 0,0 3 8 15,2 5-17-15,-2 3-21 0,0 3-31 16,-1 3-2-16,-1 3-3 0,-4-1 1 0,-1 3-1 16,-4-2-5-16,-3 3-5 0,0-2-1 0,0-1 12 15,-8 0-32-15,-2-3-56 0,-2-2-72 0,1-1-94 16,-5-1-82-16,2-2-95 0,-7-1-83 0,0-3-35 15,-2-2-43-15,-6 1 56 0</inkml:trace>
  <inkml:trace contextRef="#ctx0" brushRef="#br0" timeOffset="158346.82">6425 16873 170 0,'0'0'26'15,"0"0"34"-15,0 0-2 0,0 0 13 0,0 0 12 16,0 0-17-16,0 0 12 0,0 0-1 0,0 0-13 15,0 0-1-15,0 0 3 0,0 0 3 0,0 0-9 16,0 0-13-16,0 0-13 0,0 0 12 0,0 0 9 16,0 0 15-16,0 0-8 0,0 0-16 0,0 0-26 15,0 0-16-15,0 4 13 0,0-2 5 0,0 2 8 16,0 1 5-16,0 2-9 0,0 3-16 16,0 2-6-16,0 2-17 0,0 3 9 0,0 1 0 15,0 4 0-15,-3 1 11 0,-3 0-11 0,4 1 0 16,-1 0 4-16,1-2-5 0,-1 2 3 0,0-2 0 15,0-2-2-15,-2 0 4 0,3-2 10 0,-2-3 0 16,2 0-6-16,1-1 4 0,-1-4-11 0,1-2-1 16,-1-2 8-16,0-1-10 0,2-2 8 0,0 0 4 15,0-2-12-15,0 1 2 0,0-2-4 0,0 0-2 16,0 0 7-16,0 0 6 0,0-6-5 0,5 2-55 16,-5-1-38-16,0 0-38 0,0 0-48 0,0-2 20 15,0 1-14-15,0-1-31 0,0 0 13 0</inkml:trace>
  <inkml:trace contextRef="#ctx0" brushRef="#br0" timeOffset="159701.79">6381 16807 427 0,'-3'-1'-2'15,"-2"-1"43"-15,0 2 27 0,3 0 16 0,-1 0 8 16,-1 0-30-16,1 0-18 0,0 0-13 16,1 0 0-16,0 0 10 0,1 0 8 0,-1 0 9 15,2 0-6-15,0 0-17 0,0 0-11 0,0 0 13 0,0 0 19 16,0 0 6-16,0 3-18 0,0-3-5 0,0 2-7 16,0-2-1-16,5 0 10 0,-2 3-11 15,-3-3-18-15,3 0-10 0,-1 0 8 0,-2 1 8 16,0 0 18-16,0 1 0 0,0-2-6 0,0 3-9 15,0-3 9-15,0 1 6 0,0 0 11 0,0 1-4 16,0-1-24-16,0 0 6 0,0 0-6 0,0 2 6 16,0-2 2-16,0 0-9 0,0 1 5 0,0-2 6 15,0 1 9-15,0 1-4 0,0-2-17 0,0 2-9 16,0-1-6-16,0 1 3 0,0-1 7 0,0 2-3 16,0-3-5-16,0 0 39 0,0 2 15 0,0-1 0 15,0 0 9-15,4 1-38 0,-2-1-23 0,-1 0 3 16,1 1-5-16,1 0-2 0,-1-1 9 0,1 1 33 15,0-1 0-15,-1 0 7 0,1 2 0 0,2-3-37 16,1 2-1-16,0-1-6 0,2 0 0 16,-3 0 0-16,4-1-5 0,-2 0 2 0,1 0-1 15,-2 0-1-15,3 0 7 0,1 0 0 0,0 0-3 16,2 0 8-16,1-3-14 0,0-2 13 0,2 3-6 16,4-2-11-16,0 1 13 0,3 0-23 15,2 0 14-15,-2-2 5 0,4 1-3 0,2-1 7 16,2 1-7-16,0-1 0 0,0 1-2 0,2 0-2 15,-1 1 0-15,3-1 2 0,-3 1-7 0,3 1 5 16,-6 0 0-16,2-1-3 0,-2 3 8 0,-4-1-1 16,1 0 2-16,-5-1 3 0,-5 2-5 0,-2 0 3 15,-1 0-7-15,-5 0-3 0,-3 0 5 0,0 0-4 16,-3 0 6-16,-1 0-5 0,0 0-6 0,0 0 0 16,0 0 0-16,0 0 13 0,0 0 6 0,0 0 1 15,0 0 2-15,0 0-15 0,0 0 7 0,0 0-9 16,0 0-8-16,0 0 10 0,0 0-5 0,0 0 12 15,0 0-3-15,0 0-2 0,0 0 2 0,0 0-6 16,0 0 6-16,0 0-6 0,0 0 4 0,0 0 2 16,0 0 0-16,0 0 7 0,0 0-7 0,0 0-2 15,0 0-5-15,0 0 3 0,0 0-4 16,0 0 1-16,0 0 12 0,0 0-16 0,0 0 9 16,5 0-2-16,0 0-7 0,1 0 18 0,0 0-7 15,-1-3 9-15,0 3 3 0,3-5-7 0,-2 4-7 16,2-3-5-16,-2 2-4 0,1-1 4 0,2 1 14 15,-1 0-18-15,-2-1 2 0,2 1 10 0,2 0-17 16,-2-1 17-16,1 1 6 0,2-1-14 0,0 0 16 16,-1-1-4-16,2 2-4 0,-1-1 1 0,1 1-11 15,0-1 7-15,-2 1-4 0,-1 1-5 0,-1 0 11 16,0 0-4-16,-2-1-3 0,-1 2 10 0,-2 0-3 16,1 0 2-16,-2 0-4 0,0 0 2 15,-2 0-6-15,0 0-3 0,0 0 10 0,0 0-3 0,0 0 4 16,0 0 0-16,0 0-6 0,0 0 0 15,0 0-2-15,0 0 6 0,0 0 0 0,0 0 5 16,0 0-5-16,0 0-6 0,0 0 13 0,0 0-20 16,0 0 6-16,0 0 3 0,0 0-5 0,0 0 9 15,0 0-4-15,0 0 2 0,0 0-2 0,0 0 9 16,0 0 1-16,0 0-3 0,0 0 2 0,0 0-14 16,0 0 5-16,-8 0 4 0,8 0-11 15,-3 5 7-15,-2 0 4 0,2-4-4 0,0 3 6 0,0 0 1 16,-2-1-12-16,3 2 7 0,1 0 2 0,-2 1-4 15,3 0 11-15,-3 3-5 0,1 1 1 16,1 0-5-16,-1 2-4 0,0 2-3 0,-1 0 2 16,2 1 9-16,-1 2-6 0,0 2 2 0,-1 0-9 0,1 0 3 15,-1-1 8-15,3 2-2 0,-4-2 2 16,4-2 3-16,-2 0-5 0,1 0-2 0,-1-3-1 16,2-1-1-16,0-2-1 0,0 0 8 0,0-2 1 15,0-2-6-15,0 1 2 0,0-2-9 0,0-1-1 16,0-3 13-16,0 2-6 0,0-3 13 0,0 1-1 15,0-1-7-15,0 0 12 0,0 0-8 0,0 0-1 16,0 0 1-16,0 0-10 0,0 0 1 0,0 0 1 16,0-4-14-16,0 2 10 0,0-1-1 0,-5-1-22 15,5 1-44-15,-6-2-70 0,3 1-62 0,-1 1-35 16,0-2-1-16,-2 1-18 0,4 1-27 0,-3-1-27 16,2 1-13-16,-2 0 47 0</inkml:trace>
  <inkml:trace contextRef="#ctx0" brushRef="#br0" timeOffset="160336.97">8536 16633 350 0,'-5'-2'1'0,"0"-2"34"16,2 1 33-16,-2 1 24 0,1 0 38 0,-1 2 2 16,2 0-14-16,1 0 21 0,1 0-14 0,1 0-15 15,0 0-19-15,0 0-38 0,0 5 12 0,0-2-1 16,0 1 5-16,0 1 5 0,0 5-27 0,-7 1-13 16,-1 5-3-16,2 3-10 0,0 3-9 0,3 1-3 15,-1 2-5-15,3 2-6 0,1 2 2 16,0-3-6-16,0 1 4 0,0-3 2 0,-2 0 0 15,1-4 2-15,1 1 2 0,0-3-9 0,-2-2 3 16,2-4 0-16,-2 0 0 0,2-2 2 0,0-1 2 16,-3-2 0-16,3-2 3 0,-1-1 3 0,1 0-10 15,-2-3-41-15,2 1-48 0,0-2-14 0,0 0-61 16,0 0 8-16,0 0-3 0,0 0-30 0,0-5 8 16,0-2 23-16,0-1-23 0,0-1 27 0,0-1 36 15</inkml:trace>
  <inkml:trace contextRef="#ctx0" brushRef="#br0" timeOffset="161706.51">8488 16676 357 0,'2'-3'5'0,"1"0"59"0,-3 2 7 15,0 1 27-15,0-3 22 0,0 3-39 0,0 0 17 0,-5 0-3 16,5 0-35-16,-6 0-13 0,6 0-9 15,0 0-8-15,0 0 14 0,0 0 3 0,0 0-5 16,6 0-20-16,-4 0-1 0,3 0-11 0,-4 0 13 0,3-5 7 16,-1 2-5-16,-2 1 19 0,1 0-3 15,0 0 15-15,-1-1 4 0,2 2-3 0,-1 0-17 16,1 1-15-16,0 0-5 0,0 0-10 0,2 0-6 16,1 0 4-16,-1 0-4 0,4 0-1 0,1 2-3 15,0-2-8-15,0 3 3 0,0-1 3 0,3 0 4 16,2-2 4-16,0 0 3 0,2 0 5 0,1 0-10 15,4 0 5-15,1 0-8 0,2 0-1 0,2-4 0 16,-1-1 0-16,4 1 59 0,0 1-3 0,3-1 6 16,3 1-3-16,1 0-59 0,1-1-2 15,2 1 2-15,3 0-2 0,0 0 8 0,1-1-2 16,1-1 3-16,4 1-1 0,-2-1-6 0,2 0 2 0,1 0-9 16,0-1 5-16,-1 2 2 0,2-1-4 15,-3-1 2-15,2 0 6 0,-3 4-10 0,-4-2 4 16,-1 0 2-16,-1 1-4 0,1-1 6 0,-3 0 4 15,-1 2 0-15,0-1-4 0,2 0 3 0,0 1-5 16,-1 0 0-16,-1-1-2 0,0 1 0 0,1 1-3 16,-3-2 3-16,1 2 4 0,-1-2 0 0,1 1 5 15,0 0-5-15,-2 1-2 0,2-2-2 0,-1 1-7 16,0 0 14-16,4 0-5 0,-2-1-3 0,0 1 5 16,-2-1-12-16,1 0 6 0,0-1 4 0,-2 3 0 15,0-2-3-15,-2 1 3 0,-3-1 3 0,0 1-1 16,-1 0 6-16,-4 1-3 0,-4 0-1 15,-2-1-4-15,-5 2 4 0,0-2-6 0,-6 0 0 16,-3 2 4-16,2 0-2 0,-3 0 4 0,-4 0-6 16,0 0 2-16,0 0-2 0,0 0 2 0,0 0 0 15,0 0 2-15,0 0-4 0,0-1 2 0,0 0 2 16,6 0-6-16,-1-1 8 0,-2 0-6 16,3 1 2-16,0 1 4 0,-1-3-8 0,2 2 8 15,-3 0-2-15,3 1-2 0,-4-2 0 0,3 2-2 16,-3 0 0-16,0-1 6 0,1 1-4 0,-3-1 0 15,2 1 2-15,-1-1-8 0,1 1 8 0,-1-2 0 16,1 2-6-16,3-1 4 0,-3 0 0 0,5 1-6 16,-3 0 6-16,5 0-2 0,0-3 0 0,0 3 4 15,3 0-2-15,-1-2 2 0,-2 2-2 0,2-1 2 16,-4 1 6-16,2-1-4 0,-2 0-6 0,-2 1 0 16,0-2 2-16,-2 2 2 0,-3 0 45 0,2 0 21 15,1-1 17-15,-1-1 41 0,-2 0-27 0,3 0-17 16,-3-1-27-16,2 1-43 0,0-2-10 0,-1 1-4 15,-2 3 6-15,0-3 3 0,0 3-9 0,0 0-5 16,0 0 2-16,0 0-4 0,0 0 9 0,0 0 0 16,0 0-2-16,0 0 7 0,0 0-5 0,0 0 4 15,0 0 1-15,0 0 8 0,0 0 1 0,0 0 4 16,0 0 4-16,0 0-11 0,0 0 3 16,0 0-10-16,0 0-1 0,0 0-6 0,0 0-3 15,0 0-1-15,0 0 2 0,0 0 1 0,0 0 11 16,0 0-1-16,0 0-8 0,0 0 11 0,0 0-14 15,0 0 3-15,0 0 4 0,0 0-9 16,0 0 12-16,0 0 0 0,3 0-8 0,-3 0 1 0,0 0-3 16,0 0-4-16,0 0 7 0,0 0 2 0,0 0 3 15,0 0 1-15,0 0 1 0,0 0-1 0,0 0-2 16,0 0 14-16,0 0 16 0,0 6 26 0,0-6-10 16,0 5-12-16,0-1-15 0,0-2-30 0,0 1 2 15,0-1 9-15,0 2-2 0,0-1 2 0,0 0 5 16,0-1-4-16,0 1-3 0,-5-1 4 15,5 1-1-15,0 1-1 0,0-3-2 0,-3 1 2 16,0 1 5-16,0-1-5 0,1 2 8 0,1-2-6 16,-1 0 3-16,-1 0-9 0,1-1 7 0,2 2 2 15,0-1 2-15,0 1 12 0,0-1-9 0,0 1 4 16,0 1 1-16,0 1 4 0,0 0 0 0,0 2-3 16,0-2 1-16,0 3-2 0,0-1-1 15,0 0-4-15,0 2-7 0,0-1-3 0,0 2 8 16,-4-1-1-16,0 0 3 0,1 2-5 0,2 0-4 15,1-1-6-15,-2 1 1 0,0-1 2 0,2-1-10 16,-2 0 10-16,2-1 0 0,-2 0-2 0,2 0 12 16,-2-3-13-16,-1 1 1 0,2 0 7 0,-1 1-8 15,-1-2 8-15,0 0 4 0,1 0-4 0,0-2-5 16,2 0 0-16,-1-2-9 0,1-1 1 0,0 3 11 16,0-3-3-16,0 0 5 0,0 0-3 0,0 0-2 15,0 0 3-15,0 0-1 0,0 0-2 0,0 0 0 16,0 0-3-16,0 0 6 0,0 0-3 0,0 0-12 15,0 0 7-15,0-4 0 0,0 4-4 0,0-4 14 16,0 2-8-16,0 0-11 0,0-1 14 0,0 3 0 16,0-1-5-16,0 0 3 0,0-1-26 0,0 1-19 15,0 0-5-15,0 0-55 0,0-1 13 0,0 2-64 16,0 0-57-16,0-1-8 0,0 0-85 0,0 0 3 16,0 0-20-16,0-1-63 0,0 0 11 0</inkml:trace>
  <inkml:trace contextRef="#ctx0" brushRef="#br0" timeOffset="164769.17">14209 16613 964 0,'-8'-5'22'0,"3"5"43"16,2 0 28-16,-3-5 26 0,2-3 0 15,-2 2 15-15,0 0-18 0,1 2-3 0,-1-1 4 16,-1 3-34-16,0-1 20 0,-3 1-2 0,5 0 6 16,-1 2 19-16,0-3-10 0,0 3-23 0,1 0 9 15,-5 0-4-15,1 6-23 0,1 0 17 0,-5-1-4 16,-2 3-18-16,-2-1 3 0,-3 2-9 0,2-3-36 16,-5 2-18-16,1-2 4 0,-2-1-7 0,3 3 3 15,-2-2 2-15,-1 0-7 0,4 0 5 0,2 6-18 16,1 1 8-16,1 3-2 0,2 1 0 0,3 3 9 15,-1 3-9-15,0 0 11 0,6 3 1 16,-3 0-5-16,6-3 2 0,-3 1-14 0,3-3 4 16,3-1-1-16,0-2-1 0,0-2 7 0,0-2-7 15,9-4 12-15,1 0-4 0,-2-3-3 0,0-2 5 16,4-3-13-16,1-2-1 0,1 0 4 0,-1 0-7 16,3-8 15-16,-2-1 4 0,2 0-10 0,-2-2 8 15,5 0-5-15,-3-1-5 0,-1-2 15 0,0-1-13 16,2 0 11-16,-2 0-6 0,0-1-7 0,0 0 3 15,-1 0-8-15,-5 2 10 0,1-1 5 0,1 4 0 16,-7 1-5-16,0 3 5 0,-1 1-8 0,0 3 8 16,-3 0 9-16,0 3-2 0,0 0 22 0,0 0-5 15,0 10 5-15,0 1-10 0,0 2-14 0,-5 2 5 16,5 2-10-16,-5 2 5 0,4 1-10 0,-2 2-3 16,3-2 3-16,-5 2 0 0,5-1 5 15,0-1 0-15,0-1 0 0,0-1-5 0,0-2-3 16,0 1-21-16,0-5-51 0,6 0-49 0,-3-2-78 15,2-1-70-15,0 1-45 0,-3-3-38 0,1-2-25 16,0 1 7-16,0-2-31 0,3-4 28 0,1 0 73 16</inkml:trace>
  <inkml:trace contextRef="#ctx0" brushRef="#br0" timeOffset="165130.67">14926 16645 987 0,'2'-5'45'0,"1"2"45"0,-3 1 31 15,2-1 66-15,0 2-26 0,-1 0-8 0,-1-1 3 16,3 1-29-16,-3 0 26 0,2 1 27 0,0 0-34 15,-2 0 7-15,0 0-12 0,0 0-49 0,0 9 25 16,-7-2-17-16,-1 0-8 0,-1 5-2 0,-2 1-13 16,-1 2-24-16,-5 3-22 0,1 2-14 15,-1-1-7-15,1 5-10 0,0 0 2 0,2 1 3 16,-2-1-7-16,2 0 11 0,-2-2-1 0,5-2-6 16,-1 1 8-16,2-3-12 0,0-3-6 0,1 0-2 15,1-2-48-15,2-3-54 0,-1 0-66 0,0-3-85 16,1-1-25-16,-3-1-14 0,3-2-13 0,-2-3-9 15,1 0-10-15,-3 0-13 0,3 0-2 0,1 0 70 16</inkml:trace>
  <inkml:trace contextRef="#ctx0" brushRef="#br0" timeOffset="165442.13">14501 16738 677 0,'-6'-9'55'0,"-2"4"54"0,4 0 70 15,0 1 28-15,4-1-11 0,-3 0-14 0,3 0-49 16,-2 2-5-16,1 1-22 0,1-1-24 0,0 1 11 16,0 1 8-16,6 0 16 0,-2-1 23 0,0 2-27 15,7 0-20-15,-1 0 7 0,4 0-25 16,-1 9 4-16,1-3-8 0,3 4-29 0,-2 1-4 0,3 0 6 16,0 2 1-16,-2 2-9 0,2 0-8 0,0 1-18 15,3-1 2-15,-3 2-12 0,3-2-3 0,1 2 11 16,0-1-13-16,1-2 10 0,0 0-5 15,-2 1 0-15,1-4 2 0,-3 0 0 0,0 0 1 16,-3-3-6-16,-1-1 6 0,-5-1-6 0,0-2-60 16,-3-1-36-16,-2-1-45 0,1-1-73 0,-6-1-4 15,0 0-44-15,0 0-34 0,0 0-7 0,0 0-4 16,-6-5 22-16,0 1 4 0,-2 0 18 0,3 1 36 16</inkml:trace>
  <inkml:trace contextRef="#ctx0" brushRef="#br0" timeOffset="165653.03">14633 16874 562 0,'-24'-4'34'16,"3"2"44"-16,2-1 34 0,3 3 26 15,1-3 20-15,3 3-29 0,3-1-5 0,3 0-17 16,3-1-59-16,1 2-21 0,2 0-21 0,0-1 4 16,0 1 14-16,0 0 4 0,8-1-10 0,0 0-10 15,0-1-10-15,1 0 0 0,1 0 8 0,6 0 2 16,-2-2 2-16,3 0 2 0,2 1-1 0,-1 0-5 15,2-1-2-15,-1 0-2 0,0 0-41 0,3-1-36 16,-3 1-63-16,2-1-51 0,-4 0-18 0,-3-2-36 16,2 2 2-16,-3-2 15 0</inkml:trace>
  <inkml:trace contextRef="#ctx0" brushRef="#br0" timeOffset="165929.82">14776 16582 852 0,'-12'-3'52'0,"2"1"72"0,2-1 44 16,0 3 68-16,-1 0-10 0,3 0-32 0,-1 0-17 15,6 0-42-15,1 0-11 0,0 0 18 0,0 0-27 16,0 0 34-16,0 0-23 0,5 0-15 0,-2 10 25 16,0 2-49-16,0 3 3 0,0 4-33 15,-3 0-24-15,2 3-4 0,-2 2 0 0,4 1 0 16,-4 1 2-16,0 1-4 0,0 2-10 0,0-1-12 0,0 0-8 15,0 0-2-15,0-3-7 0,0 1 7 16,0-4 10-16,0 0-7 0,-6-3 9 0,2-1-55 16,0-2-74-16,0 0-70 0,0-3-104 0,-1-3-61 15,2 2-27-15,-3-4-53 0,3-2-24 0,3-3 17 16,0-1 72-16</inkml:trace>
  <inkml:trace contextRef="#ctx0" brushRef="#br0" timeOffset="166563.4">15360 16661 956 0,'-13'-5'43'0,"4"1"60"16,2 1 20-16,3-1 6 0,-2 2-9 0,2 2-35 16,4 0-8-16,0 0 22 0,0 0-3 0,0 0 0 15,0 5 8-15,0 1-22 0,0 3 3 0,0 3-17 16,0 3-14-16,0 3-6 0,0 3-33 0,0 1-8 16,0 2 1-16,-4 3-1 0,0-3 0 15,0 0-1-15,-1 0-8 0,1-3 2 0,1 0 0 16,-3-4-2-16,3-1 4 0,-2 0 7 0,4-5-3 15,-2-1 3-15,-1-1 0 0,1-3-9 0,1-1 4 16,-1 0-4-16,2-4 3 0,-2 2-1 16,3-3-4-16,0 0 4 0,0 0-7 0,0-5 5 15,0-2-2-15,0 1-2 0,6-3 6 0,-3 0-4 16,4-1-3-16,1-2 5 0,-4 2-2 0,7-2-3 16,-3 0 14-16,0 0-11 0,5 4-4 0,-2-1 10 15,0 2-6-15,1 1 4 0,1 2 5 0,1 0-5 0,2 1-4 16,0 2 8-16,-2 1-8 0,3 0 0 0,-4 8 0 15,3-2-5-15,-3 2 7 0,1 2 2 16,-1 0 0-16,-4 4 1 0,4 1-3 0,-4-3-14 16,-1 2 86-16,0-1 1 0,1-1 55 0,-1-1 23 15,-4-1-59-15,-4 0 50 0,0-3-36 0,0 1 18 16,-8-1 11-16,-2-2-23 0,-2-1-1 0,-1-1-22 16,-6 0-4-16,1-1 10 0,0 2-3 0,-3-2-13 15,-1-1-32-15,-2 1-39 0,-1-2-21 0,0 0 5 16,3 0 0-16,1 0 3 0,0 0 10 0,5-5-2 15,2-1 4-15,3 3 1 0,0 0-13 0,3-1 0 16,0 0 0-16,5 0-62 0,1 0-30 16,-1-1-69-16,3 0-74 0,0 1-27 0,0-2-58 15,7 0-47-15,-3-2-35 0,1 2-18 0,3-1-7 16,1-2 15-16,3 1 27 0</inkml:trace>
  <inkml:trace contextRef="#ctx0" brushRef="#br0" timeOffset="167177.53">16281 16657 350 0,'-1'0'36'0,"-2"0"33"16,-2 0 17-16,4 0 43 0,-1-5 3 0,1-2-2 16,1 2 29-16,0 0-9 0,0 1 16 0,0 4-4 15,0-4-13-15,0 2 12 0,0 0-19 16,0 1 21-16,0-1 28 0,-7 2-47 0,2-3-9 0,0 1-5 16,1 2-55-16,-2 0 22 0,1 0 14 15,-1 7-26-15,-1-3 12 0,-2-4 3 0,3 4-20 16,-3-4 7-16,-2 0 9 0,2 0-20 0,-1 0-19 15,-1 0-7-15,-3 0 1 0,5 6 2 0,-5 0 11 16,2 1 5-16,0 2-15 0,-4 3-13 0,3 2-15 16,2 3-18-16,0 1-16 0,1 2 8 0,1 2 10 15,3 2-5-15,1-1 6 0,0 2-9 0,2-2-7 16,3 0-3-16,0 2 11 0,0-3 10 0,8 0 16 16,2-1 2-16,4-4-13 0,-1-1 1 0,2-1-11 15,4-3 0-15,0 0 13 0,3-4 3 0,-1-1-17 16,1-2 7-16,-2-1-14 0,0-3-3 0,-1-1 11 15,-2 0 10-15,-3 0 9 0,-1 0 5 0,-2-5-2 16,-2 0-3-16,-4 2 13 0,0-1 25 0,-1 1 16 16,-2 1-1-16,-2-1-17 0,0 2-38 15,0-2-16-15,0 2-7 0,-8-1-7 0,8 1 10 16,-3 0 6-16,-2 0-5 0,2-1 8 0,3 2-12 16,-1-2-2-16,-1 2 0 0,0 0-5 0,1 0 11 15,1 0-1-15,-2-3-5 0,2 3 11 0,0 0-11 16,0 0-5-16,0 0 2 0,0 0-16 0,0-1-1 15,0 1 0-15,0 0-5 0,0-1-40 0,0 1-25 16,0 0-58-16,0 0-10 0,0-2-35 16,5 1-45-16,-5 1-35 0,0 0-83 0,0 0-73 0,0-1-76 15,0 0-17-15,0-1-62 0,0-1 59 0</inkml:trace>
  <inkml:trace contextRef="#ctx0" brushRef="#br0" timeOffset="170438.13">12900 16768 547 0,'-7'6'34'0,"-2"-3"50"15,4-3 42-15,-4 4 30 0,1-2 23 0,-2-2-18 16,1 0-23-16,-1 0 31 0,-1 0-46 0,0 0 0 16,1 0 9-16,-2 0-35 0,3 0 13 0,-7 4-3 15,8-4-27-15,2 0 14 0,-1 0-8 16,5 0-28-16,2 0 4 0,0 0-30 0,0 5-19 16,0-5 1-16,0 0-3 0,4 0-4 0,-1 0-12 0,-1 0 1 15,1 0 2-15,0 0-5 0,3 0 25 16,2 0 9-16,2 0 0 0,2-5 21 0,4 5-5 15,2-2 10-15,5-1-7 0,2 1-15 0,4 2-10 16,2 0-19-16,1 0 1 0,3 0-8 0,1 0 9 16,2 0-6-16,0 0-1 0,0 0 6 0,0 0-10 15,1-4 2-15,-1 1 10 0,-3 0-5 0,0 0 2 16,-2 2 5-16,-4-1-4 0,-4 1 4 0,-1-1 0 16,-8 2-10-16,-2 0 3 0,-5 0-2 15,-1 0-1-15,-4 0 10 0,0 0-11 0,-4 0 4 16,0 0-2-16,0 0 6 0,0 0 10 0,0 0-4 15,0 0-6-15,0 0-1 0,-4 0-8 0,-3 0-2 16,2 0-21-16,0 0-62 0,-1 0-10 0,-1 0-76 16,-2 0-30-16,0 0 0 0,-2 0-25 0,1 0 21 15,2 0-26-15,-4 0 9 0,4 0-22 0,-2-3-7 16,1-1 32-16,-2 1-14 0,3 1 48 0</inkml:trace>
  <inkml:trace contextRef="#ctx0" brushRef="#br0" timeOffset="170777.95">13154 16606 1001 0,'-8'0'63'16,"3"0"50"-16,-2 0 69 0,2 0 31 0,0 0-18 16,0 0-22-16,1 0-52 0,0 0-12 0,1 0 8 15,0 0 7-15,3 0-6 0,-3 7-10 16,3 2-22-16,0 2-34 0,0 3 28 0,0 1-5 0,0 3-24 16,0 2 0-16,0 2-40 0,0 1-11 0,0 2-2 15,0 0-3-15,0 0 0 0,0 0 5 16,0 0-2-16,-3-1-2 0,0-3 4 0,-2-1-3 15,3-1-1-15,-2-2 1 0,0 0-79 0,1-3-63 16,-3-1-98-16,1-1-92 0,-1 1-45 0,1-4-42 16,0 0 6-16,1-2 0 0</inkml:trace>
  <inkml:trace contextRef="#ctx0" brushRef="#br0" timeOffset="178874.09">23051 15662 378 0,'0'0'55'0,"0"-5"10"0,0 0 58 0,0 5 38 15,0-7-13-15,0 1 34 0,0 0-34 0,0-1-3 16,0 1 0-16,0 0-37 0,0 1-7 0,0 0-15 16,0 3-34-16,0-1 0 0,0 1 6 0,-7 1-16 15,7 1-4-15,-3 0-11 0,1 0-23 0,-1 0-6 16,0 0-4-16,1 0-5 0,1 8 28 16,-1 0 41-16,-1 4 7 0,0 2 7 0,-3 5-22 15,3 5-39-15,-4 3-2 0,1 5-5 0,-2 6 1 0,-1 0-1 16,-3 4-6-16,3-2 4 0,-4 0-4 0,4-1-2 15,-4-1 4-15,4-3 6 0,-1-2-1 0,-1-5-5 16,3-2-3-16,2-4-10 0,1-3 9 16,0-3 79-16,0-3 7 0,-1-4 31 0,3-1 33 15,0-3-71-15,1-3-4 0,-1 0-34 0,0-2-39 0,1 0 0 16,-1-5-5-16,0-2 14 0,1 0-3 16,1-1 1-16,1-3 0 0,0-1-10 0,0 1 3 15,0-3-8-15,4 1 3 0,1 1 3 0,0 1-1 16,3-1 1-16,1 2 1 0,1 0 3 0,0 3 0 15,4-1 3-15,-2 2 1 0,4 1-4 0,2 0-2 16,4 2 0-16,1 1-8 0,1 0 6 0,3 2 4 16,2 0-5-16,-1 0 10 0,0 0-5 0,-1 5-3 15,2 2 13-15,-6 0-8 0,-2 2 0 0,-2-1 10 16,-5 2-14-16,0 0 4 0,-4 1 5 16,-5-1-7-16,-5 2 2 0,0 1 5 0,0-2-2 15,-8 1 55-15,-3 1 27 0,-3-1 13 0,-3-2 11 16,-1-1-44-16,-3 1 1 0,2-3 11 0,-3 0 2 15,0-2-9-15,1-4-28 0,-1 0-26 0,0-1-21 16,5 0 3-16,-4 0 10 0,4 0 0 0,-1 0 3 16,3 0-8-16,0-4-8 0,0 1 3 0,3-1 3 15,1 2-3-15,2-1 12 0,1 1-9 0,2 1-6 16,1-2 1-16,2 1-8 0,-2-1-3 0,4 1 1 16,-1-2-26-16,2 1-46 0,0 1-35 0,0 0-37 15,0-1-11-15,0 1-31 0,0-1-28 0,8 1-43 16,-4-2-37-16,1-2-19 0,2 1-22 0,-1 1-9 15,6-2-11-15,0 1 25 0</inkml:trace>
  <inkml:trace contextRef="#ctx0" brushRef="#br0" timeOffset="179239.72">23819 15812 912 0,'-10'-9'45'0,"1"1"67"0,-4 2 22 16,5 0 60-16,-3 2-14 0,0-1-46 0,0 1 3 16,1 2-40-16,-2 0-20 0,2 2-1 0,1 0-4 15,-2 0 5-15,1 7-10 0,1 0 58 0,0 2-22 16,-3 2-18-16,1 1 40 0,-3 5-50 0,1 0 6 15,4 3-4-15,-4 4-33 0,4-1-4 0,-4 0 4 16,5 3 1-16,0-1-7 0,2-1-19 0,-2 2-12 16,5-2 0-16,2-2-2 15,1 0-12-15,0-3 7 0,0-2-5 0,10 0 5 16,0 0 9-16,1-5-9 0,5-1 8 0,-2-3-1 0,3-1-7 16,1-1 4-16,1-2-41 0,1-3-34 0,-1 0-70 15,3-1-81-15,-1 0-40 0,-3 0-33 0,-1-6-10 16,-3 1-20-16,3-1-27 0,-5 0-16 0,2-1 2 15</inkml:trace>
  <inkml:trace contextRef="#ctx0" brushRef="#br0" timeOffset="179624.74">24699 15754 1299 0,'10'-8'41'0,"-2"2"95"16,-4 2 58-16,1 1 63 0,-1 2-25 0,-4 0-19 15,0 1-58-15,0 0-67 0,0 0 49 16,0 0-66-16,-9 9 14 0,-3 0 34 0,2 3-51 0,-2 2-5 16,-4 2-8-16,0 5-29 0,-3 1-10 15,0 2-4-15,0 0-5 0,-1 0-2 0,1 0-8 16,1-2 3-16,1 0 0 0,3-2-4 0,0-1 6 16,-1-2 0-16,1-2-2 0,5-1 8 0,-3 0-25 15,2-4-60-15,0 1-74 0,0-3-68 0,2 0-46 16,-1-2-15-16,1 0-1 0,-2-3-7 0,1-1-9 15,3 0-12-15,1-2 11 0,-1 0-18 0</inkml:trace>
  <inkml:trace contextRef="#ctx0" brushRef="#br0" timeOffset="179918.45">24200 15848 964 0,'0'-5'49'0,"0"1"50"16,0 1 28-16,0-1 0 0,0 1-13 0,0 1-6 16,0 2-20-16,6 0 22 0,1 0 1 0,3 0-30 15,2 0 27-15,0 6-11 0,6 2-15 0,2 1-9 16,3 2-41-16,-2 3-3 0,5-2-21 0,-3 3-1 16,1-1 6-16,2 1-9 0,0 1 3 0,1-2-3 15,-2 0-6-15,1-1 6 0,-4 0-6 0,2-1-2 16,-1 0 66-16,-3-4 2 0,-2-1-2 0,-2 0 7 15,-2-2-57-15,-2-3-5 0,-2 2-78 16,-2-3-61-16,-1-1-55 0,-1 0-45 0,2 0-7 16,-7 0-16-16,3 0-5 0,-1 0-34 0,-1-5 14 15,-1 1-3-15,-1 1 49 0</inkml:trace>
  <inkml:trace contextRef="#ctx0" brushRef="#br0" timeOffset="180337.54">24227 15941 490 0,'-10'0'14'0,"6"0"4"0,-3 0 7 16,7 0-1-16,0 0-12 0,0 0-6 0,11 0-8 15,-1 0 2-15,2 0-3 0,1-2 1 0,4-1 5 16,2 0 6-16,2 0 1 0,3-1 3 0,-2-1-10 15,1 0-6-15,-2 1-4 0,3-2 2 0,-4-1 3 16,3-1 4-16,-5 2 3 0,1-3 2 0,1 1-4 16,-3-1-4-16,-3 0-6 0,3 0 1 0,-2-1 3 15,0-1 6-15,-3 1 1 0,0-2-8 16,-4 0-1-16,-2 0-2 0,-2 0 16 0,-3 0 36 0,-1-1 32 16,0 2 35-16,-8-1 6 0,0 2 18 0,1 0 10 15,-3 2-16-15,-1 1 40 0,-2 1-30 16,4 0-20-16,1 4 3 0,-5 2-27 0,5 0 14 15,0 0 5-15,2 6 39 0,-3 4-22 0,1 3-41 16,0 4-21-16,-2 5-65 0,-1 2-9 0,3 3 8 16,0 1-6-16,1 3 4 0,3 1-7 0,1-3 1 15,2 1 6-15,-3 1-8 0,4-3 10 0,0-1-6 16,0 0-73-16,0-3-46 0,0 0-73 0,0-2-82 16,0-1-9-16,0-1-27 0,0-3-16 0,0-2-21 15,0-1 36-15</inkml:trace>
  <inkml:trace contextRef="#ctx0" brushRef="#br0" timeOffset="181017.68">22815 15391 648 0,'5'0'56'0,"-1"0"57"0,0 0 68 16,-4 0 25-16,0 0-57 0,0 0-22 0,0 0-17 15,0 0-23-15,0 0 20 0,-8 0 4 16,-4 0-21-16,3 5 32 0,-4 4 30 0,-1 1 7 16,-3 6-26-16,-5 3-36 0,-4 6-39 0,4 5-22 15,-2 4 33-15,1 4 2 0,4 4-7 0,3 1-22 16,2 4-40-16,4 0 5 0,4-3-5 0,3 0-7 16,1-2 3-16,2-3 0 0,0-2-3 0,0-3 15 15,0-2-6-15,6-2-8 0,4-2-3 0,2-2-3 16,0-1-69-16,3-4-65 0,5-1-52 15,3-1-69-15,4-3 1 0,1 1-4 0,2-2-38 16,0-3-18-16,5-2-38 0,3 2 30 0</inkml:trace>
  <inkml:trace contextRef="#ctx0" brushRef="#br0" timeOffset="181467.66">25178 15473 1092 0,'0'-1'69'15,"0"-1"22"-15,0 1 58 0,0 1 49 0,0 0-10 16,0 0 24-16,0 6-31 0,-7 2 15 0,0 2-47 15,4 7-61-15,-2 2-12 0,2 7-33 16,0 5 7-16,0 4 25 0,0 6-11 0,1 2-25 16,1 2-23-16,-1 3-7 0,1-1 0 0,-4 0-6 15,2 1-3-15,-6 0-3 0,0-1-1 0,0-3-1 16,-6-1 10-16,0-2-21 0,-6-2-58 0,-3-2-100 16,-4 1-92-16,-4-4-97 0,-9-3-47 0,-2 2-8 15,-9-3-55-15,-8-2 105 0</inkml:trace>
  <inkml:trace contextRef="#ctx0" brushRef="#br0" timeOffset="182317.07">19428 15522 364 0,'2'0'8'0,"-1"0"54"16,2-6 13-16,-1 1 32 0,1-1 29 0,2 1-18 15,-2-1 9-15,2 1 3 0,-1 0-27 0,0 1 0 16,0-1 33-16,-2 0-16 0,1 1 12 15,-1-3-18-15,0 0-29 0,-2-1-14 0,0 0-6 16,-7-1-4-16,-1 1-16 0,-3 0 14 0,-2 1 2 16,-1 0-5-16,-5 4 0 0,0 0-16 0,-2 3 1 15,-4 0 26-15,0 7-14 0,0 4 5 0,-2 0-20 16,0 4-36-16,3 2 0 0,1 7-9 0,-3 3 3 16,4 3-2-16,3 3 8 0,2 3-4 0,4 3-1 15,-1 2 3-15,4-3-9 0,4 1 5 0,1-4 2 16,5-2 10-16,0-5-1 0,0-3 4 0,11-3-2 15,-1-4-9-15,6-4-2 0,-2-1 2 0,5-5-3 16,0-2 1-16,2-6 4 0,1 0-4 0,0 0 2 16,-2-8-2-16,4-1 2 0,-2-2 5 0,-3-2-12 15,2-1 0-15,-3-1 3 0,-1 0-3 0,-2-2 10 16,-4 1 5-16,1 0-1 0,-3-1-3 0,-3 1-1 16,-1 2-5-16,-2 0-3 0,-3 2-4 0,3 0 7 15,-3 5 2-15,0 0 0 0,0 4 7 16,0 3-9-16,0 0-1 0,-6 8 6 0,1 3-6 15,2 2 8-15,-2 3-5 0,2 2 0 16,-3 3-2-16,4 0 2 0,-1 2 2 0,2-1-4 0,1 2 13 16,0-3-9-16,0 0-31 0,0 0-53 0,0-3-84 15,0 0-39-15,4-1-53 0,0-2 30 0,3 0-9 16,-2-4-21-16,1-1 16 0,2-1-68 16,2-1 35-16</inkml:trace>
  <inkml:trace contextRef="#ctx0" brushRef="#br0" timeOffset="182601.43">20011 15853 897 0,'-6'-4'16'0,"0"1"16"15,1 1 34-15,5-1 52 0,0 3 13 0,8-3-19 16,8 1-8-16,4-2-47 0,4 1 22 0,11-2 28 15,3 0-11-15,8-2 19 0,6 2-36 16,5-2-22-16,4 0-13 0,4 0-29 0,2 0-11 16,2-1 1-16,1 3-3 0,-4-2 4 0,1 2 5 15,-6 3-3-15,-2-1 0 0,-6 3 1 0,-5 0-5 16,-8 0-4-16,-4 0-71 0,-6 0-27 0,-8 0-71 16,-1 3-8-16,-9-3 35 0,-2 0-28 0,-6 0 31 15,0 0-56-15,-4 0-16 0,0 0 6 0,0 0-26 16,-7 0 58-16</inkml:trace>
  <inkml:trace contextRef="#ctx0" brushRef="#br0" timeOffset="182841.9">20854 15440 1092 0,'-5'-4'67'0,"1"-1"36"0,-3 2 73 16,0 2 34-16,-3 0-16 0,0 1 9 0,1 0-47 16,0 7-14-16,-1 4-42 0,-1 3-39 0,5 4-31 15,1 6-10-15,0 5-4 0,2 3-10 0,0 6 6 16,0 2-3-16,3 3-5 0,-2 1 3 0,0 0-116 16,0-2-90-16,-2 2-89 0,0-2-89 15,-3-2 3-15,1-1-30 0,-1-1 38 0</inkml:trace>
  <inkml:trace contextRef="#ctx0" brushRef="#br0" timeOffset="184501.61">23016 17308 441 0,'6'-5'-6'0,"-3"0"51"16,2 0 14-16,-4-1 20 0,3 0 40 0,-3-1-29 15,-1-1 21-15,3 1-15 0,-3 0 0 0,2-1-6 16,0 0 6-16,-1-2 9 0,2 1-16 0,-3 0 18 16,0-1-14-16,0-1-5 0,0 1-8 15,0 1-5-15,-8-1-10 0,0 0-9 0,0 3 27 0,-2-1-19 16,0 1-15-16,-1 1-2 0,-3 2-38 16,-1 2 8-16,-2 2 18 0,-2 0 3 0,0 0-3 15,-5 9-20-15,1 1-19 0,-1 4 0 0,-2 2 4 16,1 3 4-16,0 3 0 0,0 1-4 0,1 2 7 15,3 1-7-15,4-1 2 0,4 1 0 0,1-1-6 16,4-3 2-16,3 0-5 0,5-4 5 0,0 0-7 16,7-2 11-16,3-3-4 0,2-2 0 0,0-1 4 15,7-3-6-15,2 0 8 0,-2-5-6 0,4-2-2 16,1 0 6-16,1-6-9 0,4-2 9 0,-5-1 3 16,1-3-10-16,-1-1 12 0,-1 1-5 0,-2-3 3 15,-1-1 1-15,-2 1 1 0,-4-1-1 0,-1 1 65 16,-2 0-8-16,-2 0-1 0,-1 2 49 15,2 1-52-15,-6 2 15 0,1 4-8 0,-3 0-36 16,-1 3-23-16,1 3-5 0,-2 0 5 0,0 0-7 16,0 10 12-16,-5 2-7 0,-1 1-5 0,1 3-5 15,-3 3 7-15,4 0-2 0,0 1 3 16,0 0-3-16,0-1-10 0,3 0 6 0,1-1-1 0,0-3 7 16,0 0-2-16,0-2-73 0,6-1-72 0,2-3-51 15,-1 1-71-15,0-3 33 0,1-2 2 0,0-1 12 16,1-1 13-16,4-3-14 0,2 0 9 0,2 0-31 15,2-7-16-15,2 0 31 0</inkml:trace>
  <inkml:trace contextRef="#ctx0" brushRef="#br0" timeOffset="185048.78">23611 17106 706 0,'-10'-8'47'0,"3"0"61"15,-1 0 19-15,2 3 37 0,-2 1 4 0,2 1-61 16,3-1-7-16,-2 1-26 0,3 1-48 0,1-1-2 16,1 3-7-16,0-2-15 0,0 2 53 0,0 0 12 15,0 7-1-15,0 2 8 0,0 0-13 0,0 4-13 16,0 1 6-16,0 4-1 0,0 3-47 16,0 1 3-16,-5 3-3 0,-3-2-1 0,4 0 1 15,-1 3 7-15,-2-2-6 0,-1-2 1 0,1-1 3 16,2 0-11-16,-2-3 8 0,1-2-1 0,1-2 21 15,-2-2 30-15,3-4-8 0,0-2 0 0,0-1-21 16,3-4-29-16,-1 1 4 0,1-2 3 16,1 0-1-16,0 0 3 0,0-7-7 0,0 1 0 15,0-1-6-15,0-3 4 0,8-1-2 0,-2 1-4 16,2-2 1-16,-2 0-4 0,2 0 3 0,0 2 8 0,3-2 2 16,0 3 3-16,0 1 2 0,0 0-3 0,0 4-4 15,-1 1-2-15,2 1-2 0,-2 2-4 16,2 0 6-16,0 0-7 0,-4 5 5 0,4 3 0 15,-2-1-3-15,-1 2 3 0,2 0 4 0,-3 1 3 16,0-1-1-16,-2 2 5 0,-1-2-7 0,0 1 2 16,-4 0 5-16,1-2 60 0,-2-2 41 0,0 2 33 15,0-1-5-15,-9-1-36 0,-1 0-13 0,0 0-18 16,0-1 3-16,-2 0-14 0,1-2-22 0,-4 0-7 16,2 0 3-16,-3-1-7 0,2 2-13 15,-2-4-9-15,2 0-3 0,0 0 1 0,1 0 4 0,2 0 3 16,-2 0-5-16,2 0-7 0,0-4 4 15,3 2-12-15,2-1 3 0,-1 2 2 0,4 1-43 16,2-2-64-16,-3 0-76 0,4 2-68 0,-2-3-17 0,2 3-4 16,0-2-9-16,0 1 13 0,7-1-15 15,1-1-16-15,2 0 8 0,2 2-9 0,1-3 34 16</inkml:trace>
  <inkml:trace contextRef="#ctx0" brushRef="#br0" timeOffset="185503.06">24239 17158 648 0,'-4'-6'12'0,"4"1"27"0,-5 0 29 16,5 1 24-16,0 0 12 0,0 1-22 15,0 1-4-15,6-1 2 0,-6 1 11 0,0-1 9 16,0 1 10-16,0-1 27 0,0 2-9 0,0-2 24 15,0 0-6-15,0 1-25 0,0 1-3 0,0-1-36 16,0 0-30-16,0 2 51 0,0-3-28 0,-6 3 40 16,-3 0 27-16,-3 0-73 0,1 0 19 0,-4 5-9 15,2 3-13-15,-4 1 8 0,0 3-12 16,0 3-31-16,0 2 0 0,-2 1-7 0,2 4-7 16,1 0 0-16,2 0-15 0,-1 3-12 0,5-1 10 0,1-2-4 15,5-1 9-15,-1-3 2 0,5 0-9 0,0-2 9 16,0-2-14-16,9-2 12 0,4-2 4 15,1-2-4-15,3-2 0 0,1-2-10 0,4-3 2 16,-2-1 1-16,3 0 0 0,-3 0 2 0,2-5 0 16,-1-1-3-16,-4 0 6 0,1 0-3 0,-2 0-3 15,-4 1 6-15,-1-1-1 0,-1 2 5 0,-4-1 3 16,0 0-8-16,-3 1-2 0,1 1-2 0,-3-1 2 16,-1 2 10-16,0-1-1 0,0 1-1 0,0-1-8 15,0 2-17-15,-5-1-51 0,-1 0-46 0,0 0-136 16,0-1-66-16,2 1-28 0,0-1-55 15,-3 0 20-15,1-1-25 0,5 2-21 0,-3-1 67 16</inkml:trace>
  <inkml:trace contextRef="#ctx0" brushRef="#br0" timeOffset="185805.69">25071 16979 1488 0,'0'-9'50'16,"0"1"59"-16,0 0 49 0,-6 3 34 0,2 0-29 15,4 1-54-15,-3 1-49 0,2 3-39 0,1 0 5 16,0 0 1-16,0 0 6 0,0 7 71 0,0 1-28 16,0 5-1-16,-11 1 31 0,3 2-44 15,0 4 12-15,-5 2-8 0,2 2-33 0,-4 0-31 16,-1 0 0-16,-2 1 3 0,1-1 0 0,-2-1 6 15,3-1-11-15,-1-2 0 0,1-1-7 0,0-2 5 16,2 0-3-16,1-1 3 0,0-2 0 16,3-1-61-16,-2-3-77 0,3 2-42 0,1-3-74 15,-1-1-21-15,1 0 5 0,-1-2-49 0,0-3-17 16,3 0-25-16,1 0 17 0</inkml:trace>
  <inkml:trace contextRef="#ctx0" brushRef="#br0" timeOffset="186101.14">24655 17179 787 0,'-4'-5'51'0,"4"0"35"0,0 1 33 0,0 1 24 16,0-1-9-16,0 2-35 0,6 1-9 0,0-2 22 15,2 1-22-15,2 0 3 0,4 2-9 0,-1-1-25 16,4-1-18-16,-3 2-3 0,7 0 34 0,-3 0-8 15,2 7 0-15,-2 1 4 0,2 0-47 0,0 1-8 16,0 3-8-16,-2-2 3 0,2 2 6 16,-1 2-8-16,1-1 10 0,-3-2-10 0,-1 2-12 0,-1-1 8 15,-2-2 0-15,1 1 0 0,-1-4 7 16,-3-1 1-16,-1 1 1 0,-3-4 5 0,1 1-25 16,-4-2-64-16,0 1-57 0,-3-3-58 0,0 2-46 15,0-2-15-15,0 0-36 0,0 0-31 0,-6 0 1 16,1 0 30-16</inkml:trace>
  <inkml:trace contextRef="#ctx0" brushRef="#br0" timeOffset="186322.77">24731 17270 633 0,'-11'0'14'16,"0"0"19"-16,6 0 11 0,2 0 5 0,0 0-12 15,3 0-15-15,0 0-17 0,0-4-7 0,8 2-1 16,3-1-5-16,-3 0 7 0,5-1 1 0,0 2 3 16,4-2 3-16,0-1 1 0,0 0-5 0,2 0 0 15,3 0-4-15,1 0 4 0,0 0 9 16,-1-2-3-16,0 2-43 0,-1 0-45 0,1-1-30 16,-1 1-68-16,-4-2 3 0</inkml:trace>
  <inkml:trace contextRef="#ctx0" brushRef="#br0" timeOffset="186554.67">24918 16940 713 0,'-8'-3'34'0,"1"3"57"16,1 0 58-16,3 0 58 0,0 7-24 0,1 1-8 15,2 3-45-15,0 4-47 0,0 2-7 0,0 5-43 16,0 1-8-16,0 2-11 0,0 0-1 0,0 4-3 15,0-3-2-15,0 1-2 0,0-1 9 0,5-1-2 16,-5 0-5-16,0-3-22 0,0 0-91 0,0-2-72 16,0-3-69-16,0-1-64 0,-6-2-31 15,-2 0 18-15</inkml:trace>
  <inkml:trace contextRef="#ctx0" brushRef="#br0" timeOffset="188522.39">19216 15065 336 0,'0'0'10'0,"0"-3"-10"0,0 3 37 0,0 0 34 16,0 0 0-16,0-1 36 0,0-1-2 0,0 2-9 16,0-1 7-16,0 0-24 0,0 0-34 0,0 0-21 15,0 1 11-15,-3-2 20 0,-2 2 3 0,2 0 1 16,-1 0-27-16,2 0-28 0,-1 0-2 0,0 0-8 15,-1 0 0-15,1 5 8 0,-2-1-4 0,4 3 9 16,-4 0 1-16,-1 3-4 0,3 0 10 0,0 2-12 16,-1 3 5-16,0-1 3 0,2 1-6 15,-1 1 0-15,1-1-4 0,0 0-12 0,-1-1 6 16,3 1 2-16,-1-4 2 0,-2 2 12 0,3-3-6 16,-2-1-2-16,2-1 0 0,0-1-2 0,0-2-2 15,-3 0 6-15,3-1-10 0,-1-1 2 0,1-3 2 16,-2 0-1-16,2 0-5 0,-2 0 6 0,1 0 0 15,1 0-4-15,0 0 43 0,0 0-29 0,0 0-47 16,0-5-11-16,0 0-43 0,0 0 16 0,0 0 49 16,0-2 15-16,0-2-3 0,0 1 9 0,5-2-5 15,-5 0-1-15,4-1 13 0,1-1-2 0,-4-2 2 16,2 1 0-16,1-1-7 0,-1 2-1 16,-1-3-3-16,1 2-1 0,0 2 7 0,0-1-4 0,-3 0-1 15,2 4 2-15,-1-1 3 0,1-1 12 16,-2 3-1-16,4 0 0 0,-4-1 1 0,0 2-7 15,0-1 4-15,2 0-6 0,-1-1 0 0,-1 2 2 16,2-3 23-16,0 2 7 0,-1-1 2 0,-1 2-7 16,4-2-20-16,-4 0 3 0,1 3-7 15,1 1 9-15,-1-2-4 0,3 2-4 0,-3 0-2 16,4 1-2-16,-1 0 0 0,1-1-2 0,2 1 12 16,1 1 46-16,-2-1-6 0,3 0 0 0,1-1-9 15,3 2-30-15,1-1-11 0,0 1 6 0,2-1 18 16,1 3-38-16,4-1 18 0,-1-1 10 0,3 1-28 15,3 1 67-15,4 0-4 0,2 0-13 0,7 0 10 16,-1 0-47-16,4 0 5 0,5 0 4 0,2 0-6 16,6 0 8-16,7 0-6 0,5 0 0 0,5-5 4 15,6 2-16-15,5-2 10 0,4 0-6 0,3 1 6 16,-2 1 2-16,0-3-4 0,-3 2 0 0,1 1-2 16,-7-1 2-16,-3 1-2 0,-3 1 2 0,-3-1 1 15,-5 2 1-15,2-2 3 0,-4 3-1 0,-1-2-2 16,-2 1 2-16,1 0-2 0,-2 0 4 0,2-1-2 15,-1 1 2-15,2 1 0 0,-5 0-10 0,0 0 6 16,0 0-4-16,2 0 0 0,-2 0 10 16,-2 0-6-16,2 0 0 0,-2 0 0 0,2 5-4 15,2-2 4-15,-3 1 2 0,1-1-4 0,-1-1 2 16,-2 1 3-16,-2-1 1 0,-4 0-3 0,-1 0 1 16,-3-1-8-16,-3 0-2 0,-3 1 4 0,-3-1 3 15,-4-1 1-15,-1 0-4 0,-4 0 0 0,-4 0 0 16,-5 0 2-16,-1 0 2 0,-5 0 4 0,-2 0 74 15,-1 0 5-15,-1 0 4 0,-1 0-5 0,2 0-74 16,-2 0-4-16,1 0-6 0,-1 0 6 0,4 0-2 16,-3-4 0-16,1 2 5 0,0 0-3 0,5-1-4 15,-5 3 2-15,3-2 2 0,1 1-12 0,-1 0 3 16,-1 0 3-16,2 1-6 0,0 0 10 0,-1 0-2 16,-2 0-2-16,-2 0 4 0,-3 0 0 15,1 0 1-15,-2 0 1 0,2 0-4 0,-5 0-2 16,1 0 2-16,1 0 0 0,-1 0 0 0,-1 0-3 15,2 0 1-15,0 3-2 0,-2-1 0 0,3 1 4 16,0-1 4-16,0-1 42 0,-1 0 12 0,1 2 1 16,4-2-1-16,-3 1-41 0,-1-1-8 15,2-1 20-15,0 3 9 0,0-3 3 0,-2 1 6 16,2-1-26-16,1 0-3 0,-3 0-3 0,-2 0 8 16,3 0 8-16,-3 0 1 0,1 0-3 0,-2 0-16 15,0 0 0-15,0 0 2 0,0 0 29 0,0 5 21 16,0 1 4-16,0 2-16 0,0 4-19 0,-7-1-27 15,3 4-12-15,-4 2 7 0,2 0-13 0,-1 4 13 16,1-1 5-16,-1 2-9 0,-2 1 4 0,4-1-7 16,1 0 5-16,-1-2 5 0,-2 1 4 0,1-1-4 15,2-3-1-15,0-2-1 0,3 2-10 0,-2-5 9 16,-1-1 5-16,3-2-5 0,-3 0 7 0,3-4-2 16,-1 0-7-16,2-1 2 0,-1-1 7 0,-2-1-2 15,3-1-3-15,-2-1 10 0,2 0-7 0,0 0-1 16,-1 0 3-16,-1 0-27 0,2 0-88 0,0 0-68 15,0-3-58-15,0-2-47 0,-1 0 27 0,-1 0-13 16,-1 1-33-16,3-3-17 0,-4 1-3 0,0-2 53 16</inkml:trace>
  <inkml:trace contextRef="#ctx0" brushRef="#br0" timeOffset="189716.55">20500 16286 852 0,'-2'0'20'15,"-2"0"21"-15,2 0 8 0,1 0 0 0,-1 0-23 16,2-7-15-16,0 7 49 0,0 0 14 0,8 0 5 15,-2 0-8-15,2 0-53 0,3 0-18 0,3 0 0 16,1 0-4-16,5 0 0 0,1 0 4 0,1-6-4 16,7 0 8-16,-1 1-2 0,4 0 0 0,-1-2-2 15,4-2-2-15,1 1 0 0,0 0 0 0,1-1 10 16,-2 1-2-16,-4 2-1 0,-2-1-10 16,-6 2-49-16,-6 2-40 0,-4 2-43 0,-5 1-37 15,-8 0-25-15,0 0-12 0,0 4 7 0</inkml:trace>
  <inkml:trace contextRef="#ctx0" brushRef="#br0" timeOffset="190094.36">20451 16431 605 0,'-5'5'43'16,"0"-2"36"-16,2 2 28 0,2-3 20 0,-4 3 1 15,5-1-15-15,0-1-5 0,0 0 15 0,0-1 2 16,9 0-12-16,-1-1-2 0,2-1-35 0,2 0-8 16,5 0 3-16,1-5-23 0,3-2 43 0,3-1-10 15,4 1-10-15,2-1 62 0,5-1-25 0,4-1-37 16,1-1 6-16,1 0-66 0,3 2-13 0,2-1 2 15,1 1-2-15,-2 1 4 0,-4 1-6 0,-2 0 6 16,-5 3-6-16,-4 0-1 0,-7 2 8 0,-5 0-3 16,-6 2 8-16,-4 0 6 0,-8 0-3 0,0 0-2 15,0 0 2-15,0 5-4 0,-8-1-3 16,-2 1 5-16,2 2-22 0,-4-2-96 16,2-2-71-16,-2 1-74 0,3-2-87 0,-4 1-1 15,5-3-44-15,3 2-41 0,1-1 94 0</inkml:trace>
  <inkml:trace contextRef="#ctx0" brushRef="#br0" timeOffset="190876.75">25422 17189 670 0,'-6'0'14'0,"-1"0"49"15,3 0 44-15,-3 0 31 0,2 0 36 16,3 0-22-16,-2 0-11 0,1 0 21 0,3 0-37 16,-1 0-7-16,1 0-21 0,0 0-43 0,0 0 1 0,0 0-2 15,0 0-10-15,8 0-5 0,1 0-13 16,4 0-16-16,5-8 2 0,3 1-5 0,8 1 3 15,7-1 0-15,5-1-5 0,5 2 1 0,4 0-8 16,2 1-1-16,1 2 4 0,-1-1-5 0,0 1 8 16,-6 3 3-16,1 0 3 0,-7 0-3 0,-3 0 0 15,-4 0-3-15,-6 0-1 0,-5 0 4 0,-4 0-2 16,-5 0 7-16,-2 0-4 0,-1 4 4 0,-4-4 2 16,-3 0-4-16,-3 0-7 0,0 0-2 15,0 0-3-15,0 0-8 0,-6 3-53 0,-3-2-52 16,2-1-50-16,-1 0-32 0,2 0-28 0,-2 0-15 15,-5 0-16-15,5 0-32 0,0 0 4 0,-2-3 54 16</inkml:trace>
  <inkml:trace contextRef="#ctx0" brushRef="#br0" timeOffset="191162.34">25763 16900 1401 0,'-2'-2'37'0,"2"-1"74"16,0 2 30-16,0 1 37 0,0 0-28 0,0 0-25 16,0 0 3-16,0 0 28 0,0 6 9 0,0 2 10 15,0 4-32-15,0 1-46 0,0 6-9 16,0 3-48-16,0 4 0 0,0 3-7 0,0 5-7 0,0 1-7 15,-7 1-5-15,2 3-4 0,1-1-10 0,-5-1 7 16,5-1-57-16,-4-1-85 0,3-4-140 16,1-3-164-16,-1-2-75 0,-2-2-85 0,1-4 56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1-01-13T06:54:56.4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3884 4652 329 0,'2'-2'28'0,"0"1"0"0,-1 1 19 16,1 0 26-16,-2 0-5 0,0 0 5 0,0 0-10 15,0 0-4-15,0 0-15 0,0 0 2 0,0 0-4 16,0 0-16-16,0 0-5 0,0-4-6 0,0 4 5 16,0 0 22-16,0 0 1 0,0 0-5 0,0 0-9 15,0 8-23-15,0 2-3 0,0 2 16 16,0 1-15-16,0 4 6 0,3 2-1 0,-3 0-13 16,0 3 10-16,0 1-4 0,0 2-4 0,0-2 0 15,0 2 6-15,0-1-4 0,0-2-4 0,0-2 10 16,0-1-8-16,0-2 6 0,-3-3 0 0,3-3-12 15,-3 0 14-15,3-3-8 0,0-2 6 0,0 0 4 16,-2-1-18-16,0-2-22 0,1-1-35 16,-1-1-49-16,1 0-35 0,-1-1-8 0,0 0-34 0,2 0 7 15</inkml:trace>
  <inkml:trace contextRef="#ctx0" brushRef="#br0" timeOffset="1131.07">3837 4545 315 0,'-5'-2'33'0,"1"2"6"0,-1-1 31 15,0 0 30-15,2 0-34 0,1-1 0 0,-1 2-24 0,3 0-18 16,-2 0 16-16,2 0-1 0,0-4 5 16,0 4 6-16,0-4-10 0,0 0 8 0,0 1-8 15,0 3-13-15,5 0 1 0,-5 0-15 0,3 0 2 16,-1 0 10-16,1 0-2 0,0 0 2 0,1 4 2 15,0 0 1-15,1-3 3 0,-1 2 9 16,3-1-13-16,1 1-11 0,-2-1-8 0,3 1-6 16,0 0 4-16,0-2-6 0,3 2 2 0,0-2-8 0,1 0 8 15,2 0 8-15,4-1-28 0,0 0 48 0,2 0 1 16,2 0-3-16,3 0 21 0,4-4-45 0,-2-1-4 16,4 1 4-16,1-1-4 0,0 0 2 15,0 0-4-15,2-1-4 0,-2 0 8 0,2-1 0 16,2-1 4-16,-1 1 0 0,3 0-8 0,-1 0-4 15,-1-1 6-15,1 0-8 0,1 1 14 0,-3-1-4 16,1 1-4-16,-2 1 2 0,0 1-4 0,-4 0 8 16,-1 4-5-16,-1-1 8 0,-4 1-9 0,0 1 2 15,-6 0 2-15,2 0-4 0,-4 0 2 16,-1 0 2-16,-2 4-8 0,-1 1 6 0,-5-5 6 16,4 3-2-16,-4-1-4 0,-1-1-4 0,-1 1-2 15,-1-1 2-15,2-1 4 0,0 0-4 0,-1 0-4 16,1 0 4-16,2 0 6 0,1 0 4 0,-1 0 0 15,2-5-4-15,0 1 6 0,-1 2-6 0,2-1 8 16,-2 2-10-16,1-2-6 0,1 0 10 0,-2 2-12 16,0 0 8-16,-1-1-2 0,-1 1-2 0,-2 1 8 15,-1 0-4-15,0 0 4 0,1 0-4 0,-3 0-6 16,0 0 6-16,-3 0-8 0,2 0 6 0,1 0 6 16,-3 0-4-16,3 0 3 0,-1 0-3 0,0 0-4 15,1 0-3-15,-2 0 7 0,4 0-6 0,-2 0 4 16,0 0 10-16,-1 0-12 0,1 0 8 0,0 0-2 15,2 0-2-15,-2 0 6 0,2 0-2 0,1 0 4 16,-4 0-8-16,2 0 8 0,-2 0-6 0,1 0-4 16,0 0 4-16,-1 0-4 0,1 0 4 0,0 0 2 15,-1 0-6-15,1 0-6 0,2 0 8 16,-2 0-4-16,-2-3 2 0,1 3 2 0,1-2-12 16,-1 2 4-16,-2 0 8 0,0 0 0 0,3-1 10 15,-3 1-4-15,0 0-2 0,0 0 4 0,2 0-10 16,-2 0 4-16,1 0-6 0,1 0 0 0,-2 0 4 15,0 0 2-15,3 0 8 0,-3 0 6 0,2 0-2 16,-2 0 4-16,1 0-10 0,2 0-6 16,-1 0 10-16,-1 0-6 0,-1 3 35 0,3 0 13 15,-3-2-9-15,2 3 6 0,1 0-29 0,-1-1-15 0,-2 2-1 16,1 1-6-16,1 0-4 0,-2 3 8 0,0-1 0 16,0 3-2-16,0-1 21 0,0 2-4 0,0 2 2 15,2 2 3-15,-2-1-15 0,1 3-5 16,-1 2 2-16,2-2-4 0,-2 2 5 0,2 1 1 15,-1 0 13-15,1 1 15 0,-1 0-5 0,2-1-2 16,0-1-18-16,-1-1-11 0,1-1-9 0,0-2 9 16,0-1 2-16,1-2-6 0,-1-2 13 0,2-3-9 15,-2-2 0-15,-3-1 2 0,3-1-6 0,-2 0 2 16,1-2-2-16,-2 0 4 0,0-2 4 16,0 0-8-16,0 0 10 0,0 0-2 0,0 0-8 15,0 0 12-15,0 0-12 0,0 0 6 0,0 0 7 16,0-4-9-16,0 0 6 0,0 1-4 0,0 0-2 15,0 0 2-15,0 1-4 0,-6-2 4 0,6 1 1 16,-5 1-3-16,5-1-26 0,-3 2-35 0,1-2-22 16,1 2-65-16,-1 0-20 0,-1 1-21 0,1 0-63 15,-1 0-18-15,1 0-41 0,-1 0 24 0</inkml:trace>
  <inkml:trace contextRef="#ctx0" brushRef="#br0" timeOffset="1894.13">8196 4518 505 0,'0'-4'46'0,"0"-1"36"0,0 2 32 0,-5 2 35 15,5 1-35-15,-5 0-32 0,2 0 18 0,0 9-47 0,-1-1 21 16,2 2 16-16,2 0-45 0,-2 2 2 16,1 2-21-16,-1 2-18 0,2 2-10 0,0 1 10 15,-1 2-4-15,1 1-8 0,0 0 8 0,0 3-4 16,0-1-8-16,-2 1 8 0,2-1-6 0,-2 0 6 15,2-1 2-15,0-1-2 0,0 0 4 0,0-4-8 16,0 0 4-16,0-3 0 0,0-3 0 16,0 0 4-16,0-3-6 0,0-2 0 0,0-1-6 15,0-1-45-15,0-1-45 0,0-3-61 0,0 2-42 16,0-2-28-16,0-1-20 0,0 0 26 0</inkml:trace>
  <inkml:trace contextRef="#ctx0" brushRef="#br0" timeOffset="2732.81">8161 4585 448 0,'0'-5'23'0,"0"0"38"0,-6 1 21 0,-1-1 31 15,3 0-2-15,-1 2-12 0,2 0-12 0,3 2-28 16,0 1-12-16,0 0-19 0,0 0-8 0,0 0 12 15,0 0-3-15,0 4 26 0,0-4 13 16,0 0-5-16,5 0-6 0,-2 0-30 0,1 0-11 16,1 0-10-16,-2 0 6 0,2 0-2 0,0 0 30 15,1-3 12-15,0 3 1 0,2 0 4 0,0 0-37 16,4 0-6-16,0 0-8 0,4 0 1 0,3 0-3 16,1 0 0-16,3 0-4 0,4 0 0 0,-1 0 8 15,4 0-4-15,2 0 5 0,5 0-8 0,-1-6-5 16,6 2 4-16,1-1-12 0,3 1 12 0,2 0 6 15,4-1-4-15,0 1 8 0,0 1-6 0,0-1-2 16,-3 1 3-16,0 0 1 0,-2 1-6 0,-4-1-4 16,0 1 4-16,-7-1-2 0,1 2 4 15,-6-2-2-15,-1-1-4 0,-3 1 10 0,-2 0 4 16,-5 0 1-16,-2 0-7 0,-2 1-6 0,-5 0-11 16,0 0 11-16,-6 1 6 0,0-1 19 0,-2 1 6 15,0 1-2-15,-3 0 0 0,2 0-21 0,-1 0 7 16,-1 0-5-16,0 0-2 0,0 0 3 0,0 0-9 15,0 0 2-15,0 0 0 0,0 0 5 16,0 0-5-16,0 0 0 0,0 0 2 0,0 0-8 0,0 0 6 16,0 0-4-16,0 0 2 0,0 0 0 0,0 0 0 15,0 0 6-15,0 0-8 0,0 4 8 16,0-4-8-16,0 0-4 0,0 0 6 0,0 0-4 16,0 0-1-16,5 0 10 0,0 0-5 0,-2 0-5 0,0 0 20 15,-1 0-15-15,1 0 6 0,-1 0 3 16,-1 0-15-16,2 0 6 0,-1 0-2 0,-1 0 2 15,1 0 8-15,-1 0-4 0,-1 0 2 0,2 0 22 16,0 0 8-16,-1 0 15 0,1 0-8 0,-1 0-24 16,1 0-15-16,1 0-4 0,-1 0 0 0,1 0 4 15,0 0 1-15,2 0-10 0,-1 0 5 0,0 0 0 16,-1 0 9-16,2 0-3 0,-2 0-3 0,0-3 5 16,2 0-8-16,-1 2 0 0,-1 0 3 0,2 0-12 15,-3-1 0-15,1 2 9 0,-1 0 0 0,-1 0 4 16,-1 0 40-16,2 0 44 0,0 0 1 15,-1 5 10-15,1 1-17 0,-1-1-50 0,1 4 4 16,-2 0-9-16,3 3-25 0,-2 4 19 0,1 0 43 16,-2 3 9-16,0 2-4 0,0 4-9 0,0-1-30 15,0 2-6-15,0 0 13 0,0-1-13 0,0-1-3 16,-6 1 0-16,6-2-4 0,-3 0 12 0,0-2-17 16,3 0 4-16,-2-2-9 0,0-2-4 0,2 0-1 15,0-3-9-15,0-1 9 0,0-4-2 0,0-1 0 16,0-2 5-16,0-1 5 0,0-2-1 0,-1 0-6 15,1-2-41-15,-2 0-84 0,1-1-78 0,-1 0-92 16,0 0-43-16,-1 0-21 0,-2-5-39 0,1 0-25 16,2-1-32-16</inkml:trace>
  <inkml:trace contextRef="#ctx0" brushRef="#br0" timeOffset="5516.49">11456 4416 448 0,'-5'-5'1'0,"2"1"40"0,-2 0 24 0,-1 2 30 16,0 0 31-16,3 1-4 0,0-1-12 0,1 2-1 16,2 0 3-16,0 0-53 0,0-1-9 15,6-1-23-15,-1 1 11 0,0 0 11 0,2 1 0 16,-2 0 21-16,0 0-21 0,-2 7 17 0,2 0-1 16,-2 4-29-16,-1 3-23 0,2 1-7 0,-2 6 2 15,-2 1 4-15,0 4-4 0,0 1-4 0,0 3 0 16,-6 1-6-16,0 0 11 0,1-1-3 0,-2-2-10 15,2-2 8-15,2-2-6 0,-3-3 4 0,3-1 4 16,0-5 1-16,3-2-5 0,-2 0-6 0,2-2 10 16,0-3-10-16,0-1-75 0,0-2-26 0,0 0-69 15,0-3-44-15,0 0 10 0,0-2-42 0,0 0 17 16,0 0-15-16,0-5 70 0</inkml:trace>
  <inkml:trace contextRef="#ctx0" brushRef="#br0" timeOffset="6897.9">11513 4310 406 0,'0'0'-2'0,"0"0"16"16,0 0 43-16,-6 0 10 0,0 0 23 0,1 0 0 15,0 0-22-15,0 0 10 0,2 0-8 0,1 0-12 16,-1 0-15-16,3 0-13 0,0-3-13 0,0 1-2 15,0-1-7-15,0 2-1 0,0 1-7 0,0 0 6 16,0 0-4-16,0 0 2 0,0 0 4 16,3 0-10-16,1 0 15 0,-3 0-5 0,2 0 44 0,4 0 9 15,-1 0-10-15,2 0-28 0,0 4-37 16,2-4-11-16,2 2 6 0,2 1 21 0,2-3-1 16,0 0 9-16,3 0-4 0,0 0 33 0,6 0 18 15,2-4-4-15,3-2-2 0,5-2-31 0,3 0-18 16,6-1 1-16,2-3-2 0,4 1 1 0,4-3-10 15,3 1 10-15,0-2-4 0,6 1-2 0,-1-2 10 16,1 1-4-16,3 1 4 0,1-2-2 0,1 2-2 16,3 0-8-16,3-1 8 0,1 1 8 0,2 0-2 15,-1 0 2-15,1 2 0 0,1-2-12 0,4 2 0 16,-6-2 2-16,3 1-8 0,-3-1 8 0,0 1 2 16,-1-2-10-16,0 2 8 0,-2-2-4 0,-2 2 0 15,3-1 10-15,-6 0-10 0,2 2 12 0,-1-1-4 16,-1 2 0-16,2-2 4 0,1 2-6 0,0 1-2 15,-1-1-2-15,1 2 2 0,2-1 0 16,-2 0 4-16,-1 1 4 0,-1 0-6 0,-1 1-2 16,0-1 0-16,-1 1-2 0,-3 1-6 0,1-1 4 15,-1-1 2-15,0 1 0 0,1-1 6 16,1 0 0-16,-1 0-2 0,0-1-4 0,3 1 6 16,0 0 0-16,5-1 0 0,-4 2-8 0,3 0 14 0,2 2-4 15,-1 0-2-15,-1-1 12 0,-1 3-12 0,1 1 6 16,-6-1-2-16,1 1-2 0,-3 2 1 0,1 0-3 15,-3-1-2-15,0 2 6 0,-4-3-10 0,1 1 2 16,-1 0 6-16,-3-2-10 0,0 0 10 16,1-2-6-16,-2 1-4 0,1 1 6 0,2-1 2 0,-2 0-6 15,2 1 6-15,0-2-2 0,0 1-4 0,2 1 0 16,-3-1 0-16,1-1-2 0,-1 1 0 16,-4 1 8-16,3 1-4 0,-1-1 0 0,0 1 0 15,-2-1-2-15,3 0-4 0,-3 2 6 0,-2 0-9 16,2-2 1-16,-2 2 10 0,1-1-4 0,-1 1 2 15,1-1 2-15,-2 2-12 0,-2-2 10 0,1 0 2 16,2 1-4-16,-1-1 8 0,-1 1-6 0,2-1-4 16,0 2 4-16,0-3-2 0,4 0 0 0,-2 2 2 15,0-2-8-15,-1 1 10 0,-2 0-6 16,1 1 10-16,-1 0-2 0,-3 0-6 0,0-1 14 16,-2 1-4-16,-1 1 43 0,3 0 8 0,-3 1-16 15,1-2 2-15,0 2-39 0,0-2-10 0,1 2 6 16,4 0-8-16,-3-1 4 0,6 0 2 0,-5 1-2 15,5 0 4-15,0 0 0 0,-1 0-6 0,3 0 4 16,0 0 0-16,-1 0 2 0,1 0 0 0,3 6-2 16,0-6 0-16,-2 4-2 0,-1 1 8 0,-2 1-4 15,-1-2-4-15,-2 1 6 0,-5 1 3 0,-3 0 13 16,0-1 5-16,-3 1-10 0,-3-2-1 0,-2 1-12 16,-3 0-2-16,-1-1 7 0,-2 0-12 0,-4 0 3 15,-3 0 2-15,-2-1-2 0,-2 1 2 0,-3-2-4 16,-4 0 2-16,-1 0 6 0,0-1-4 0,-6-1 4 15,-1 0 0-15,1 0-8 0,-1 0 15 16,-1 0-3-16,0 0 0 0,0 0-1 0,0 0-7 16,2 0 6-16,0 0-10 0,-2 0 8 0,0 0 4 15,1 0-6-15,-1 0 2 0,0 0-2 0,2 0-4 16,-2 0 2-16,1 0 34 0,1 0 12 0,0 0 1 16,-1 0-3-16,1 0-22 0,-1 0-20 0,1 0 0 15,0 0 2-15,-1 0-1 0,-1 0 5 0,5 0 9 16,-5 0 33-16,1 0 11 0,1 0-3 0,-1 0-14 15,1 0-29-15,0 0-12 0,-2 0-8 0,1 0 12 16,1 8 66-16,-1 1-6 0,1 2 13 16,0 4-13-16,-2 3-37 0,0 8 15 0,0 4 3 15,0 5 37-15,-8 6-46 0,4 4 5 0,0 3-9 16,-1 5-12-16,2 1 41 0,3 3-12 0,0 0 0 16,0-1-16-16,0-1-26 0,8-1-8 0,-4-2 6 15,3-1 4-15,1-4-12 0,3 0 5 0,-2-4-3 16,3-3-2-16,-2 0 2 0,-2-5 5 0,4 0 5 15,-3-3-12-15,-3-4 7 0,-1-1-2 0,-2-4-5 16,-3-1 3-16,0-4-3 0,0-4-3 0,0-3 8 16,0-3-10-16,-5-1-31 0,0-3-44 0,1-4-84 15,-1 0-59-15,1 0-42 0,0-5-33 16,-1 0-13-16,-1 1-57 0,1-4-60 0,-1 2-35 16</inkml:trace>
  <inkml:trace contextRef="#ctx0" brushRef="#br0" timeOffset="9925.18">2749 3953 413 0,'-6'-1'-2'15,"1"0"28"-15,0 1 46 0,2 0 27 0,1 0 38 16,-2 8 14-16,4 1-45 0,0 3-26 0,0 3-27 15,0 6-16-15,6 2 11 0,0 6 0 0,-2 5-9 16,-1 2-18-16,0 2-9 0,0 1-4 16,-1 1 3-16,-2 0-5 0,0 0 8 0,0-3-2 0,0-1 0 15,0-4-2-15,-7-1-10 0,4-2 4 0,-2-3 3 16,2-3-3-16,-2-1-14 0,1-3-9 16,-1-2 13-16,2-1-72 0,-2-5-42 0,0-2-41 0,4 0-91 15,-4-3-9-15,3 0 36 0</inkml:trace>
  <inkml:trace contextRef="#ctx0" brushRef="#br0" timeOffset="11108.99">2624 4015 455 0,'0'-8'12'0,"0"2"27"0,0 0 15 0,0 1 5 16,0 0-1-16,0 0-22 0,0 0-1 15,5 3 11-15,-2-2-11 0,3 2 7 0,1 1 6 0,-1-1 3 16,1 2 20-16,2 0-15 0,-1 0 0 0,1 0-8 16,1 0-21-16,2 0-2 0,-2 5-15 0,5-1-12 15,-2 0 7-15,3-1 3 0,-2-2 6 0,2 2 5 16,3-1 10-16,5 1 14 0,4-2-5 15,2-1-3-15,4 0-11 0,5 0-12 0,7-5-2 16,2 0-4-16,8-4-8 0,3 0 7 0,4-4 1 16,5-1 8-16,9-1 2 0,3-5-10 0,8 0 2 15,6-1-10-15,4-3 2 0,7 1-6 0,7-2 2 16,4 2 2-16,6-2 2 0,4 3 0 0,4 0 4 16,1 1-8-16,-1 2-2 0,1 1 8 0,-6 3-4 15,2 1 0-15,-4 0-2 0,3 3 4 0,-3-1-7 16,2 3 14-16,-3 0-3 0,1-1-2 0,-4 1 2 15,-2-1-6-15,-5 0 6 0,-6 3-2 0,-5-2 2 16,-6 2-2-16,-6 1-4 0,-7 1 2 0,-3-2 2 16,-6 2-4-16,-5 1-4 0,-3-1 6 0,-5 1-2 15,0 2 0-15,-5-2 10 0,-3 1-16 16,-4 0 4-16,-2-1 2 0,-5 2-6 0,1-2 14 16,-5-1-4-16,-1 0-4 0,-1-1 2 15,0 1-6-15,-2-1 1 0,2-2 5 0,1-1 0 0,0 1 1 16,1 0-1-16,3-1 0 0,2 2 6 0,-1-2-10 15,2 1 4-15,4-1-2 0,-1 2 2 0,2 0 2 16,2 0 4-16,1 0 0 0,1 0-4 0,3-1 0 16,-1 2-4-16,3-2 6 0,-2 1 0 0,4 2 0 15,-1-1-2-15,-1-1-2 0,-2 2 0 0,1 0 12 16,-1 0-6-16,-4 1 2 0,-4 1-4 0,-1 0-10 16,-3 1 6-16,-2-1-2 0,-3 1 4 0,-5 1-4 15,-3-1 10-15,0 1-8 0,-3 1-2 16,-5-1 10-16,2-1-2 0,-4 1 12 0,2 0 49 0,-2 0 2 15,0-2-3-15,-1 0-11 0,0 1-49 0,1-1-2 16,1 2-10-16,0-2 12 0,-1 1-4 16,-1-1-6-16,0 3 4 0,0-2-8 0,-3 1 8 15,0-1 2-15,-4 1-2 0,1 1 2 0,-2-2-11 16,0 1 7-16,-1-1 6 0,2 1 1 0,-4 0-1 16,2-1-4-16,2 0-4 0,0-1 6 15,0 0-2-15,1 2 0 0,1-2 0 0,5 1-6 16,-2-1 6-16,1 0 4 0,4 0-2 0,0 1 0 15,-1-1-2-15,2 2-4 0,-2-1 4 0,2 0 4 16,-3 1-8-16,2 1 6 0,-2-1 6 0,-4-1-16 16,1 1 14-16,-1 0-2 0,1 0 34 0,-4-1 12 15,1 1-9-15,-1-1-3 0,0 2-40 0,-1-1 0 16,1 1 6-16,0 0-4 0,-4-1-2 0,-1 1 0 16,0-1-2-16,0 1 2 0,-2 0 2 0,1 0 4 15,-2 0-4-15,-1 0 2 0,-1 0 0 0,2 0-4 16,-2 0 55-16,-1 0 15 0,1 6 2 0,-2-1 1 15,1-1-54-15,-2 3-17 0,0 0 4 0,0 0-6 16,0 2 15-16,0 1 20 0,0 2-9 0,0 1 58 16,0 1-3-16,7 2-17 0,-3 0 5 0,1 2-47 15,-1 2-2-15,0 0 42 0,-1 2-3 0,3-1 2 16,-1 2-6-16,3 2-35 0,-2 1 19 0,1 1 17 16,1-1 2-16,2 3-4 0,-2 0-14 15,0 2-24-15,2 2 3 0,-1 2 11 0,-1-1 6 16,0 3-8-16,-1-1 1 0,0 0-27 0,1-1-7 15,-3 0 4-15,2-1-2 0,-3-5 12 0,5 0-2 16,-4-3 2-16,2-1-2 0,-1-3-5 0,-1-2 5 16,1-3-7-16,-3-1-6 0,0-1 4 0,-1-5 4 15,1 0 0-15,-1-3 4 0,-1-2 6 0,1-1-15 16,-2 0 0-16,0-1 8 0,0-2-8 0,0-1 10 16,0 0 7-16,0 0-15 0,0 0 6 0,0 0-1 15,0 0 5-15,0 0-2 0,0 0-7 0,0-6 4 16,0 3-9-16,0 0 7 0,0 0 2 0,0 1-26 15,-3-1-52-15,-2 1-46 0,3-2-66 16,-3 1-94-16,1 0-21 0,-4 1-45 0,3-2-57 16,-1 2-38-16,1-1-24 0</inkml:trace>
  <inkml:trace contextRef="#ctx0" brushRef="#br0" timeOffset="20173.16">2270 11818 157 0,'1'0'12'16,"-1"0"34"-16,0 0 25 0,2 0 0 0,-2 0 2 16,0-3-7-16,3 3 9 0,-3-4 19 0,2 1 2 15,-1 2-2-15,1-1-5 0,0 0-1 0,-1 0 7 16,-1 1 16-16,2-3-10 0,0 4-5 0,-1-2-27 16,1 0-32-16,-2 1-9 0,0 1-4 0,0 0 4 15,0 0-6-15,0 0-7 0,0 7-3 16,-7 3 0-16,1 2 6 0,-2 2 4 0,-3 3-4 15,0 7 1-15,-2 1-9 0,-3 5-12 0,2 3 4 16,-5 4 0-16,0-1-4 0,2 3 6 0,-4-1-6 16,1 0 2-16,2 1 4 0,-2-3-6 0,1-4 6 15,0-1-4-15,4-4 0 0,1-3 10 0,3-5-12 16,0-2 2-16,5-4-62 0,1-4-24 0,0 0-36 16,4-4-47-16,-1-1-17 0,-1-2-43 0,3 1-15 15,0-3-6-15,0 0 52 0</inkml:trace>
  <inkml:trace contextRef="#ctx0" brushRef="#br0" timeOffset="20523.74">1797 11934 655 0,'-4'-5'31'0,"-3"1"55"16,2 0 33-16,2 0 61 0,0 1-2 0,0 1-51 15,0 2-33-15,3 0-59 0,0 0-41 16,0 0 22-16,6 0 10 0,0 5 4 0,-1 0 14 16,2-1 33-16,1 5-5 0,2 0-9 0,0 5 5 15,7 0-22-15,-1 5-5 0,3 2 7 0,0 3-6 16,3 2-38-16,0 2 5 0,-1 0-9 0,1 1 6 15,-1-1-2-15,-1-1 0 0,-1 0 3 0,2-3-5 16,-4-2-2-16,0-1 6 0,1-2-4 0,-4-2 5 16,-1-2-1-16,1-2-8 0,-3-1 0 0,-2-1-51 15,-1-3-34-15,-3 2-59 0,0-3-80 0,-2-2-1 16,-3 2-47-16,0-2-17 0,0 0-11 0</inkml:trace>
  <inkml:trace contextRef="#ctx0" brushRef="#br0" timeOffset="20741.77">1821 12383 562 0,'-5'-3'43'0,"0"2"11"0,2-2-1 0,2 2 3 16,1-3-21-16,0 0 17 0,0 1 5 0,9-3 27 15,2 0-18-15,5-3-23 0,-2-1-5 0,7-2-32 16,1-3-6-16,2 0-8 0,1-1 8 0,0-2 10 15,1-2-6-15,-1 2 3 0,2 1-1 0,-5-2-8 16,2 2 8-16,-4 2-21 0,-2 1-66 16,-1 2-50-16,-6-1-63 0,1 3-47 0,-3-1 28 15</inkml:trace>
  <inkml:trace contextRef="#ctx0" brushRef="#br0" timeOffset="20971.23">2006 11968 699 0,'-3'-3'34'0,"-2"-1"44"16,3 1 35-16,-1 3 3 0,1 0 7 0,1 0-16 15,1 0-49-15,0 8 16 0,0 1-24 0,0 3-33 16,0 2 19-16,5 1-22 0,0 4-12 16,-1 1 4-16,1 1-2 0,0 3 4 0,1-1-8 15,-1 0 8-15,-2 0-6 0,2 1-2 0,-2 0 8 16,0 0-8-16,-1 1 2 0,1-2-44 0,-3 0-69 15,3 0-55-15,-3-1-52 0,0-3-25 0,0 1-21 16,0-3 38-16</inkml:trace>
  <inkml:trace contextRef="#ctx0" brushRef="#br0" timeOffset="21541.83">2446 11900 964 0,'0'-5'53'0,"0"0"54"0,0 0 36 0,0 0 4 15,0 1-54-15,0 1-45 0,0 1-38 0,0 0-8 16,0 1 42-16,0-1 21 0,4 2 6 0,-4 0 7 15,0 10-37-15,0 1 0 0,0 5-6 0,0 3 5 16,0 3-11-16,0 5-31 0,0 3 4 0,0 2-2 16,-8 3 8-16,4 0-6 0,-1-1 3 15,3-2-5-15,-1-1-2 0,3-2 4 0,0-4 0 16,0-4 7-16,0 0-5 0,0-6 6 0,6-1-8 16,-1-4-6-16,3-3 2 0,0-2-2 0,0-5 8 15,2 0 0-15,2 0 0 0,-1-7 5 0,2-1-5 16,1-3-4-16,0-4 9 0,2 0-9 0,0-3 2 15,0-2 4-15,-2-2-15 0,0-1 14 16,-1-2-12-16,1 1-1 0,-3-2 8 0,-3 0-7 16,1-1 9-16,-2 2 5 0,-1 2-7 0,-4 0-4 15,1 3-1-15,0 2 3 0,-3 2 0 0,2 2 4 0,-1 4 5 16,1 3-12-16,1 0 10 0,-2 4-10 16,-1 1-5-16,0 2 4 0,3 0 94 0,1 0 39 15,-3 4 11-15,1 5 52 0,0 2-105 0,-1 5-31 16,1 3-7-16,-1 3-54 0,-1 3 16 0,0 3-4 15,0 1-7-15,-6 0 2 0,1 0-7 0,0-1 5 16,1-1 2-16,1-1 4 0,1 0 3 0,-1-3-3 16,3 1-4-16,-2-5 0 0,2 1-2 0,0-4-5 15,0 0 5-15,0-3 2 0,0 0-13 0,0-1-105 16,0-3-56-16,0-1-56 0,0 1-67 16,0-2 41-16,0-1-31 0,0-2-55 0,0 0-5 0,0 0 28 15</inkml:trace>
  <inkml:trace contextRef="#ctx0" brushRef="#br0" timeOffset="24520.42">2605 12204 462 0,'-11'-4'5'16,"0"1"56"-16,-3-1 18 0,3 1 30 0,-2-2 11 15,-1 0-31-15,-1-2-3 0,2-1-20 0,0-2-19 16,-1-1-3-16,2 0 4 0,1-2-1 0,0-2 5 16,2 0-9-16,-1-1-14 0,1-1 0 0,1-2-1 15,0 0-12-15,0 1-6 0,-1-1-12 16,4-1-6-16,-1 2 6 0,2 0-4 0,-1 1 0 15,5-1 2-15,0 2-8 0,0-1 2 16,5 0 3-16,2 1-3 0,1-1 4 0,3 3-2 16,0 1 10-16,0 0 2 0,1 3-4 0,1-1-2 0,3 4-2 15,0 0 6-15,1 0-6 0,1 2 10 0,1 1-4 16,1 3-10-16,1 0 18 0,-1 1-6 0,2 0-6 16,-1 0 12-16,1 8-7 0,-3-1-3 0,-3 1 10 15,-1 1-10-15,0 1 2 0,-3 0 14 0,-4 3-2 16,-3 1 16-16,-3 2-3 0,-2 1-9 0,0-1-2 15,0 0 34-15,-10 1 9 0,-1-1 1 0,-1 2 1 16,-1 1-43-16,-3-2 9 0,-3 3-2 0,3 1 0 16,-3 3-4-16,2 2-15 0,-2 1 4 0,1-1-2 15,1 0 1-15,0-1-5 0,1 0-6 16,2-1 4-16,1 0-2 0,5-3-4 0,-3 1 8 16,5-2-4-16,-1 0 0 0,4-1 4 0,-3 0-4 15,4-1-4-15,1-1-3 0,1-2-1 0,0 0 2 16,0-3 4-16,6 1 2 0,0-1 2 0,1-3 4 15,2 0 0-15,1 1 3 0,1-2-1 16,1-1-12-16,3-1 4 0,0 0-2 0,0 0-2 0,4-1 10 16,-2-1-8-16,2-2 4 0,0-1 0 15,3-1 2-15,2 0 2 0,-2 0-6 0,0-7 4 16,-1 0-10-16,-1-2 8 0,-4-1 4 0,-2-1 34 16,-1-1 66-16,-3-3 21 0,-1 1 70 0,-4-3-28 15,-2 0-46-15,2 1 24 0,-4-4-64 0,-1 0-14 16,0-1-18-16,0-2-53 0,-8-2-3 0,-1-1 3 15,-4-2 4-15,-1-1-7 0,-2 0-4 0,0-2 16 16,-4 2-12-16,1 1 22 0,0 3-8 0,0 3-14 16,4 4 10-16,0 1-10 0,2 4 3 0,2 3-74 15,0 2-93-15,1 2-90 0,2 0-101 0,1 2-26 16,4 1-1-16,-2-1-2 0,3 3-15 0</inkml:trace>
  <inkml:trace contextRef="#ctx0" brushRef="#br0" timeOffset="25065.39">2997 11600 809 0,'-8'-3'38'0,"2"1"47"0,-2-1 49 0,2 2 30 16,6-2-31-16,0 1-44 0,0-1-45 0,0 3 16 15,0 0 2-15,11 0 37 0,0 0 15 0,5 7-46 16,0 0 60-16,4 6-9 0,2 3-17 0,2 4 45 16,3 4-22-16,1 3-25 0,1 4-4 0,-1 1-47 15,-1 2-49-15,-3 1-4 0,-3 2 11 0,-3 2-3 16,-2 0 5-16,0 2-7 0,-5 0-11 0,-2 1 7 16,-4 1-5-16,-5 0-75 0,0-4-93 0,-6 1-81 15,-5-3-124-15,-2-1-30 0,-6-1-40 0,-4 0 14 16</inkml:trace>
  <inkml:trace contextRef="#ctx0" brushRef="#br0" timeOffset="27501.06">2047 11860 728 0,'6'0'38'0,"-4"4"42"15,-2-2 22-15,0 3 63 0,0-3-18 16,0 2-25-16,0-1-16 0,-8 2-57 0,2 1-27 16,1 3-14-16,-3 5-8 0,0 3 0 0,-3 6-2 15,0 3-2-15,1 5 8 0,-4 6-14 0,3 2 6 16,-1 2 2-16,2 0-4 0,-1 2 6 0,-1-3 0 15,2-3 4-15,0 0-2 0,1-5 2 0,3-3-2 16,1-3-2-16,0-2-2 0,2-5 0 0,0 0-38 16,-2-4-67-16,0-1-44 0,-1-1-62 0,0-1-21 15,1-4 4-15,-2 1-7 0</inkml:trace>
  <inkml:trace contextRef="#ctx0" brushRef="#br0" timeOffset="27815.42">1701 12075 441 0,'0'-8'9'0,"0"5"51"15,0 3 10-15,0 0 4 0,0 0-8 16,5 10-38-16,1 0 12 0,-2 2 3 0,3 0-1 0,1 5-13 16,4-1-23-16,1 1 5 0,3 0-7 15,-2-2-4-15,5-2 5 0,0-2-10 0,0 0 8 16,0-3 3-16,0-4-3 0,0 0 3 0,-1-4 0 15,0 0 1-15,-5 0-5 0,1-6 2 0,-4 0-4 0,-2-5-4 16,1 1 8-16,-4-2-8 0,-2-1 50 16,-3-2 28-16,2 1 41 0,-2-3 14 0,0 0-34 15,0 1-21-15,-5 2-44 0,0 3-12 0,-1-1-12 16,1 4-6-16,-1 2 2 0,1 3 0 0,0 3-8 16,-4 0 4-16,4 7 2 0,0 2-2 0,2 4 6 15,3-1-8-15,0 5-90 0,0 2-69 0,0 0-99 16,0 1-75-16,8 2 43 0</inkml:trace>
  <inkml:trace contextRef="#ctx0" brushRef="#br0" timeOffset="28470.66">2836 13660 794 0,'-14'-9'18'0,"-4"-1"45"16,0-2 27-16,0 2 0 0,-2-6 33 0,0 0-38 15,2-1-17-15,-1-1 6 0,3-1-53 0,0 0-3 16,5-1-12-16,1-2-6 0,3-1-2 0,3 3-4 16,4-5 10-16,0 3-4 0,5 0-10 0,6 2 10 15,-3 1-4-15,3 3 0 0,2 2 16 16,-2 2-14-16,4 2-6 0,0 0 8 0,2 5 2 0,-2 1 4 15,0 1 4-15,1 3-6 0,3 0-6 0,-3 0 6 16,1 7-2-16,-1 3 6 0,1 2 6 0,-2 3 7 16,0 1 7-16,-3 4-10 0,0 3-2 15,-5 1 12-15,-7 2 2 0,0 3 35 0,0 0 12 0,-12 0-20 16,0 2-9-16,-3-1-32 0,0 1 15 16,2-2-2-16,-1 2 2 0,3-2 9 0,3-1-36 15,-1 1 3-15,2-2 1 0,4-1-4 0,0 0 7 16,1-3-7-16,2 0-2 0,0-3-2 0,0-2 2 15,8-2 4-15,0-1 1 0,6-5-1 0,-1 0-10 16,6-3 4-16,1-3-4 0,1-4 4 0,4 0 11 16,2-5 46-16,0-3 18 0,-3 0 15 0,-5-2 65 15,1-2-42-15,-5-2-17 0,-3 0-5 0,-6-1-62 16,-1-1-13-16,-5 0 11 0,0-2-15 16,-13-1-7-16,-2-1 2 0,0-1-10 0,-3 0 6 15,-3 0-1-15,2 2 0 0,0 0-2 0,0 3-4 16,2 2-3-16,2 2 0 0,3 2-18 0,1 2-113 15,0 1-80-15,1 1-96 0,4 1-66 0,1 0 19 16,2-1-24-16,1 1-9 0</inkml:trace>
  <inkml:trace contextRef="#ctx0" brushRef="#br0" timeOffset="28880.66">3037 13222 867 0,'-22'-27'46'0,"-2"1"32"0,-1 3 59 16,1 1 34-16,-2 2-50 0,1 4-24 0,2 6-53 15,2 3 14-15,-1 2 15 0,0 5-2 0,-2 0 2 16,2 0-25-16,-5 0-12 0,-2 6-7 0,-2 2 29 16,-1 6-15-16,-1 1-4 0,-3 7 8 15,1 5 6-15,-1 6 7 0,2 5 9 0,4 7-4 16,4 2-50-16,2 4-13 0,6 3 3 0,3 4-5 0,7 3 9 15,8 1-1-15,0 2-3 0,0-2 8 16,14 0-2-16,2-3-2 0,7-1 22 0,4-6-12 16,5-4 5-16,6-7 7 0,3-4-24 0,6-9 6 15,4-5 5-15,3-6 61 0,8-6 17 0,2-11 22 16,3 0 2-16,4-10-71 0,-5-6 38 0,1-6-7 16,-6-7 6-16,-4-4 32 0,-11-5-23 0,-8-3 16 15,-10-2-17-15,-10-3-26 0,-12 0-28 0,-6-2-38 16,-11 0-7-16,-9-1 10 0,-9-1-13 0,-7-1 8 15,-7 2 8-15,-9 3-11 0,0 2 1 0,-5 8-3 16,-5 5-1-16,-4 6-26 0,1 11-65 0,0 6-80 16,2 8-99-16,1 5-79 0,1 7-40 0,2 2-11 15,5 4-32-15,4 2-35 0,1 1 10 0</inkml:trace>
  <inkml:trace contextRef="#ctx0" brushRef="#br0" timeOffset="32061">2338 8795 1417 0,'0'0'3'15,"0"13"31"-15,0 5 30 0,-11 5 46 0,-2 6 12 16,-3 4-1-16,-1 5-14 0,-2 2-35 0,2 3-16 16,-2 1-26-16,0-1-24 0,0 0-4 0,3-1-6 15,0-2 2-15,2 0 10 0,1-4-8 0,2-1 13 16,-1-2-7-16,4-3 3 0,-2-4-3 0,2-2-1 16,1-2-16-16,0-3-71 0,-1-2-73 0,0 0-84 15,-1-2-48-15,-1-1-40 0,-1 0-30 0,0-1 47 16</inkml:trace>
  <inkml:trace contextRef="#ctx0" brushRef="#br0" timeOffset="32290.11">1713 9223 1130 0,'-3'-19'11'0,"0"4"55"0,2 5 41 15,1 4 51-15,0 0 25 0,7 2-14 16,1 4 7-16,4 0-19 0,3 0 8 0,6 6 3 15,3 1-44-15,2 2-15 0,3 3-55 0,6 1-41 16,3 0 5-16,1 1-18 0,1 0 9 0,-1 1 0 16,2-2-13-16,-6 1 11 0,1-1 4 0,-4 1-6 15,-2 1 11-15,-3 1-5 0,-2 0-61 0,-6-1-96 16,-3 1-71-16,-2 2-73 0,-6 1-29 0,0-1 15 16,-3-2-27-16,-5 0-49 0,0 1 32 0</inkml:trace>
  <inkml:trace contextRef="#ctx0" brushRef="#br0" timeOffset="32611.07">1978 9528 838 0,'-18'-9'27'15,"2"-1"33"-15,8-2 21 0,2 0 22 0,6 1-17 16,0-4-28-16,13 0-14 0,7-2-16 0,1 0-13 16,7-3 5-16,4-1-11 0,1-1-3 15,5-1 6-15,0 0-14 0,0-3 6 0,0 0 2 16,-2 1-26-16,-1 1-11 0,-5 2-37 0,-2 0-39 15,-5 2-13-15,-6 2-13 0,-4 3 24 0,-7 2 17 16,-6 2 23-16,0 1 22 0,0 2 9 0,-11 1 20 16,1-1 6-16,-5-3 12 0,2 1 2 0,-1-2-2 15,-2 0 43-15,2-3 29 0,1 1 44 0,2-1 41 16,-1 2-13-16,3 1 2 0,3 3-44 0,3 1-32 16,1 4 1-16,2 4-30 0,0 6 3 0,0 5 18 15,0 5 3-15,5 3 0 0,0 4-2 0,1 4-31 16,-1 3-24-16,1 0-8 0,2 1 2 0,-3 0 3 15,5-2-5-15,-1 1 12 0,-1 0-6 16,1-1-50-16,1-2-61 0,-1-1-76 0,1-3-86 16,-2-2-39-16,1 2-50 0</inkml:trace>
  <inkml:trace contextRef="#ctx0" brushRef="#br0" timeOffset="33040.87">2678 8819 1440 0,'-8'-14'24'0,"0"3"40"0,0 4 24 0,0 7 21 16,2 0-5-16,3 0-28 0,1 0-26 0,2 12-15 16,0 2-24-16,8 2-11 0,-2 3 4 0,4 3-4 15,1 2 6-15,0 1-6 0,0 0 0 0,3-1 2 16,-2 0 6-16,3-3-1 0,-2-2 3 0,1-2-4 15,-3-2-6-15,0-3 3 0,0-1-3 0,-3-3 0 16,0-3 0-16,0-2 2 0,0-3 2 0,-2 0 2 16,2-8 3-16,3-1-3 0,-1-3-6 15,1-3-6-15,1-2 6 0,-1-2-2 0,1-3 2 0,0 0 2 16,-2-2-8-16,-1-3 8 0,-1 1 77 0,0 0 73 16,-3 1 25-16,1-1 56 0,-3 5-57 15,1 1-52-15,0 5 6 0,-4 5-52 0,2 2-22 16,-2 8-10-16,0 0-29 0,0 8 14 0,0 2 5 15,-8 5-5-15,3 5 3 0,0 3-19 16,2 4-15-16,0 4 7 0,3 2-2 0,0 2-7 16,0 0 9-16,0 1-2 0,5-1-8 0,1-2 6 0,5 0 7 15,-3-1-42-15,0-1-61 0,3-1-19 0,0-2-72 16,0-2-114-16,0-2-19 0,-3-1-72 0,0-1-53 16,-1-3 10-16,0-1-33 0</inkml:trace>
  <inkml:trace contextRef="#ctx0" brushRef="#br0" timeOffset="33542.03">3277 8774 1425 0,'-6'-13'3'0,"1"1"27"0,0 1 62 16,-1 2 27-16,1 0 30 0,5-3-11 0,0 3-53 15,6-1-9-15,4 1-2 0,1 0-18 16,8-2 4-16,0 4-10 0,3-1-28 0,2 5 8 16,3 3-10-16,-4 0-7 0,1 7-2 0,-5 4-4 15,0 4-11-15,-4 4 37 0,-5 5 45 0,-2 5-7 0,-4 2 9 16,-4 5 29-16,0 3-35 0,0 1 18 16,-7 1-2-16,-2 1-62 0,1-1-14 0,0-3-9 15,0-3 2-15,-1-1 5 0,4-5 2 0,0-6-5 16,5-5 31-16,0-3 11 0,0-6 21 0,0-1 7 15,7-8-24-15,2 0 9 0,0 0 7 0,4-9 6 16,1-2 5-16,2-2-29 0,1-1-31 0,3-2 9 16,2 0 14-16,1-2 40 0,1-1-3 0,1 2-20 15,-1 0-21-15,3 1-30 0,-2-1 7 0,0 2 3 16,1-1-8-16,-2 2-11 16,-4 1 6-16,0 2-11 0,-2 1 3 0,-4 2 8 0,-1 2-5 15,-5 1 8-15,-1 3-3 0,-2-1 15 0,-3 3 1 16,0 0 5-16,-2 0-8 0,0 0-18 15,0 0-3-15,0 6 2 0,-7 1 6 0,4-3-2 0,-3 2-3 16,3 0-9-16,-2 1 1 0,-1-1-3 16,1 0-5-16,0 0-32 0,-1 1-8 0,1-4-22 15,-1 2-52-15,1-1 12 0,-2-2-56 0,1 1-20 16,-1-2-4-16,0 0-50 0,1 0-70 0,-1 1-36 0,1-1-39 16,0 0-29-16,1 0 20 0,0 1-35 15,0-1 58-15</inkml:trace>
  <inkml:trace contextRef="#ctx0" brushRef="#br0" timeOffset="33845.18">3432 9390 1876 0,'0'-4'41'0,"-11"4"91"0,0 0 96 16,-3 0 57-16,1 8-19 0,-1 2-63 0,3-1-80 15,1 3-55-15,1 2-21 0,4-2-25 0,2 2-10 16,1 0-5-16,2-1-5 0,0 1-2 0,0 1-9 15,8 0-81-15,0-1-136 0,-2 3-136 0,-1 1-158 16,-3 3-92-16,-2 3 11 0</inkml:trace>
  <inkml:trace contextRef="#ctx0" brushRef="#br0" timeOffset="36072.78">3211 8262 448 0,'-27'-21'24'0,"-1"4"46"15,-7 3 35-15,-3 3 22 0,-5 4 15 0,-3 1-37 16,0 2-30-16,-6 1 5 0,0 2-22 0,1 1 21 16,-2 0 5-16,-1 0-21 0,0 9-14 15,0-1-25-15,-3 4-6 0,0 3 6 0,1 3-10 16,0 3-6-16,2 3 2 0,2 2-22 0,0 6 10 16,3 6 4-16,2 2-10 0,2 4 6 0,1 8-2 15,3 2-8-15,3 7 6 0,3 4 6 0,2 2 2 16,4 4 8-16,1 1 2 0,6 2-6 0,5 0 6 15,2 1 0-15,7-1 0 0,2-3 6 0,6-2-16 16,0 0-4-16,14-1-6 0,1-1 4 0,5-1 8 16,7-4-4-16,3-1 4 0,8-2 2 0,5-5-4 15,9-5 14-15,5-6-7 0,9-7 3 0,7-9 4 16,3-7 27-16,11-8 25 0,6-12-9 0,7 0 3 16,7-13-39-16,9-7-13 0,4-9-1 15,6-8 24-15,5-7 43 0,-1-8 18 0,0-5 20 16,-2-2-21-16,-8-3-17 0,-3-4 24 0,-11-1-22 15,-14 0 3-15,-10-2 32 0,-14 2-25 16,-14-4 25-16,-16 1 1 0,-15-3-43 0,-23 1-9 0,0-2-19 16,-27-1 0-16,-11 1-2 0,-17 2-9 0,-15 6 2 15,-15 7-10-15,-15 7-17 0,-13 12-4 16,-17 11-13-16,-10 11 5 0,-9 18-7 0,-4 0 5 16,-4 15 7-16,2 8-15 0,5 5 13 0,7 5-35 15,8 4-61-15,11 1-66 0,15 2-114 0,9 0-86 16,12 1-56-16,12-1-53 0,16 1-24 0,12 1 32 15</inkml:trace>
  <inkml:trace contextRef="#ctx0" brushRef="#br0" timeOffset="38309.07">2106 8132 280 0,'0'0'43'16,"0"0"-1"-16,0 0 38 0,0 0 26 15,-5 0-25-15,2 0 19 0,-4 0-27 0,4 0-1 16,-2-6-7-16,2-2 0 0,-3 3 3 0,3-1-27 15,0 0 3-15,-2 0 39 0,2 1-25 0,-2 1-7 16,2 3-4-16,-5-2-59 0,3 1 28 0,-1-1 35 16,-2 1-14-16,1-1 5 0,-5-1-16 0,4-2-30 15,-2-2 6-15,-2-3-4 0,1 0 4 0,-2-2-6 16,4-1 8-16,-3-1-4 0,0 0-6 0,2-2 10 16,1-1-6-16,1 2-2 0,2-1 10 0,1 0-8 15,2 3-6-15,1-2 10 16,1 1-6-16,1 3-2 0,0 0 6 0,0 2-2 0,4 1-5 0,3-2 12 15,-4 5-9-15,3-2 6 0,-1 3-2 0,1-2-6 16,-3 2 6-16,4 2-9 0,-2 0 6 16,1-1-3-16,0 1 0 0,-1 1 12 0,1 0-4 15,1-1 0-15,2 1-2 0,-1 0 4 0,2-1-10 16,0 1 8-16,0 0 6 0,1 1-16 16,2 1 14-16,-2-1-2 0,0 1 0 0,0 0 2 0,0 0-2 15,0 0 0-15,0 4-6 0,-1 1-2 0,-2-1 6 16,1 1-4-16,1 0 8 0,-4 0-2 0,0 0-10 15,2 2 8-15,-3-2-10 0,-2 2 12 0,2-1 2 16,-2-1-4-16,0 1 4 0,0 1-6 0,2-1 2 16,-4 2-4-16,-1-2-2 0,2 2-2 0,-1-1 8 15,1 0 0-15,-2 0 4 0,0 1-2 0,0-2-2 16,0 4 6-16,0-3 6 0,0 0 2 0,0 2-6 16,0-1-8-16,-6 2-2 0,0-2 6 0,1 1-4 15,2-2 6-15,1 3-6 0,-3-3-6 16,2 2 6-16,0-1-6 0,1 0 0 0,-2-1 24 15,1 0 33-15,1 1 8 0,-1-2 4 0,-2 2-20 16,4-1-35-16,-3 0 1 0,1 0-7 0,0 1-8 16,-3 0 6-16,3 0-2 0,1 2 0 0,-1-2 4 15,1 1-4-15,-1 1-2 0,0 0 2 0,1-1 9 16,-1 1-3-16,3-2 17 0,-2 1 23 0,1-2-3 16,-1-1 3-16,2-1-18 0,0 1-26 15,0 1-4-15,0-2 0 0,0 1 6 0,0 1 2 16,0 2 5-16,0-1-5 0,0 1-4 0,0-1-2 15,0 1-4-15,5 0 4 0,0-1-4 0,0-1 6 16,0 0 0-16,1 1 0 0,0-3 8 0,0 1-7 16,-1-1-1-16,5 0-4 0,-1-2-5 0,-1 0 7 15,3-1-2-15,-2 1 4 0,3-2 11 0,-1-1-11 16,1 0 4-16,-1 0-4 0,2 0-8 0,1-4 13 16,-2-1-5-16,1 0 0 0,0-2 11 0,1-1 43 15,-1-1 4-15,-2-1 7 0,2 0-2 0,-2-3 17 16,0 0 4-16,-3 0 8 0,-2 0-10 15,-1 1-54-15,-3 1-8 0,-1-2-6 0,-1 2 3 16,0-3-6-16,0 2 13 0,-9-3 20 0,-1 1-5 16,-1 0 5-16,-2-1-15 0,-2 1-27 0,0 0-4 15,-2 0-11-15,-1 3 8 0,0 1 3 0,0 2 0 16,-1 1 10-16,0 2-15 0,2 1 3 16,-2 3 9-16,3 0-14 0,2 1-26 0,1 0-91 0,4 0-112 15,-1 0-86-15,4 0-98 0,1 0-6 0,2 0-9 16,1 0 1-16</inkml:trace>
  <inkml:trace contextRef="#ctx0" brushRef="#br0" timeOffset="38802.19">2145 7451 477 0,'-11'-13'59'0,"-2"-1"31"16,-2 1 52-16,0 2 33 0,-2 4-22 16,1 1-3-16,-3 1-32 0,0 2-26 0,-1 3-33 15,-2 0-19-15,-2 6-10 0,1 3 28 0,-2 2 13 16,0 3-5-16,1 4-7 0,2 3-30 0,0 4 10 15,0 4 7-15,4 4-6 0,1 4-1 0,0 5-12 16,4 2 14-16,2 5 9 0,2 3 2 0,4 1-9 16,0 3-22-16,5 2-1 0,0-1-8 0,0 0-1 15,11-1 0-15,5-1-5 0,0-2 9 0,8 0-4 16,2-5-6-16,6-3 4 0,6-4-5 0,3-5 62 16,5-8 43-16,6-5-7 0,3-8-4 0,5-15 7 15,2 0-31-15,1-11 23 0,4-7 48 0,-1-7-45 16,1-7 5-16,-2-5 18 0,-2-4 3 0,-5-3-22 15,-4-2 34-15,-8-3-6 0,-5-2-47 0,-10 0 18 16,-10-2-22-16,-10 0-31 0,-11-1-3 0,0 0-23 16,-22 1-19-16,-6 1-13 0,-10 0-2 15,-10 1 7-15,-4 4-18 0,-10 4 5 0,-3 4 0 16,-9 9-26-16,0 7-23 0,-7 9-61 0,-4 14-84 16,-5 0-69-16,1 6-53 0,-1 10-98 15,0 3-51-15,3 7-58 0,5 2-82 0,7 4 102 0</inkml:trace>
  <inkml:trace contextRef="#ctx0" brushRef="#br0" timeOffset="63331.73">2822 6710 350 0,'0'-6'33'0,"0"0"-7"0,0 1 27 0,0 1 31 16,0-1-27-16,0 2 17 0,0-1-25 0,0 2-20 15,0-2 6-15,0 2 0 0,0-1 9 0,0 1-3 16,0-1 7-16,0 2-7 0,0-2-9 0,0 1-5 16,0 1-23-16,0 0 1 0,0 1 9 0,0 0 6 15,0 0 13-15,0 8 1 0,0-3-7 0,0 3-8 16,0 1-9-16,0 1-16 0,0 4 10 15,0 0-2-15,0 1 4 0,0 2 5 0,0 1-3 16,0 0 0-16,6 0 2 0,-3 0 5 0,2-1-8 16,3 1 1-16,0-1 0 0,0-2-8 0,0 0 6 15,0-1 4-15,1 0-10 0,-1-3 13 0,0 0-13 16,0-2-2-16,1 0 6 0,-1-2-4 0,-1 0 12 16,-1-1-4-16,3-1 1 0,-4-2-1 0,1 1-2 15,-1-1-2-15,2-3-2 0,-1 2 6 0,0-1-24 16,-1 0 14-16,1-1-2 0,2 0-4 0,0 0 28 15,0 0-8-15,0 0-4 0,1 0 0 0,1 0-4 16,-1-4-1-16,-1 3 3 0,3-2-4 0,0 1-4 16,3 2 2-16,-1-1 2 0,4-1 4 15,-1 1 4-15,3-1-6 0,2 0 2 0,1 1-8 16,3-1 6-16,2 1-6 0,0-2 6 0,3 1-8 16,0-1 0-16,3 1 2 0,2 1 4 0,0-2 6 15,1 0-4-15,2 0 6 0,3 1-10 0,0-2 10 16,2 2-2-16,3-3 1 0,0-2-1 0,3 1 2 15,1 0-4-15,6 0-2 0,-1-3 2 0,5 1-14 16,4-1 6-16,4 1 2 0,2-1 2 16,5 2 8-16,2-3-2 0,4 0 2 0,1 2-8 15,2-2 2-15,-3 2-4 0,2-2-8 0,-1 2-2 0,-2-1 6 16,0 0 4-16,0 2 2 0,-2 0 6 16,3 1-6-16,-5 0 0 0,3 1 0 0,-1 1 2 15,2 2-2-15,-1 0 2 0,2 1-4 0,-1 1 0 16,-2 0-2-16,1 0-6 0,-3 0 12 0,1 0-8 15,-4 5 4-15,0-5 4 0,-1 0-4 0,-2 3 10 16,-2-3-8-16,0 0 2 0,0 0-4 0,-2 0-6 16,2-3 4-16,-1-1-4 0,-1 0 0 0,5 1-2 15,-3-3 2-15,2 2 2 0,3-1 6 0,-1 0-2 16,0-1-2-16,-1 1 6 0,0 0 0 0,-5-1 4 16,-1 1 0-16,-5-2-4 0,-3 1-4 0,0 2 6 15,-8-1-6-15,0-1 0 0,-4 0 4 0,-3 2-6 16,-4-1 8-16,-2 2 2 0,-4 0-4 0,-2 0 0 15,-3 0-8-15,-2 1 2 0,0 0 4 16,-4 1 0-16,1 1 8 0,-1 0-6 0,-2-2 0 16,0 2-2-16,-2 0 2 0,-1 0-6 0,3 0-6 15,-3 0 14-15,1 0-10 0,-1 0 0 0,3 6 4 16,0 0-6-16,3-2 6 0,2 0 2 0,2 0 2 16,1 0 0-16,3 2-2 0,2-1 12 0,0-2-8 15,2 0 0-15,1 0 1 0,2-1-7 0,-1-1 1 16,3-1-5-16,-1 0 6 0,0 0-4 0,4 0 10 15,0-5-2-15,1 1 2 0,1-2 5 0,0 1-9 16,4-1 4-16,-2 0 2 0,1 0-6 0,-3-1 6 16,1 1-2-16,1-1-6 0,-5 2 6 0,3-2-8 15,-5 1-2-15,0 1 10 0,-3 1-10 16,0-1-2-16,-1 0 12 0,-4 2-12 0,-2-1 2 16,-2 0 16-16,-2 2-10 0,-1 0 0 0,-4 0 9 15,1 1-11-15,-2 0-2 0,-2-1 0 0,-1 0 0 16,-3 1 4-16,-2 1 2 0,0-1 14 15,0 0 11-15,-3 1-10 0,3 0 6 0,1 0-17 16,1 0-6-16,1 0-1 0,2 0-3 0,3 0 4 16,-1 0-15-16,5 0 11 0,1 0 0 0,1 0-4 15,4 0 12-15,2 0-1 0,1 0-5 0,1 0 4 16,2 0-6-16,2 0 2 0,-1-3 4 0,0 0-2 0,2 0-4 16,-2-1-2-16,1 0-2 0,-2 0 4 15,-2-1 5-15,-3 0 1 0,3 1-4 0,-6-2 2 16,-2-1 6-16,0 2 30 0,-4-3 23 0,-2 2 22 15,-2-4 8-15,-4 4-29 0,-5-1-1 0,-1-2-19 16,-3 2-11-16,-2 0-9 0,-2-1-9 0,0 1 65 16,0-1 0-16,0-1 3 0,-6 1-12 0,1-3-71 15,0 0 0-15,0 1-4 0,-1-3 4 0,1 1 0 16,-3 0-2-16,2 1-3 0,1-1 0 0,-1 2-1 16,1 0-3-16,-3 0 6 0,5 2-1 0,-2 0 6 15,2 2-2-15,0 0 4 0,1 2-68 16,-3 1-75-16,2 0-73 0,-1 1-93 0,4-1-50 15,-2 1-68-15,1-1-46 0,1 2 87 0</inkml:trace>
  <inkml:trace contextRef="#ctx0" brushRef="#br0" timeOffset="67548.44">11018 6211 184 0,'0'-2'38'16,"0"2"24"-16,0 0 4 0,0-1 12 0,0 0 8 15,0 1-17-15,0-2 3 0,0 1-1 0,0 0-24 16,0 0 7-16,0-2 12 0,0 3 1 0,0-3-14 16,0 0-3-16,0 0-15 0,0 0-15 0,0-2-6 15,0 2-5-15,0 0 1 0,0-1 26 0,0 0 20 16,5 3-4-16,-2-2-3 0,0 1-18 0,-1-1-13 15,1 2-8-15,-3-1 0 0,3 2-6 16,-3-1-8-16,2 1-8 0,2 0 47 0,-2 0-5 16,-1 0 3-16,3 7 9 0,-1-2-50 0,0 0 8 15,-1 1-8-15,1 1 6 0,0 1 8 0,0-1-2 16,3 2 6-16,-2 1-4 0,-1 0-10 0,0 2-4 16,-1-1 4-16,1 2-4 0,0 0 8 0,0 0 0 15,0 2-4-15,-1-3 14 0,4 2-6 0,-3-1 2 16,2 0-6-16,0-1-4 0,-2-1 6 0,2 1-4 15,-2 1 8-15,3-1-6 0,-3-2 2 0,2 0 0 16,-2-1-4-16,2 0-4 0,-2 1 0 16,2-3-2-16,1 1 8 0,0-1 4 0,1 0 0 0,-1-2 8 15,2 2-12-15,1-1 6 0,0 0-10 16,0 0-4-16,0-2 10 0,1 1-4 0,-2 0 2 16,0-2 4-16,4 1 0 0,-2 0-6 0,0-2 2 15,2 0-10-15,-1 0 4 0,3-1 1 0,-3 1 2 16,5-1 13-16,-3-1-10 0,1 0 2 0,3 0 2 15,1 0-4-15,-2 0-2 0,1 0 4 0,1 0-2 16,2 4 4-16,-1 0 0 0,0-2 0 0,3 0-6 16,-3 0-8-16,5 1 4 0,-2-1-1 0,3 1 0 15,0 0 11-15,1-2 2 0,1 2 0 16,3-2 6-16,0 0-10 0,3 0-2 0,0 1-2 16,3-2 0-16,2 0 8 0,0 0-4 0,1 0 0 15,3 0-2-15,-1-5-8 0,2 1-2 0,4-2 12 16,-4 1-2-16,6 1 4 0,-1-1 4 0,2 0-14 15,2 1 4-15,-1-1 2 0,1 0-4 0,3 1 12 16,0-1-8-16,1-1 6 0,1 2 4 0,-2-1-14 16,2 0 6-16,2 1-16 0,-3 0 6 0,1-1 10 15,-1 0 0-15,-1 1 6 0,-1-1-8 0,-2 2 0 16,-3-2 0-16,0 0-2 0,-3 1 6 0,-2 1-4 16,-1 0 2-16,-2-1 0 0,0 0-2 0,-3 1 2 15,-1 1-6-15,-1 0 0 0,0 0-4 0,0 1 0 16,-1-1 2-16,-1 1 12 0,-1 0 6 0,0 0-6 15,4-1-2-15,-4 1-10 0,3 1 2 16,-1-2 4-16,1 1 2 0,0-1 2 0,4 2-4 16,1-1-8-16,-1 0 6 0,1-1 2 0,1 2-2 15,-2 0 4-15,1-2 4 0,-3 2-6 16,3 0 0-16,-3 0 6 0,0-1-4 0,1 1 6 0,-4 0 0 16,3-1-8-16,-3 1-2 0,-2-1-12 0,-1 1 6 15,1 0 10-15,-3 0 0 0,0 0 8 16,-3 0-4-16,0 0-12 0,-2 0 0 0,-1 0 6 0,-2 0-4 15,0 0 8-15,-1 0-6 0,-4 0-6 0,0 0 6 16,-5 0 2-16,0 0 4 0,-4 0 4 0,-2 0-4 16,1 0-2-16,-4 0-6 0,0 0 0 0,-1 0 8 15,-2 0 0-15,4 3 2 0,-4-3-6 16,2 4-8-16,1-2 0 0,0 0 4 0,2 1 2 16,0-2 12-16,3 3 67 0,4 0 8 0,-2-1-2 15,6 2-9-15,-2 0-72 0,3 0-2 0,1 2 4 16,1-1 2-16,1 0 3 0,-1 1-9 0,0-1-5 15,0 4-7-15,0-4 6 0,0 3 8 0,-3-3 0 16,0 3 8-16,-5-2-3 0,0 2-14 0,-2-2 7 16,1-1 0-16,-5-1 2 0,0 1 3 15,-1 0-10-15,1-1 3 0,-4 0-2 0,1-1 0 16,-1 0 6-16,1 0-6 0,1 0 4 0,0-2 4 16,-3 1-2-16,4 0 7 0,-3-1-7 0,3-1-2 15,-4 1 2-15,1-1-9 0,1 0 12 0,-1 0-5 16,1 0-2-16,-2 1 8 0,0-2-15 0,0 0 7 15,0 0 2-15,0 0-6 0,0 0 10 0,0 0 3 16,3 0-5-16,-3 0 4 0,0 0-4 0,0 0-4 16,0 0 4-16,0 0 0 0,0 0-6 0,0 0-2 15,0 0 6-15,0 0-3 0,0 0 5 0,0 0 5 16,0 0-5-16,0 0 2 0,0 0 0 0,0 0-4 16,0 0 0-16,0 0-4 0,0 0 6 0,0 0 0 15,0 0-2-15,0 0 0 0,0 0-14 0,0-4 5 16,0 2-1-16,0-1 14 0,0 2 6 0,0-2-1 15,0 2-1-15,-5-2-14 0,5 1 2 16,-4-1 0-16,4 0 2 0,0 0 8 0,-4 0 4 16,1-1-6-16,1 2-8 0,-1-1 0 0,2 0-13 15,-3 1 11-15,1 0 15 0,2-2-11 0,-4 2 20 16,1-1-16-16,0 2 2 0,-1-2-6 0,2 1-2 16,-2 0 2-16,2-1-6 0,-3 1 10 15,3 0-8-15,-3-1 8 0,1 0 0 0,-2 2 0 0,3 0 0 16,0 0 2-16,-2 0-2 0,0-1 0 15,1 1-8-15,2 0 2 0,-2 0 2 0,2-1-3 16,-3 1 16-16,1 1-11 0,2-2 0 0,1 1 0 16,-1-1-4-16,0 1 2 0,1-2-5 0,1 1 5 15,-1 0 7-15,2 1-3 0,0 0-2 0,0-1-44 16,-2 1-45-16,1-1-3 0,-1 1-67 0,-2-1 6 0,2-2-2 16,-1 0-36-16,2 0 24 0,-3-1-3 15,3 0-29-15,1 0 8 0</inkml:trace>
  <inkml:trace contextRef="#ctx0" brushRef="#br0" timeOffset="68629.71">15298 6303 533 0,'0'-3'45'0,"0"2"31"0,0-2 26 0,0 1 26 16,0-1-21-16,0 1-27 0,0-1 10 0,0 2-31 16,0-1 7-16,0 1 12 0,-6 1-29 0,6 0 8 15,-5 0-24-15,2 0-17 0,2 4-6 0,1-4-7 16,0 5-7-16,0-2 1 0,0-1 3 0,0 1 4 15,0-2 6-15,0 1 38 0,0 0 33 16,3 0-4-16,-2 1-8 0,4 1-34 0,-4 0-39 16,2 0 6-16,-1 1 2 0,0 0-8 0,1-1 6 15,-1 3 27-15,-1-2 4 0,2 0 5 0,-3 1-1 16,4 0-24-16,-3 0-9 0,2-1 0 0,-1 3 4 16,2 0-1-16,0-1 3 0,-3 2-3 0,2-1-3 15,-1 1-6-15,0-1 8 0,2 1 0 0,-2-1 1 16,1-1 9-16,0 3-5 0,3-4 4 0,-2 1 10 15,0-1 15-15,0 1 8 0,0-3-6 0,0 0-11 16,0 1-29-16,1 1-9 0,0-2 7 16,-4 1-6-16,2 0 12 0,1-1-1 0,-1 1-1 0,-2 0 7 15,3-2-9-15,-1 0 4 0,-1-1-6 16,-2 1-4-16,1-1 4 0,1 0-2 0,-1 1 2 16,2 0-9-16,-1-3 5 0,-1 3 4 0,-1-1-2 15,2 0 15-15,-1 0-5 0,1-1-6 0,0 0 0 16,-2 0-6-16,1 1 0 0,-1-2 6 0,0 1-2 15,0 1 8-15,0-2-5 0,0 1-3 0,0-1 2 16,0 0-2-16,0 0-2 0,0 0 8 0,0 0-1 16,0 0-3-16,0 0 11 0,0 0-9 0,0 0 3 15,0 0-10-15,0 0 3 0,-5 0-8 0,2 0-3 16,2 0 13-16,-4 0-6 0,2 0 2 16,2 0 10-16,-3 0-3 0,-1 0-8 0,4 0 12 15,-4 0-11-15,0 0-2 0,-1 0 4 0,0 0-7 16,-1 0 7-16,-1 0-4 0,4 0 4 0,-6 0 4 15,2 0-6-15,0 0 4 0,-2 0 0 0,0 0-2 16,-1 4 9-16,-2-1-7 0,4-2-2 0,-3 2-2 16,-1-1 2-16,1 1 24 0,1-1 2 0,2 1 7 15,-1-2-9-15,2 1-19 0,-1-1 4 0,1 2-11 16,2-2 4-16,-1 1-2 0,1 0 0 0,1-1 8 16,-1 0-8-16,4 0 3 0,-1 0-12 0,2 1 0 15,-3-2 5-15,3 1-1 0,-1 1 5 0,1-2-2 16,1 1 4-16,0 0 5 0,-2 0-1 0,2 1-8 15,0-2 0-15,0 0-2 0,0 0 4 0,0 1 8 16,0-1 1-16,0 0-7 0,0 0-8 16,0 0-3-16,0 0-2 0,0 0 9 0,0 0 8 15,0 0-3-15,0 0 1 0,0 0-4 0,0 0-2 16,0 0 9-16,0 0-7 0,0 0 6 0,0 0-8 16,0 0-5-16,0 0 5 0,0 0-11 0,0 0 11 15,0 0-3-15,0 0 9 0,0 0 3 16,0 0-2-16,0 0 1 0,0 0-8 0,0 0 2 0,0 0 2 15,0 0 3-15,0 0-5 0,0 0 0 0,0 0-7 16,0 0 1-16,0 0 3 0,0 0 8 0,0 0 1 16,0 0-6-16,0 0 0 0,0 0 2 15,0 0-6-15,0 0 4 0,0 0 0 0,0 0-6 16,0 0 3-16,0 0 3 0,0 0 3 0,0 0 1 16,0 0 2-16,0 0-3 0,0 0-3 0,0 0-5 15,0 0 8-15,0 0 1 0,0 0-4 0,0 0 0 16,0 0-11-16,5 0 4 0,-5 0 5 0,0 0-2 15,5 0 12-15,-4 0-5 0,1 0-8 0,-1 0 10 16,1 0-7-16,1-4 2 0,-3 2-55 0,0-1-63 16,0 1-84-16,0 0-91 0,0 0-38 0,0-1-58 15,-6 1-25-15</inkml:trace>
  <inkml:trace contextRef="#ctx0" brushRef="#br0" timeOffset="97690.56">16736 6777 294 0,'-4'0'29'16,"4"0"6"-16,-1 0-3 0,-1 0 15 0,1 0-12 16,1 5 15-16,0-2 14 0,0 0-11 0,0-1-8 15,0 0-3-15,0-1-17 0,0 0-3 16,0-1-3-16,0 0-19 0,0 0 12 0,0 0 20 15,0 0-8-15,0-4 2 0,0 1-2 0,0 1-17 16,0-1 2-16,4 0-1 0,-4 1 1 0,0 0 4 16,0-1 4-16,5 1-2 0,-5-1-2 0,5 1-9 15,-4 1-8-15,-1 0 4 0,0 0 4 0,0 0 5 16,0 1-5-16,2 0-2 0,-2 0-4 16,1-2 0-16,1 2 8 0,-2 0 9 0,2 0-11 15,-1-1-2-15,-1 0 13 0,0 0-13 0,0 1 1 16,0-2 7-16,0 2-12 0,0 0 2 0,0 0 6 15,0 0-4-15,0 0 2 0,0 0 15 0,0 0-8 16,0 5-7-16,0-5 1 0,3 4-7 0,1-2 8 16,-3 0 2-16,3-1-12 0,-3 2-6 0,2-2 41 15,2 2 23-15,-4-2 16 0,2 1 3 0,2 1-50 16,-2 0-21-16,2-2-23 0,-1 3-3 0,0 0 12 16,1-1 5-16,-2 1 22 0,0 0 27 0,2 2 9 15,-2-2-2-15,4 1-9 0,-3 0-34 0,2-1-2 16,-3 1 0-16,2 0-3 0,-1-1 9 0,0-1-10 15,1 0 8-15,0 0-2 0,2-1 14 0,2 1 4 16,-3-2-8-16,2-1 4 0,4 0-13 0,-4 0 1 16,4-6-4-16,0 0 2 0,-1-1 2 0,3 0 0 15,-1-2 6-15,3 1-4 0,-2 0 0 16,3-1-6-16,1 1 8 0,-1-2-2 0,-1 1-4 16,1 0-1-16,-1-2-3 0,2 2 4 0,-5 2-4 15,0-2 2-15,-3 3-8 0,1 1-2 0,-5 1 6 16,1 0 0-16,-3 0 2 0,-2 3 0 0,1 0-4 15,-1-1 0-15,0 1-2 0,-2 1 0 0,0 0 1 16,0 0 1-16,0 0 4 0,0 0 0 0,0 0 9 16,0 0-5-16,0 0-6 0,0 0 4 0,0 0-4 15,0 0 2-15,0 0-6 0,0 0 0 0,0 0 6 16,0 0-2-16,0 0 6 0,0 0-4 0,0 0 0 16,0 0-4-16,0 0-4 0,0 0 0 0,0 0-55 15,0 0-52-15,0 0-35 0,0 0-63 0,0 0-13 16,-9 0-26-16,9 5-34 0</inkml:trace>
  <inkml:trace contextRef="#ctx0" brushRef="#br0" timeOffset="122327.28">11573 11430 441 0,'6'-1'7'0,"-2"1"48"0,-4 0 17 0,0 0 33 16,0 0 27-16,-7 0-15 0,-1-6-5 0,-2 0 8 15,0 0-30-15,-1 0 4 0,2-1-4 16,-3 2-39-16,4 1 4 0,-3-2-29 0,3 0-6 0,-3-2-10 16,0 1-4-16,0-1 36 0,-2 0 13 0,-1-2 8 15,-2-1-4-15,2 0-48 0,1-1-9 16,1 0-11-16,1 0 7 0,3 0 4 0,0 0-8 16,4-3 14-16,-1 3-12 0,1 0 4 0,4 0-2 15,0-1 2-15,0 2 0 0,0-1-4 0,0-1 4 16,5 2 0-16,6 1 0 0,-3-2 0 15,0 1 2-15,0-1-4 0,4 3-2 0,-2-2 6 0,1 0 2 16,0 2-8-16,0-1 8 0,-1 2-6 16,2-1-4-16,0 2 6 0,-2 1 0 0,0 2 4 0,0 0 0 15,-1 2-12-15,2-1 6 0,-3 2 2 0,2 1 0 16,0 0 12-16,0 0-10 0,1 0-2 16,0 0-6-16,0 5 0 0,-1 0 2 0,1-2 0 15,-3 2 16-15,0-1-4 0,1 3-4 0,-3-1 3 16,2-1-18-16,-3 2 3 0,-2 0 10 0,3 2-4 15,-2-1 10-15,-4 1-4 0,0 0-10 0,0 2 8 16,0-1-10-16,-8 0 6 0,2 1 12 0,-1 0-10 16,-1 0 6-16,3-1 1 0,-4 2-7 0,1-2 0 15,0 0-7-15,-3 1 1 0,2 1 2 0,-3 0 4 16,3 1 6-16,-2 0 0 0,-2 0-10 0,-1 0 0 16,0 1 2-16,1 0 0 0,-1 1 8 15,0-1-2-15,3 0-4 0,-2-2 2 0,2 1-8 16,3-2 8-16,-2 1 4 0,1 0-4 0,1 0 36 15,0 1-5-15,-1 0 0 0,-2 0 2 0,1 0-26 16,1 2-3-16,0-1-4 0,-3 1 1 0,1-3 1 16,3 2-6-16,0 0 4 0,4-1-2 0,0-1 2 15,1 0-2-15,3-2 2 0,0 0 4 0,0-1-12 16,0 0 4-16,0-3-2 0,7 2-3 0,-3-1 7 16,4 0 11-16,-3 0-5 0,3-2-4 0,-2 2 0 15,2-2-6-15,3-1 4 0,-1 1 4 0,-1-1-4 16,-1 1 7-16,5-1-10 0,-2-1 1 0,1-1 4 15,-2 0-4-15,3 2 10 0,-1-3-1 0,3 0-1 16,0 0-10-16,-2-1-6 0,1 0 3 16,0 0 9-16,2 0 5 0,0 0 5 0,0 0-5 15,-4 0-12-15,3-3 1 0,1-1 0 0,-2 1 4 16,0 1 0-16,0-2 6 0,-1 1-6 0,-2-1 0 16,0 0 0-16,0 1-6 0,-3-1 0 0,2 2 8 15,-3-3 2-15,0 1 4 0,-1 0 1 0,2 0-24 16,-2 0 4-16,0-1 7 0,-1-1 2 15,-2 1 19-15,2 1-8 0,-1-3-14 0,-1 2-1 0,0-1 2 16,1-1 10-16,-1 2 2 0,1-2 3 16,-3 2-7-16,3-1-13 0,-1 0-1 0,-2 0 10 0,-1 0-4 15,2 0 6-15,-2 0 7 0,0 0-13 0,0 0 6 16,0 0-9-16,0-1 9 0,0 2 2 16,0 1 26-16,0-2 53 0,-3 1-6 0,0-1-9 15,-1 2-23-15,-1-2-25 0,2 2 26 0,-4-1 20 16,2-2-7-16,-2 2-10 0,-1-2-27 0,-1 2-13 15,1-3 2-15,2 1-4 0,-2 0-9 0,-1-3 4 16,2 4-2-16,-1-2 0 0,2-1 0 0,-2 1-4 16,3 0 6-16,-1-2 2 0,1 4-4 0,-1-4 5 15,1 0-10-15,-3 0-4 0,4 1 11 0,0-1-6 16,0 0 4-16,0 0 0 0,-1-1 2 16,2 1 1-16,-3-1-6 0,3 2 3 0,0-2 0 0,1 1-87 15,-1 0-54-15,0 1-44 0,1 0-85 16,2 1 34-16,0 0-7 0,0 1-52 0,0 1 1 15,0 0-31-15,0 1 57 0</inkml:trace>
  <inkml:trace contextRef="#ctx0" brushRef="#br0" timeOffset="148191.62">15946 10252 462 0,'-9'3'52'0,"3"-3"12"0,-1 0 23 15,1 0 20-15,-2 0-31 0,0 0 5 16,2 0-10-16,0 0-7 0,-1 0-19 0,2 5-20 16,1-1-16-16,4-1-13 0,0-3 1 0,0 0 14 15,0 0 33-15,0 0 4 0,0 0 3 0,6 0-24 16,0 0-22-16,-1 0 11 0,0-7-3 0,3 1 9 15,1-1-4-15,-1 2-8 0,2-1 17 0,2-1 17 16,-2 1-9-16,1 1-3 0,3 2-18 0,-3-1-24 16,2 0 8-16,-1 1 0 0,0 2-4 0,0-1 16 15,-1 1-8-15,-1 1-8 0,2 0 8 0,-2 0-6 16,0 0-2-16,-1 7 16 0,0 0-10 0,-1-2-4 16,0 2 8-16,-3 2-2 0,0-1-4 0,-4 0 14 15,1 2-14-15,-2 0-6 16,0-2 4-16,0 3-6 0,0-1 13 0,-8 1 6 0,1-1-5 0,-2-1-10 15,1 0 8-15,0-1-8 0,-1-2 6 16,1 2 14-16,2-2-20 0,-3-2 6 0,2 1 8 16,1-1-8-16,2-2 20 0,0-1-18 0,4 1 6 15,-2-2 0-15,2 0-10 0,0 0 14 16,0 0-10-16,0 0 2 0,0 0-6 0,0 0-4 0,0-5-6 16,5 5 4-16,0-1 8 0,-1-2 4 15,2 2 2-15,-1 0-12 0,2 0 10 0,-1-1-4 0,2 2 2 16,1 0 8-16,-1 0-12 0,0 0-8 0,5 5 12 15,-4 1 2-15,-1 0 4 0,5 0 4 0,-4 2 34 16,3 1 1-16,-2 1 8 0,0 0 8 0,-2 1-48 16,-2 0 3-16,3-1-7 0,-4 2 5 0,-1-3 43 15,-1 1 8-15,-2 0 21 0,1 1 36 16,-2-1 4-16,0 1 27 0,-6-1-22 0,-3-1-24 16,0 0 5-16,-2-1-40 0,1-2-1 0,-5-1-10 15,-1-2-33-15,-3 0 27 0,1-2-3 0,-2-1-7 16,0 0-6-16,2 0-36 0,-1 0 4 0,0 0-9 15,3 0-2-15,-1 0 4 0,4-5 1 0,-1 3 6 16,1-2-6-16,2 3-5 0,0-2-3 16,3 1 5-16,0 1 2 0,2 0 3 0,0-2 0 15,1 2-10-15,2 1-5 0,0-3 10 0,0 3 7 16,-1 0-9-16,4-2 5 0,0 2-58 0,0 0-21 16,0 0-64-16,-1 0-35 0,-1 0-38 0,2 0-52 15,0 0 18-15,0 0-25 0,0 0-5 0,0 0-7 16,0 0-5-16,8-5-27 0,2-2 29 0</inkml:trace>
  <inkml:trace contextRef="#ctx0" brushRef="#br0" timeOffset="148804.66">16152 10073 427 0,'-1'-6'-4'0,"1"0"20"0,0-1 45 0,0 3 14 16,0 0 11-16,0 0 12 0,-7-1-28 16,1 2-2-16,1 0 25 0,-1 1-25 0,-4 0-13 0,2 1 27 15,-1 1-34-15,-2 0 22 0,-2 0 18 0,-4 0-35 16,3 0 0-16,-7 5-15 0,-1 1-14 16,-2 1-2-16,-3 2 14 0,0 1 1 0,-1 1-5 15,-2 2 0-15,-2 1-9 0,2 2 7 0,0 0 5 16,2 2-2-16,1 2-2 0,1 1-6 0,3 0-8 15,-1 1-7-15,4 2 23 0,2 2 13 0,1 1 1 16,6 3 9-16,1-1-18 0,2 1-27 0,4 3-1 16,0 0-10-16,4 1 0 0,0 2 7 0,10-1-1 15,2-2 3-15,1-1-4 0,3 0-5 16,3-1 21-16,6-1 44 0,2 0 15 0,8-4-17 16,1 1 1-16,7-4-29 0,3-1 3 0,4-4 40 15,7-4-22-15,2-5-18 0,-2-9 46 0,3 0-15 16,3 0 12-16,-3-11 25 0,-3-6-23 0,0-4 12 15,-5 0 8-15,-6-3 10 0,-3-1-2 0,-10-2 0 16,-5-3-19-16,-8-2-45 0,-2-1-37 0,-10-4-15 16,0-5-2-16,-8-1 14 0,0-6 6 0,0 0-13 15,-13-2 0-15,-1 1-5 0,-5 3-3 0,-4 3 11 16,-4 2 2-16,-5 9-60 0,-3 2-66 0,-6 5-82 16,-8 5-70-16,-6 3-78 0,-8 4-19 0,-7 3-17 15,-8 4-74-15,-7 3 19 0,-2 4-27 0</inkml:trace>
  <inkml:trace contextRef="#ctx0" brushRef="#br0" timeOffset="149761.43">11459 10958 462 0,'0'-7'21'16,"0"2"38"-16,0 1 26 0,0-2 33 0,-6 2 13 15,-4-2-22-15,-2 2-17 0,-1-1 19 0,-1 1-11 16,1 1 2-16,1 1-9 0,2-1-49 0,-1 3-8 15,-1 0-2-15,0 0 37 0,-2 0 8 0,0 6-10 16,-2 0-7-16,-4-1-18 0,-1 3-7 16,-1 1 5-16,-2-1-7 0,0 3-11 0,-1-1-8 15,2 2-14-15,0 1-2 0,-2 3-2 0,3 0 2 16,-2 5 9-16,5 1 61 0,-3 3 3 0,2 3 3 16,2 6-1-16,1 1-60 0,2 7-4 0,1 1-4 15,3 5 1-15,3 1-3 0,3 3 3 0,5 3 6 16,0-2-6-16,7 0 19 0,4-1-5 0,5-2 6 15,4-2-4-15,6-4-15 0,5-3-11 0,7-6 49 16,6-3 7-16,4-5-2 0,9-5 6 0,6-6-44 16,4-6 43-16,7-10 22 0,5 0 6 0,1-5 24 15,4-9-43-15,-1-5 15 0,-3-8 25 0,-3-4-2 16,-9-5 31-16,-6-4-24 0,-7-7-37 16,-9-3-26-16,-7-3-35 0,-9-4 2 0,-8-1 8 15,-10-3-11-15,-12-2 3 0,0 0-10 0,-16-4 3 16,-9 4 5-16,-11-1-16 0,-13 4 1 0,-10 5-6 15,-10 8-2-15,-11 7 5 0,-14 9 5 0,-1 10 2 16,-6 9-14-16,-1 12-21 0,-2 0-64 0,3 10-46 16,4 3-57-16,9 7-52 0,6 3-89 0,6 4-62 15,9 6-61-15,7 3-68 0,10 3-12 0</inkml:trace>
  <inkml:trace contextRef="#ctx0" brushRef="#br0" timeOffset="156272.07">19548 12430 420 0,'0'-2'55'0,"0"2"20"0,0 0 35 16,0 0 35-16,0 0-26 0,0 0 4 0,-5 0-23 15,5 0-2-15,-6-5 13 0,2 3-26 0,2-1-5 16,-1 2-14-16,3 0-22 0,0 0 5 0,0 1-7 16,0-2-15-16,0 2-27 0,0 0-4 15,5 0 2-15,-5 0-6 0,0 7 12 0,0 0 8 0,0 3-2 16,0 2 4-16,-7 1-4 0,2 3-10 15,-3 3 6-15,-1 1 3 0,1 2 1 16,-2-1 4-16,1 2-3 0,-2-2-5 0,1 1-9 0,0-1 12 16,0-1-9-16,2-1 6 0,0-2 2 0,0-1-36 15,2-2-53-15,1-1-56 0,-1-3-66 16,3 0-62-16,-3-3-14 0,4-1-19 0,-1-2 36 16</inkml:trace>
  <inkml:trace contextRef="#ctx0" brushRef="#br0" timeOffset="156759.43">19752 12524 455 0,'0'0'46'15,"0"0"15"-15,0 0 9 0,0 0 17 0,0 0-27 16,0 0-1-16,0 0 11 0,0 0-3 0,0 0-5 16,0 0-11-16,-3 2-24 0,3-2-7 0,0 3-8 15,-5-1 26-15,2 0-11 0,3 0-5 0,0 0-7 16,-3 2-19-16,0 1 57 0,-1 0-1 0,0 1 9 15,-4 2-6-15,2 2-41 0,-1-1 1 0,-1 2-7 16,-2 0-12-16,1 4 2 0,-2-3 4 0,4 2 2 16,0 1 4-16,2-1 2 0,1 1-8 15,0-1-4-15,3 1 2 0,1-2 2 0,0-1 6 0,0-1-2 16,6-1 8-16,1-1 6 0,2-2 0 0,5-2 40 16,-2-1 17-16,3-4 14 0,0 0 24 0,2 0 5 15,0-5 32-15,1-2-21 0,-2-1 53 0,1-5 9 16,0 0-50-16,-3-3-7 0,-1-2-79 15,-2 0-43-15,-5-3 3 0,-6 1-8 0,0 0-2 16,-11-1-4-16,-1 1-13 0,-6 2 20 0,-1 2-1 16,-3 0-2-16,1 5-7 0,-4 2-33 15,3 2-128-15,-1 5-125 0,3-1-107 0,2 3-159 0,3 0-71 16</inkml:trace>
  <inkml:trace contextRef="#ctx0" brushRef="#br0" timeOffset="164333.35">12599 5184 329 0,'-8'22'-48'0,"-4"-8"-33"15,7-5-1-15</inkml:trace>
  <inkml:trace contextRef="#ctx0" brushRef="#br0" timeOffset="165138.7">15706 5568 232 0,'32'0'40'0,"-5"0"8"16,-5 0 3-16,-5 0 42 0,2-4-14 0,-3 1 7 16,-2 1 15-16,1-1-21 0,2-1-19 0,0-3-17 15,2-2-10-15,5-1-27 0,3-4-5 0,-2 0-4 16,2-1 0-16,2-2-2 0,1 2 6 0,0-2 4 15,1 0-15-15,-1 2 5 0,2-2-13 0,0 1-21 16,-1-1-1-16,-1-1-7 0,3-2-7 0,-1 2 20 16,4-2-2-16,-3-2-33 0,0 1-2 0,4-3 13 15,-1 0-12-15,1-1 11 0,-1-1 1 0,3 0-16 16,0-2 25-16,0 0 27 0,2 0 21 0,-1-2-5 16,3-3 2-16,1 0 0 0,0 0-10 15,3-2 15-15,1 1 0 0,-1 0 6 0,3 2-2 16,-3 0 4-16,0 3 5 0,-1 2 4 0,-3 2 15 0,-1 2 22 15,0 2-8-15,-3 1-16 0,0 0 3 0,3 3-30 16,-4-1-5-16,1 0 19 0,5 1-8 16,-1 1 8-16,1-1-3 0,-1 2-9 0,-5 0 11 15,1 1-13-15,-4 2 16 0,-6 3 8 0,-7 1-9 16,-5 3 3-16,-7 4-1 0,-10 1-12 0,0 0-4 16,-13 6 5-16,-6 3-13 0,-11 3 9 0,-8 2-2 15,-9 4-3-15,-9 2 6 0,-10 4-3 0,-5 2 6 16,-7 2-2-16,-5 3 6 0,-6 2-6 0,2-1-4 15,2 0-8-15,7 0 3 0,5-2-4 0,4-1-9 16,15-3 17-16,8-4-6 0,12-2-2 0,10-4 10 16,9-4-2-16,15-2-10 0,0-4 8 0,15-6 7 15,7 0-9-15,10-10 3 0,6-1 1 16,10-3-11-16,9 0-2 0,5-1 9 0,6-2-2 16,5 3-4-16,4 1 10 0,1 4-9 0,-2 2-6 15,-4 2 18-15,0 3 0 0,-9 2-3 16,-4 0 3-16,-8 9-5 0,-8 1-11 0,-5 7 6 15,-8 0 1-15,-9 5 0 0,-6 2 9 0,-7 5-2 0,-8 2 1 16,0 4-12-16,0 0 4 0,-9 0-3 16,-3-1 9-16,0 0 5 0,1-2 0 0,-1-2 2 15,0-3-15-15,4-1-7 0,-1-2-57 0,1-3-23 16,3-2-57-16,0-5-23 0</inkml:trace>
  <inkml:trace contextRef="#ctx0" brushRef="#br0" timeOffset="169036.65">22432 12178 392 0,'-4'-1'14'0,"4"0"-4"0,0 1 16 15,0 0 44-15,0 0-6 0,0 0 12 0,0 0-10 16,0 0-35-16,0 0-1 0,4 0 3 0,-2 0 6 15,2-5 3-15,-1 0 12 0,-1 3 10 0,1-1-6 16,-1 0-11-16,0-1-14 0,1 1-24 0,0 2 14 16,-1-2 21-16,1 0 17 0,0 1 1 0,1-1-3 15,0 1-14-15,0 0-20 0,4-1 11 16,-1-1-18-16,4 1-14 0,-2 1 6 0,2 0-12 16,0-1 0-16,-1 2 14 0,0 0-16 0,0 1 4 15,1 0-2-15,-1 0-6 0,-1 0 10 0,-1 6 2 16,0 0 4-16,0 1-12 0,1 1 4 0,-4 3 4 15,-1-1-6-15,0 3 4 0,-2 0 2 0,0 1-10 16,-2 1 2-16,0 2 2 0,0 0 0 0,-8 0-4 16,-1 0 12-16,2 0 12 0,1-3-2 0,-2 1 10 15,-1 2-2-15,5-3 0 0,-4 1 5 16,3-3 13-16,2 4 9 0,-2-3-8 0,0-1-4 16,1-1-20-16,-4 0-11 0,3-1-2 0,-3-2 7 15,3 0 12-15,1-1-13 0,-2 0 11 0,2-3 2 16,1 0-10-16,0-2 8 0,1 1-4 0,2-2-17 15,0-1 0-15,0 0 4 0,0 0 3 0,0 0 18 16,8 0 1-16,0 0-3 0,-2 0-12 0,1 0-11 16,-1-4 0-16,1 0-4 0,0 1 10 0,3 0-6 15,0-1-6-15,0 0 4 0,2 0-6 0,-3-1 2 16,5 1 6-16,1 2-2 0,-2-3 4 0,0 3 0 16,1-1-4-16,-2 1 0 0,-3 1-4 15,4-1 4-15,-5 1 4 0,0 0-10 0,-2 1 10 0,2 0-12 16,-4 0 8-16,3 0 8 0,-2-3-10 15,-2 3 10-15,0 0-8 0,3 0-2 0,-3 0 2 0,0 0-4 16,-1 0 2-16,0 0 2 0,-1 0 0 16,1 0 4-16,-1 0-4 0,-1 0-2 0,0 0-4 15,0 0-1-15,0 0 10 0,0 0 3 0,0 0 2 16,0 0-1-16,0 0-10 0,0 0-1 0,0 0-7 16,0 0 9-16,0 0 2 0,0 0-4 0,0 0 15 15,0 0-13-15,0 0-2 0,0 0 8 16,0 0-4-16,0 0 4 0,0 0 0 0,0 0-2 0,0 0-6 15,0 0-2-15,0 0 4 0,0 0-2 0,0 0 6 16,0 0 4-16,0 0-6 0,0 4 2 0,0-4-6 16,0 0 2-16,0 0 2 0,0 3-21 15,0-3-11-15,0 2-23 0,5-2-18 0,-5 0-12 16,5 0-26-16,0 1-24 0,-1-1-42 0,-4 0-66 16,0 0-41-16,0 0-35 0,0 0 31 0</inkml:trace>
  <inkml:trace contextRef="#ctx0" brushRef="#br0" timeOffset="173529.75">21784 8639 239 0,'0'1'20'0,"-1"1"34"0,1-1-8 15,-2-1 29-15,0 0 17 0,1 0-23 0,-1 0 15 16,-1 0-21-16,0 0-9 0,-1-4-1 0,3 1-3 15,-2-1-2-15,3 0-22 0,-5 2-5 0,5-2 7 16,0-2 4-16,0 3-9 0,0 0 0 0,0-2-18 16,0 1-7-16,9 0 0 0,-1-1 4 15,2-2 4-15,2 1-3 0,5-3 14 0,1-2-3 16,4 1-10-16,7-3-2 0,0-1-4 0,7 0-8 16,-2-1 16-16,6 1 4 0,1 0-5 0,7 0 1 15,-4 1-4-15,3 1 0 0,-1-1-4 16,2 1 4-16,-2 1 7 0,-2 1-11 0,-5 1 4 15,-4 0 2-15,-5 2-11 0,-5 1 11 0,-4 0 5 0,-7 3-9 16,-6 1 8-16,1 1 3 0,-5 0-3 16,-1 1 9-16,-2 0-1 0,-1 0-16 0,0 0 0 15,0 0-12-15,0 0-7 0,-4 0-15 0,-3 0-42 16,0 0-26-16,0 0-30 0,-1 0-33 0,0 0-8 16,1 0-16-16,0-2 26 0</inkml:trace>
  <inkml:trace contextRef="#ctx0" brushRef="#br0" timeOffset="174314.25">22927 7987 477 0,'0'-7'0'0,"-3"1"28"16,2 0 33-16,-1 0-2 0,0 0 9 15,2 1-22-15,0-4-34 0,0 3 12 0,0 1-7 16,5 1-3-16,6-1 12 0,-2 0 0 0,1 1 0 16,6 1 7-16,-3-1 3 0,4 2-4 0,-1 2 9 15,1 0-19-15,1 0-5 0,-1 0 0 0,2 6-3 0,-3-1 9 16,-1 2-12-16,0 1-3 0,-3 1-6 16,-1 4-1-16,-3-1 7 0,0 3-3 0,-2 1-9 15,-3 3-1-15,-3 1 5 0,0 2-4 0,-9 1 12 16,0 1-8-16,-4-1-8 0,-1 1 8 0,-1 0 2 15,-2-2 0-15,1 1 8 0,-3-3-7 0,3 0-5 16,-1-3 14-16,0-1-7 0,1-3 1 0,2-3 6 16,-1-1-10-16,4-4 0 0,1 0 31 0,1-1-3 15,5-2 13-15,-1 0 0 0,2-1-20 0,1-1 5 16,2 2 13-16,0-2 2 0,10 0-7 0,-1 0-6 16,4 0-18-16,-1 0-10 0,7-5-6 0,1 2 0 15,3-1-2-15,1 0 6 0,3 1 0 16,-2 0 8-16,2-3-8 0,-2 2 0 0,2 0 6 15,-2-1-10-15,0 1 0 0,-2 1 10 0,1-1-14 16,-6 0-4-16,0 2 16 0,-1 0-12 0,-2-1 18 16,-3 2 2-16,-2 0-18 0,-4 0 8 0,-3 0 0 15,3-1-2-15,-4 1 16 0,-1 0-18 0,-1 1 0 16,0 0 10-16,0 0-8 0,0 0 12 0,0 0-6 16,0 0-18-16,-4 0-28 0,4 0-41 0,-8 0-32 15,5 0-45-15,0 0-19 0,-2 0-30 16,2-6-22-16,-1 6 8 0,1-4 41 0</inkml:trace>
  <inkml:trace contextRef="#ctx0" brushRef="#br0" timeOffset="174779.85">23795 7932 448 0,'0'-5'7'15,"0"0"43"-15,0 2 18 0,0-2 4 0,0 1 11 16,-3 2-17-16,-3 1-9 0,3 0-2 0,-2 0 6 15,2 1-21-15,-4 0-6 0,1 0 2 0,-3 0-23 16,0 5-13-16,0 2 0 0,-5 1 2 0,3 2-2 16,-5 1 7-16,2 2 5 0,-4 3-9 0,4 2 5 15,0 0 5-15,0 3-5 0,1 0 23 0,0 0 5 16,4 0-1-16,1 1-8 0,0-2-17 16,7 0 0-16,1-1-9 0,0-2 11 0,0-2 7 15,10-1 31-15,2-1 19 0,-1-6-8 0,4 0 16 16,1-3 12-16,3-1 7 0,2-3 42 0,-1 0 10 15,2-7 6-15,4-3-24 0,-4-3 15 16,-1-3-13-16,1-5-56 0,-4-3 19 0,-2-2-41 0,-4-4-26 16,-3 0-3-16,-9-3-12 0,0 1-17 0,0 0-3 15,-9 2 14-15,-6 0-12 0,2 4 21 0,-4 2-63 16,-2 4-101-16,-2 3-104 0,-1 2-161 0,-3 4-81 16,0 4-89-16</inkml:trace>
  <inkml:trace contextRef="#ctx0" brushRef="#br0" timeOffset="189678.59">24244 7716 191 0,'-23'-17'34'0,"-2"-2"30"0,-3-2 4 0,-2 1 7 15,-2 0-15-15,-2-2 3 0,-2 3 1 0,-1-2-6 16,1 1-9-16,-6 0-20 0,3-1 4 0,-4 2 5 16,-1 0-6-16,-3 1-16 0,1 2 1 15,-6 0-9-15,0 3-3 0,-4 1 5 0,-1 2-14 0,-5 4 4 16,1 2 2-16,-5 4-2 0,-2 0-7 0,-1 5 8 15,-2 6-3-15,-1 4-3 0,0 2 18 0,3 6-10 16,4 5 5-16,5 4 18 0,3 3 7 0,3 7-3 16,7 5 14-16,3 3-2 0,4 6-21 15,7 3 5-15,1 5-18 0,7 2-14 0,6 2 10 0,11 0 5 16,8-2-1-16,10 0 24 0,10-3 15 16,12-2-8-16,11-3 7 0,14-3-55 0,13-4-11 15,11-3 36-15,11-7 16 0,8-3 44 0,9-8 0 16,4-7-40-16,1-7-20 0,0-7 0 0,-2-9 16 15,-4 0 31-15,-4-14 22 0,-8-7-11 0,-4-5-19 16,-8-7-18-16,-5-7-24 0,-6-5-1 16,-10-3-10-16,-6-7-6 0,-6-1 0 0,-13-4 0 0,-10-2 0 15,-11-1 0-15,-17 0 6 0,0 1-6 16,-25 0 2-16,-13 3-3 0,-12 1 3 0,-14 6-8 16,-13 3-62-16,-10 5-19 0,-12 5-73 0,-9 7-17 15,-12 5-17-15,-9 7-80 0,-8 7 2 0,-2 6-12 16</inkml:trace>
  <inkml:trace contextRef="#ctx0" brushRef="#br0" timeOffset="203414.84">16557 6843 267 0,'-9'0'41'0,"-1"0"6"0,0 0 29 15,1 5 28-15,1 0-27 0,2 1 12 0,-1-3-27 16,2 0-15-16,3 0-12 0,-2-2-22 0,4-1 9 15,0 0-9-15,0 0-5 0,10 0 7 16,-1 0-6-16,4-5-13 0,6 1 15 0,6-3 7 16,8 1 3-16,9-2 0 0,10-2-8 0,9 0 0 15,17-3 10-15,15-1 13 0,19-3 2 0,15-2 11 16,17-1-1-16,12-1-11 0,19-2-8 0,10 1-8 16,10-1-6-16,9 2 15 0,0-1 5 0,6 3-11 15,1-2-10-15,0 2-14 0,1-1 2 0,-3 4-6 16,-2-3-6-16,-6 1-4 0,-7 0 6 0,-7 2 0 15,-7-1-2-15,-9 2 20 0,-10 0-24 0,-7-1 1 16,-12 2 17-16,-8-1-10 0,-9 1 10 0,-5 0 4 16,-12 2-18-16,-10-2 4 0,-8 1 12 0,-13 1-6 15,-8-2 8-15,-13 2-3 0,-6-2-8 16,-8 3 6-16,-9-2 3 0,-4 2 6 0,-7-2-6 16,-1 2-4-16,-6 1 4 0,-2-2-14 0,1 2 4 15,-1-2 2-15,0 2-2 0,1 0 8 0,3-1 2 16,2 2-10-16,5 0 6 0,3 0 0 15,3-2-6-15,3 3 10 0,3 0-12 0,6 0-2 0,3-1 10 16,1 3-4-16,5-2 8 0,-4 2 0 0,2 0-6 16,-3 1 8-16,1-2 0 0,-5 1 0 0,-1 2 3 15,-7 0 1-15,-4 1-6 0,-4-1 0 0,-5 1 12 16,-4 0-32-16,-4 2-68 0,-4-2-41 0,-3 0-71 16,-4-1-49-16,-1 0 9 0,1 0-5 15</inkml:trace>
  <inkml:trace contextRef="#ctx0" brushRef="#br0" timeOffset="204016.91">23990 5729 441 0,'-12'-13'7'0,"-3"-3"61"0,-4-4 5 0,1-1 14 16,-2 0 18-16,1-1-57 0,-2 0 0 0,6-1-13 16,0 1-28-16,7-1-3 0,1 0 7 0,7-1-3 15,0 0 1-15,0 0 4 0,9-2-19 0,0 1 2 16,5 2 2-16,2-1-5 0,2 1 7 0,-1 3 0 15,4 1 1-15,-5 2-4 0,6 2 5 0,-4 4-2 16,2 3-11-16,0 0 5 0,4 3 4 0,-2 4-3 16,5 1 1-16,-2 0 12 0,1 0-18 0,-5 9 5 15,-1 2 10-15,-3 1-8 0,-3 3 7 16,-4 2 7-16,-6 0-6 0,-4 3-2 0,0 1-3 16,-12 1 2-16,-4 1 0 0,-4 0 0 0,-4 1 4 15,-2 0-8-15,-1-1-4 0,1 2 6 0,-1-2 2 16,0 1-2-16,3-2 7 0,0 1 3 0,2 0-14 15,0-1 4-15,3 1 2 0,-1-1-4 16,2 1 8-16,2 0 3 0,2 0-3 0,3 0 0 16,5-1 3-16,-1 0 4 0,7 1-2 0,0-1-3 15,0-1 0-15,8-2-14 0,2-1 2 0,6-2 6 0,0 1 6 16,2-3 28-16,3 0 1 0,3-2-5 16,3-1-7-16,3-2-2 0,1-1 6 0,4-4 57 15,-1-4 14-15,0 0 29 0,1-6 29 0,-5-3-34 16,-8-2 23-16,-1-2-43 0,-9-2-37 0,-12-3-24 15,0-3-33-15,0 0 5 0,-6-2-11 0,-5-3 7 16,-5-1-9-16,-2-3-10 0,-2 1 8 0,-2 0 2 16,1 2 4-16,-2 0-2 0,-1 3-18 0,0 3-89 15,7 0-112-15,1 2-131 0,3 2-121 0,7 1 14 16</inkml:trace>
  <inkml:trace contextRef="#ctx0" brushRef="#br0" timeOffset="204464.82">24902 5629 757 0,'-5'0'49'0,"1"0"62"0,0 0 13 15,1 0 4-15,3 0-1 0,0 0-29 0,7-4-12 16,5-1-1-16,4 1-41 0,8-1-24 16,4 1-4-16,8 0-2 0,6 0-1 0,6-2-13 15,6-1 0-15,5 2 4 0,5-1-2 0,5-2 2 16,3 2-2-16,4-1 2 0,0 2-12 0,0-2 4 0,-2 1 8 16,-2 0 0-16,-6 0 6 0,-6 1-2 15,-8-2 0-15,-5 2-2 0,-7-1 8 0,-8 1 2 16,-5 0 5-16,-9-1-56 0,-2 1-33 0,-4 0-69 15,-6-3-63-15,-2 1-3 0,-4 0-43 0,0 0-22 16,0-2 18-16</inkml:trace>
  <inkml:trace contextRef="#ctx0" brushRef="#br0" timeOffset="204699.87">25636 5141 706 0,'-5'0'7'0,"2"0"31"15,-4 0 31-15,4 8 29 0,1-2 1 0,-1 3-30 16,0 4-33-16,0 2-36 0,3 0 0 0,0 6 4 16,0 1 9-16,0 4 14 0,0 1-6 0,0 1-17 15,0 1 13-15,8 2-7 0,-5-2-1 0,-3 0-67 16,0 1-64-16,0-2-83 0,0 0-62 0,0 0 34 15</inkml:trace>
  <inkml:trace contextRef="#ctx0" brushRef="#br0" timeOffset="205224.54">26440 5121 420 0,'6'-17'5'0,"4"1"-5"0,0 2 7 0,2-1 7 16,1 2-5-16,2 2 9 0,0 1-10 0,4 4-22 15,-5 0 10-15,3 2 4 0,1 4-5 0,-2 0 23 16,-3 0-13-16,0 8-19 0,-1 2 26 0,-4 2-8 16,-2 2-2-16,-6 2 16 0,0 1-26 0,0 2 6 15,0 1 15-15,-9 0-10 0,-1-1 13 0,3 1-8 16,3-1-17-16,-2-1 14 0,3-1-3 15,3 0 9-15,0-1 8 0,7 0-8 16,3 0-3-16,-1 0 3 0,7-1 5 0,0 2-4 0,3 0 4 16,-2-1-7-16,4 0-16 0,-2 1 5 0,-3 0 0 15,-1 0-3-15,-4-1 6 0,1 0 43 0,-6-1 63 16,-2-1 44-16,0 0 83 0,-4-2 0 0,0-3-18 16,-13 0 6-16,-3 1-52 0,-3-3 3 0,-5 1-23 15,-2-3-51-15,-5 1-27 0,-2-3-43 0,0 1-34 16,-1-1 14-16,4-1-9 0,2 1-9 0,5-1 12 15,1 0-43-15,3 1-102 0,4-1-95 0,4 1-163 16,4-1-140-16,2 1 50 0</inkml:trace>
  <inkml:trace contextRef="#ctx0" brushRef="#br0" timeOffset="207052.65">28051 5322 735 0,'-3'-5'46'0,"-2"1"22"15,4-1 16-15,-2 1-6 0,3 2-12 0,0-1-7 16,7 3-7-16,5-1 34 0,1-1-4 0,5 1-4 16,8-1-5-16,4 1-29 0,6-1-26 0,7 0-12 15,7 0-10-15,6 1 10 0,5-2-2 0,7 3 2 16,4-3 2-16,2 2 0 0,-1-1-6 0,1 1 0 16,-3-2 8-16,-5 2-16 0,-6-2-67 0,-4 2-60 15,-9-2-80-15,-6-1-69 0,-9-1-47 0</inkml:trace>
  <inkml:trace contextRef="#ctx0" brushRef="#br0" timeOffset="207256.79">28588 4835 287 0,'0'-3'28'0,"0"1"21"0,0 0 5 15,0 2 58-15,0 0-13 0,0 7 15 0,0 0 47 16,0 4-57-16,0 3-6 0,0 4-45 0,-5 4-48 15,1 4 3-15,1 5-10 0,-2 4 15 0,-4 6 5 16,0 2-9-16,-3 3 5 0,-1 2 5 0,-4 2-17 16,-1 2-29-16,-2 0-89 0,-2 1-85 0,-1-2-64 15,1-1-14-15</inkml:trace>
  <inkml:trace contextRef="#ctx0" brushRef="#br0" timeOffset="207705.38">29466 4959 512 0,'26'-26'23'0,"-1"2"29"0,2 0 28 0,2 2 29 15,1 3-2-15,4 2-9 0,1 4-21 0,6 4-28 16,4 4-28-16,2 5-13 0,2 0-1 0,1 13-5 16,-2 5 4-16,-2 5-1 0,-10 7 3 0,-4 7 2 15,-9 5 3-15,-11 5-2 0,-12 4-7 0,0 3 6 16,-15 0 0-16,-5 0-14 0,-7-4 6 0,-6-2 4 16,-2-2-1-16,-3-7 81 0,1-1 5 0,-5-5 9 15,1-3 11-15,4-4-69 0,1-3-9 0,4-2-21 16,4-4-10-16,6-3 47 0,1-1 9 0,12-3 27 15,2 0 29-15,6-4-53 0,1 1-7 0,6-2-26 16,5-2-30-16,10 2 6 0,2-3-2 16,7-1 2-16,5-1 3 0,10 0-1 0,7 0-8 15,1 0 4-15,6 0 0 0,-1-5-4 0,4 0 6 16,0 2 5-16,-3-2-9 0,-3-1 6 0,-4-1 3 16,-3-1-3-16,-3 1 7 0,-8-4-4 0,-3-1-1 15,-3-2-29-15,-5-1-53 0,-4-2-64 0,-2-2-42 16,-5 1-47-16,-1-4-34 0,-2 1 13 0,-2-2-18 15,-1 0 4-15,-1 0 38 0</inkml:trace>
  <inkml:trace contextRef="#ctx0" brushRef="#br0" timeOffset="208012.35">31103 5057 505 0,'6'-9'54'16,"-4"0"18"-16,0-1 30 0,-2 1 20 0,0 0-26 15,-10 2-14-15,2 1-31 0,-1 1-3 0,-1 0-12 16,2 5-7-16,-3 0 4 0,-2 10-26 0,-1 1-9 16,-3 5 92-16,-5 6-5 0,-1 5 5 0,-2 2-3 15,-3 3-93-15,2 3 6 0,1-1 2 16,6 0-6-16,3 1 6 0,5-3-2 0,5-2 40 0,6-2 15 16,0 0 33-16,13-5 35 0,3-3-19 15,6-2 12-15,1-3 10 0,6-4-14 0,1-4 13 16,3-7 37-16,2 0-34 0,0-6 11 0,0-6-34 15,-2-3-51-15,-5-5-15 0,-3-6-32 0,-3-2-2 16,-9-4-5-16,-6-4 0 0,-7-1 5 0,0-1 11 16,-13 0-26-16,-6 1-48 0,-4 4-88 0,-3 2-111 15,-8 5-120-15,-5 6-90 0,-4 4-86 0,-5 7 19 16</inkml:trace>
  <inkml:trace contextRef="#ctx0" brushRef="#br0" timeOffset="208729.88">25598 5255 448 0,'-8'0'55'0,"0"0"21"0,-3 0 36 15,0 0 26-15,-1 0-55 0,2 0-24 0,-2 0-35 0,3 0 34 16,3 6 3-16,3 3 5 0,3 3-7 0,0 4 27 16,0 3-7-16,0 6-1 0,0 6 13 0,0 2-89 15,0 6 4-15,-7 2 6 0,1 3-10 0,-2 2 8 16,-5 2 0-16,5 1 6 0,-3 0 16 15,-1 1-3-15,0 2 10 0,-2 2-13 0,2-1-18 0,0 2-58 16,-2-1-108-16,1-2-98 0,1 0-79 0,-1-4-49 16</inkml:trace>
  <inkml:trace contextRef="#ctx0" brushRef="#br0" timeOffset="211452.73">25594 4007 157 0,'-9'0'34'0,"0"8"46"0,2 0 9 15,2 4 44-15,1 5-20 0,-5 1-38 0,2 8 14 16,2 3-29-16,0 3-10 0,4 3-4 0,-2 5-18 16,3 2-11-16,0 1 4 0,0 3-10 0,0 0 2 15,0 1 2-15,0-3-11 0,0 2 9 16,-7-3-3-16,1-3-8 0,0-3 6 0,-1-4-5 16,3-2-3-16,-1-5-4 0,-2-5 2 0,1-3 6 15,2-5 2-15,0-3 5 0,-1-2 0 0,2-3-14 16,2-5-52-16,-1 0-39 0,0 0-73 0,2-6-42 15,0-3-10-15,0 1 39 0</inkml:trace>
  <inkml:trace contextRef="#ctx0" brushRef="#br0" timeOffset="212046.41">25478 3905 239 0,'0'-5'8'0,"0"3"13"0,6 0 40 15,-2 0-12-15,1 2 7 0,-2 0 23 16,4 0-25-16,-2 0 16 0,4 8-12 0,-1-2-14 16,3 0-13-16,1 0 7 0,3 2 21 0,4-1 6 15,-3 0 14-15,7-1 0 0,6 0-18 0,2-1-19 16,9-2-9-16,7-3 6 0,7 0 15 0,11-8 7 15,8 0 9-15,9-3-19 0,9-1-11 0,11-2-30 16,7-2-18-16,13 0 10 0,12-1-2 0,5 0 14 0,11 2 2 16,5 0-16-16,5 0-8 0,3 2 6 15,-4 0 2-15,0 1 6 0,-6 1-2 0,-5 1-4 0,-3 4-6 16,-10-2 0-16,-3 3 6 0,-11 1 0 16,-7 0 2-16,-9 2-2 0,-10 1-2 0,-12 1-2 15,-7 0 8-15,-12 0 0 0,-11 0-6 0,-9 0 6 16,-11 0-10-16,-6 0 0 0,-9 0 10 0,-8 0-8 15,-10 0 2-15,0 0 14 0,0 0-6 0,-7 0-8 16,-2 0 6-16,-3 0-6 0,-3-3-6 0,0-1 16 16,-2 1-4-16,-2 1-10 0,5 0 8 0,1-1-6 15,-1 0 2-15,3 3 16 0,2-3-12 0,4 2 0 16,2 0 2-16,-1 0-6 0,3 1 6 0,1-2 0 16,0 1-4-16,0 1-8 0,0 0 2 15,0 0 6-15,0-2-2 0,0 2 8 0,0 0 0 16,5 0-10-16,-4 0 0 0,2 0 6 0,-1 0-6 15,0 0 8-15,2 0 0 0,-1 0-10 0,0 0 6 16,2 5 24-16,-2 1 12 0,2 4 5 0,-1 3-1 16,-1 7-13-16,-3 6 20 0,0 7-4 0,0 9 7 15,-12 8-11-15,-2 8-31 0,-5 8 5 0,-4 5-5 16,-4 4 7-16,-2 3 3 0,-4 1 5 0,-2 1 0 16,-3-2-60-16,2 0-88 0,-1-3-109 0,0-1-139 15,4-4-92-15</inkml:trace>
  <inkml:trace contextRef="#ctx0" brushRef="#br0" timeOffset="-210021.19">25533 6413 448 0,'0'0'0'0,"0"0"0"15,0 0 23-15,0-4 7 0,0 4 9 16,0 0 11-16,-7-2-30 0,4 2-8 0,-2-3-1 16,5 3-11-16,0 0 0 0,0 0 2 0,0 0-8 15,0 0-6-15,0 0 1 0,0 0 9 0,0 0-1 16,0 0 12-16,0 0-2 0,0 5 18 0,5 1 1 15,-3 0 1-15,1 1 6 0,-1 1-28 0,-2 2 4 16,0 0-12-16,1 1 3 0,1 1 3 0,-2 2-1 16,0-3 5-16,0 2 2 0,0 1-10 0,0-2-10 15,0 1 14-15,0-1-8 0,0-2 7 0,0 0 18 16,0-2-22-16,0-1 0 0,0-1 10 0,0-1-18 16,3-1 9-16,-3-1 15 0,3-1-12 0,0 1 20 15,-3-2 17-15,0 0-2 0,5-1 5 0,-4 0-10 16,2 0-19-16,1 0-9 0,-1 0-1 15,0 0 14-15,4 0-17 0,-3 0 9 0,2 0 6 16,2 0-22-16,0 1 14 0,0-1-1 0,3 0-6 16,0 0 4-16,1 2 7 0,3-2-5 15,1 1-10-15,3-1 6 0,1 0 2 0,6 2-2 16,-1-2 9-16,5 0 4 0,4 0-7 0,2 0 22 16,3 0-5-16,6 0-12 0,5 0 6 0,5-6-19 15,7 3-4-15,5-1 6 0,4 0-2 0,8 1-6 16,0 0 6-16,5-1 2 0,-1 0-2 0,4 1 0 15,1 2 0-15,-1-1 2 0,-4 2-4 0,-1 0 4 0,-4 0 10 16,-2 0-12-16,-5 0-6 0,-5 5 6 16,-6-5-12-16,-4 4 10 0,-7-2 14 0,-3 1 7 15,-7-2-15-15,-5 0-9 0,-6-1 5 0,-4 0-20 16,-6 0 24-16,-2 0 8 0,-3 0-12 0,-9 0-6 16,3 0 0-16,-4 0 6 0,-1-4-2 0,-1 2 14 15,1-1-10-15,0 1-8 0,-1 0 21 0,-1 2-1 16,3-3-10-16,1 2 13 0,2 0-28 0,-3-2-12 15,5 1 15-15,-2 0-10 0,5 0 14 0,0 1 8 16,4-2 0-16,0 0 0 0,6-1-8 0,3 1 2 16,3 0 2-16,4-1-7 0,4 1 12 0,3-2 1 15,0 0-11-15,3 0 3 0,-3 0 2 16,-2 1-2-16,-4-1 21 0,-7 0-14 16,-1 2-16-16,-5-1 7 0,-10-1-12 0,-1 2 20 0,-2-1 6 15,-1-2-6-15,-2 2-10 0,-3-1-1 0,4-1 7 16,-4 0 0-16,3-1 28 0,0-1-24 0,-1 0-2 15,-1-1-6-15,-1 0-21 0,0-2 25 0,0 1-2 16,0-3 6-16,0-1-2 0,0-1-2 0,0 0-6 16,0-2-1-16,0 0 9 0,0 1-2 0,0-1 21 15,0-1 17-15,0 0-5 0,0 0-12 0,5 1-17 16,1-1 4-16,-1 0-2 0,-2-1 15 0,2-1-25 16,0 0 6-16,3 0 0 0,-1-1-6 0,1-1 27 15,0 1-25-15,5 0-7 0,-4-2 7 16,6 1-4-16,-1-1-8 0,0 3 7 0,2-1-5 0,0 2 10 15,-1 0 8-15,-3 2-2 0,0 2-27 16,-2 2-82-16,-4 1-61 0,0 4-71 0,0 2-55 16</inkml:trace>
  <inkml:trace contextRef="#ctx0" brushRef="#br0" timeOffset="-208592.69">29131 9024 371 0,'-5'-10'21'0,"4"0"10"0,-2 2 26 0,3-2 7 16,0 3-13-16,0-1 0 0,8-1-24 0,0 1-2 16,1 0-8-16,5 1-6 0,2 0 2 0,2 3-1 15,0-1 21-15,3 3 4 0,1 2 4 0,0 0 3 16,-2 8-24-16,-3 6-3 0,0 3-6 0,-4 5 0 15,-4 4 4-15,-2 5-2 0,-7 4-5 0,0 1-10 16,-8 5 14-16,-5-3-9 0,-3 1 9 0,-1 0 7 16,-2-3-10-16,-3-2 27 0,-1 0 0 15,1-5 0-15,0-2 34 0,0-3-10 0,5-4 8 16,0-3 6-16,4-4-34 0,0-3-13 0,5-4-7 16,3-2-6-16,1-2 4 0,4 1 8 0,0-3-2 15,0 2-2-15,6-2 6 0,4 0-11 0,5 0 9 16,0 0-4-16,5 0-12 0,0 0 11 0,6 0-17 15,-1-6-2-15,5 1 0 0,1-1 0 0,0 0 6 16,1 0 4-16,1 0-2 0,-1-2 1 0,4 3-5 16,-5-1 0-16,-1 0 4 0,-4 0-6 0,1 0-2 15,-5 1-3-15,-2 0-62 0,-4-2-52 0,3 0-46 16,-6 1-73-16,-1 1-5 0,-1-3 1 0,1 0-23 16,0-2 40-16</inkml:trace>
  <inkml:trace contextRef="#ctx0" brushRef="#br0" timeOffset="-208307.95">30132 9032 562 0,'8'-12'48'0,"-8"4"40"15,0 2 29-15,-8 1 39 0,-1 3-28 16,-4 2-43-16,-3 0-24 0,0 9-5 0,-3 2-11 0,-1 3 10 16,-1 4-4-16,-1 4-22 0,0 1-9 15,3 3-8-15,-3 1 6 0,5 0-20 0,2 1 2 16,4-3 8-16,5 0-6 0,6-4 14 0,0-2 26 15,8-1 4-15,1-4 15 0,7-2 33 0,3-3-11 16,3-2 6-16,2-4 14 0,0-3-18 0,3 0 22 16,-1-6-3-16,1-1-28 0,-3-2-17 0,-6-3-40 15,-1-2-16-15,-8 1-3 0,-1-2-3 0,-8-1 1 16,0-3 4-16,0 1 1 0,-14 0-1 0,-2 0 0 16,0 0-4-16,-2 1 4 0,-2 2-6 0,0 0-81 15,-1 2-50-15,4 3-109 0,3 0-80 0,3 2-23 16,1 0-40-16,2 2-3 0</inkml:trace>
  <inkml:trace contextRef="#ctx0" brushRef="#br0" timeOffset="-208056.98">30758 9153 1153 0,'23'0'25'0,"0"0"70"0,-2-2 23 0,-4-3 61 16,4-2-3-16,1 0-64 0,0 1-15 0,3 1-58 16,5-3-16-16,4 2-8 0,6-1-9 0,7 1-3 15,0 1-1-15,4 2 2 0,2-1 4 0,2 1 1 16,1 2-9-16,-5 1 6 0,-1 0 0 0,-4 0 5 16,-7-2-3-16,-1 2-43 0,-8-2-42 0,-4 2-57 15,-4-1-76-15,-6 0-16 0,-7-2-24 16,-1-1-28-16,-8 0 14 0,0-1 4 0</inkml:trace>
  <inkml:trace contextRef="#ctx0" brushRef="#br0" timeOffset="-207824.97">31361 8814 845 0,'0'-4'43'15,"0"2"34"-15,0 2 23 0,-8 0 35 0,1 0-8 16,2 7-25-16,-5 3-16 0,-1 3-36 16,-1 5-32-16,-2 4-12 0,3 2-12 0,-4 5 4 15,2 2 0-15,-1 1 4 0,1 2 2 0,3-1 2 16,1 0-10-16,3-1 4 0,1-1 0 0,2-1-69 16,3-1-29-16,0-5-90 0,0-1-53 0,0-1-20 15,0-3-35-15,4 0 87 0</inkml:trace>
  <inkml:trace contextRef="#ctx0" brushRef="#br0" timeOffset="-207140.33">32059 8848 470 0,'12'-13'-2'15,"2"0"50"-15,-1 1 22 0,4 0 7 0,-3 1 8 16,3 2-41-16,1 4-28 0,2 1-7 0,1 1 4 16,-3 3-17-16,2 0 4 0,-1 10 8 0,-2-2-12 15,-1 3 6-15,-3 2 3 0,-4 3-14 16,1 1 15-16,-10 3 1 0,0 0-1 0,-10 1 7 15,1 1-12-15,-3-1-1 0,-5 1-5 0,0-3 12 16,-2 1 40-16,-1-1 4 0,0-2 7 0,0-2-15 16,1 1-39-16,3-2 1 0,-1 0-7 0,1 1 4 15,2-1 10-15,1-1 12 0,5 0 24 0,-1-1 6 16,2 0-24-16,6-1-16 0,1-2-18 0,0 1 47 16,5-2 24-16,4-2 1 0,2-1 2 0,2 0-54 15,2-2-14-15,1-1 16 0,5-1-2 16,-4-1-2-16,4 0 10 0,1 0-24 0,0-7-4 15,0 2 6-15,2-1-6 0,0-2 6 0,2 0 2 16,0-1-6-16,-2-1-4 0,-1-2 0 0,2-1 12 16,1-1-6-16,-4-3 4 0,2-2 0 0,-1-1-8 15,3-3 6-15,-1 0-4 0,-3-2 2 0,2 2 2 16,-2-1 0-16,-2 1-2 0,-5 3 6 0,-4 2-14 16,-2 2 0-16,-4 1 8 0,-5 3-4 0,0 3 8 15,0 1-2-15,-8 2-4 0,-4 2-2 0,-3 4 2 16,0 0-2-16,-3 0 4 0,-3 10-6 0,0 0 2 15,0 3 8-15,-3 3-2 0,4 1 0 0,2 0 0 16,1 2-6-16,5 1 6 0,3 0 4 0,9-2 0 16,0 0 2-16,0-2-4 0,14-1 10 0,1-2 26 15,0-2 33-15,5-1 43 0,2-3-7 0,3-2-9 16,0-3 2-16,3-2-8 0,1 0 23 0,-1-6-24 16,0-2-23-16,-3-2-40 0,-3-2-23 15,-3-2 6-15,-7-3-13 0,-3-1-4 0,-9 0 4 16,0-2-11-16,-7 1 11 0,-3 0 7 0,-5 2-7 15,-1 1 8-15,-3 2-16 0,-1 1-99 0,-3 2-68 16,0 2-113-16,1 3-95 0,1 2-20 0,-3 1-37 16,2 1 86-16</inkml:trace>
  <inkml:trace contextRef="#ctx0" brushRef="#br0" timeOffset="-206640.45">28769 9971 329 0,'-26'-4'26'0,"9"1"0"0,3 1 59 16,14 1 24-16,0 0-10 0,18 0 26 0,10-2-29 15,13 1 11-15,18-2-21 0,15-2 0 0,21-1-29 16,16-4 20-16,18 0 26 0,18-3-22 0,21-1-12 16,8 0-51-16,12-1-22 0,7 1 4 0,7 1 22 15,1 2 12-15,3 3 2 0,-5 1-5 0,-7 4-7 16,-3 1-20-16,-12 3 4 0,-6 0 7 0,-15 0-9 15,-18 4 8-15,-17 1-14 0,-15 0 0 0,-19 0 0 16,-16 0 2-16,-18-2 8 0,-11-3 2 0,-14 0-4 16,-12 0-8-16,-8 0 2 0,-10 0-14 0,0 0 4 15,0-5 8-15,-10 0-2 0,-2 2 4 16,-2-1 6-16,2 1-12 0,0 0 6 0,0 1-6 16,1 0-2-16,3 0 10 0,0 1-4 0,3-1 8 15,2 2-4-15,1 0-4 0,2 0-2 0,0 0 2 16,0 0-4-16,0 0-8 0,5 0-42 0,0 0-1 15,-2 0-39-15,2 0-31 0,-2 0 25 16,-2 0-49-16,-1 0-4 0,0 0 5 0,0 0-39 0,0 0-19 16,0 0 9-16</inkml:trace>
  <inkml:trace contextRef="#ctx0" brushRef="#br0" timeOffset="-187033.79">7986 14730 378 0,'3'-2'33'0,"-3"0"29"0,4 0 0 16,-4 1-2-16,0 1-24 0,0 0-9 0,0 0 14 15,0 0 15-15,0 0 5 0,0 0-13 16,0 5-15-16,0-5 0 0,0 5-3 0,0-4 4 16,0 1 0-16,0-2-12 0,0 0 3 0,0 0-1 15,0 0 15-15,0 0 8 0,0 0 7 16,0 0-3-16,0 0-13 0,0 0-12 0,0 0-17 0,0 0-17 15,0 0-1-15,0 0 5 0,0 0 10 0,0 0 0 16,0 0-5-16,0 0 3 0,0 0-11 16,0 0 7-16,0 0 0 0,0 0-8 0,0 0 8 0,0 0-2 15,0 0 4-15,0 0 10 0,0 0-7 0,0 0-1 16,0 0-2-16,-7 0-10 0,7 0-11 16,-5 2 3-16,2 1-11 0,-2 0-19 0,3-2-2 0,-1 4-6 15,0-3 6-15,1 1 24 0,-2-1 13 0,2-1 1 16,1 0 6-16,1 1-11 0,0-2 2 15,0 0 0-15,0 0-4 0,0 0 15 0,0 0 4 16,0 0-1-16,0 0 11 0,0 0-9 0,0 0-6 16,0 0 5-16,0 0-2 0,0 0 3 0,0 0 7 15,0 0 1-15,0 0 2 0,0 0-3 0,0 0-8 16,0 0 2-16,0 0-10 0,0 0-5 0,0 0 1 16,0 0 3-16,0 0 10 0,0 0 3 0,0 0 1 15,0 0-3-15,0 0-11 0,0 0 7 0,0 0-2 16,0 0 4-16,0 0 9 0,0 0-3 15,0 0-2-15,0 0-3 0,0 0-5 0,0 0-2 16,0 0 1-16,0 0-1 0,0 0 8 0,0 0-6 16,0 0 6-16,0 0 1 0,0 0-10 0,0 0 5 15,0 0 2-15,0 0-4 0,0 0 4 0,0 0 1 16,0 0-7-16,0 0-13 0,0 0-5 0,0 0-16 16,0 0-8-16,0 0 6 0,0 0-10 0,0 0-3 15,0-4-2-15,0 2 3 0,0-1 15 0,3 1 6 16,3 0 4-16,-3-1-3 0,-1-1-7 0,-1 1 12 15,1-1 2-15,1 0 12 0,-1-2 8 0,1 3-6 16,-1-2 16-16,-1 2 21 0,2-2 12 0,-1 1 8 16,-2 0 9-16,4 1 6 0,-4 1 14 0,0-1 15 15,0 1-3-15,0 2-23 0,0-3 6 0,0 3 0 16,0 0 5-16,0 0-11 0,0 0-33 16,0 0 8-16,0 0-16 0,0 0-3 0,0 0 8 15,0 0-36-15,0 0 22 0,0 0 58 0,0 0 10 16,0 0 25-16,0 7-13 0,0 0-45 0,-12 5 12 15,2 2-13-15,-2 3-6 0,-2 1-4 0,-4 4-21 16,2 2-2-16,-2 1-5 0,-2 0-5 0,1 1-9 16,-4 1 2-16,5-2 0 0,-2 0 4 0,-1-2 6 15,4 0-3-15,0-2-1 0,0-4-10 0,2 0 2 16,2-2-11-16,1-1-12 0,2-2-13 16,2-4-27-16,3 0-8 0,-1-4-16 0,3-2-43 0,3 0 20 15,0-2-10-15,0 0-23 0,0 0 9 16,0 0-59-16,0 0-8 0,0 0-12 0,-5 0-12 15,5 0 60-15</inkml:trace>
  <inkml:trace contextRef="#ctx0" brushRef="#br0" timeOffset="-186660.09">7623 14737 728 0,'-9'-7'53'16,"0"1"30"-16,-3 1 66 0,3-2 10 0,-2 2-19 16,1-2 33-16,1 1-49 0,1 2-12 0,5 1-33 15,1 0-55-15,-1 2-7 0,3 1 22 0,0 0 30 16,0 0 13-16,0 7 15 0,0-3 1 0,7 2 14 15,2 1 17-15,5 2-25 0,1 2 0 0,2 2-13 16,2 4-27-16,3 2 13 0,2 2-20 16,-1 2-27-16,0 4-16 0,0 2-5 0,-2 1-4 15,-2 0-5-15,0-1 10 0,-2 0 1 0,-3-2-8 0,-1 0 6 16,1-4-9-16,-4 0-5 0,1-3 12 16,-2-1-2-16,-1-2-5 0,-1-1-19 0,0-3-4 15,0-3-51-15,-1-4-15 0,2 1-64 0,-3-2-68 16,1-1-16-16,-1 0-43 0,-2-3 22 15,0 0 0-15,0-1-15 0,-1 2-29 0,1-2-28 0,-3 0 67 16</inkml:trace>
  <inkml:trace contextRef="#ctx0" brushRef="#br0" timeOffset="-186260.1">7900 14695 757 0,'-6'-3'44'0,"-2"2"38"0,3 1 53 15,-1 0 13-15,-2 0-16 0,2 5-17 0,-1 3-12 16,-1 1 7-16,-1 2-26 0,3 4-21 0,-1 3-43 16,-1 2-9-16,4 2-9 0,-4 4 8 0,5 1-4 15,-2 1-8-15,3 0 2 0,-1 1-4 0,2-1 10 16,-1-1-4-16,2 0 2 0,0-3-6 0,-2-2-21 15,1-1-55-15,1-3-13 0,-2-2-21 0,0-2-36 16,1-2 22-16,-1-1-45 0,1-2-20 0,-4-3-10 16,2 1-44-16,0-3 50 0</inkml:trace>
  <inkml:trace contextRef="#ctx0" brushRef="#br0" timeOffset="-185897.94">7536 14975 626 0,'-9'7'12'0,"0"-2"36"0,-1-1 34 15,2-1 29-15,-1-1-16 0,1-2-34 0,5 0-12 16,3 0 20-16,0 0 6 0,0 0 26 15,11 0-21-15,1 0-37 0,4 0 27 0,3 0-2 16,6 0 16-16,1 0-21 0,4 0-17 0,6 0-11 16,2-6-12-16,0-2 22 0,5-1-5 0,-1 1-13 15,0 1-11-15,-4 0-7 0,-2 0-5 0,-5 1 9 16,-7 1 5-16,-2 1 6 0,-6 1 1 0,-5 1-10 16,-3 0-3-16,-3 1-5 0,-5 1-1 15,0 0 0-15,0 0 0 0,0 0-10 0,-5 0-19 16,0 5-42-16,-1 1-18 0,1-1-57 0,-2 1-6 15,0-2-25-15,2 1-35 0,-3-2-12 0,4 1-52 16,-4 0-12-16,5-2 41 0</inkml:trace>
  <inkml:trace contextRef="#ctx0" brushRef="#br0" timeOffset="-185530.97">8463 14636 830 0,'0'-7'61'15,"0"3"61"-15,0-1 38 0,0 2 57 0,0 1-38 16,0-1-43-16,0 3-16 0,0 0-19 0,0 0 10 16,0 9 16-16,0 2 11 0,0 3-10 0,0 4-16 15,-5 5-25-15,-1 4-36 0,3 4-33 0,-2 3-18 16,0 3-7-16,-1 1 0 0,1-1 5 0,-1 1 0 16,1-3 4-16,2-2-2 0,0-1-5 0,0-4-24 15,1-2-57-15,2-1-43 0,-3-6-38 0,3-2-23 16,-2-3-4-16,1-2 8 0,-2-1-31 15,1-2-2-15,0-1-20 0,0-4-24 0,0 1-14 16,0-1 45-16</inkml:trace>
  <inkml:trace contextRef="#ctx0" brushRef="#br0" timeOffset="-185044.68">8408 14696 677 0,'3'-14'58'0,"-3"2"46"16,3 3 36-16,-1 1 26 0,-1 2-34 16,1 0-41-16,-2 3-7 0,0 1 14 0,0-1-12 15,0 2 2-15,0 1-8 0,0 0-37 0,0 0-10 16,0 9 2-16,0 1-3 0,0 2 5 0,-8 0 1 16,3 4-5-16,-1 1-18 0,-1 2-9 0,-3 2-3 15,0 0 1-15,-1 1 6 0,-2 2-5 0,2-2 5 16,-1 2-6-16,-1-2-2 0,2 1 9 0,-5-3 2 15,5 0-1-15,-1-2 6 0,0-1-1 0,3-3-9 16,-2-1 3-16,3-1-7 0,3-2 3 0,0-3 8 16,2-1 2-16,1-1 19 0,2-3 8 0,0 1 32 15,0 0 19-15,0-1-16 0,8-1-8 0,0-1-48 16,2 0-16-16,2 0 6 0,1 0 10 16,3 0 24-16,0-4-4 0,3-1-9 0,0 0-6 15,3 0-22-15,2 1 6 0,-2-1-3 0,0 0-9 16,2 1 7-16,1 0-7 0,-2-1-2 0,0 1 2 15,-3-1 4-15,4 2 1 0,0-1 2 0,-2 1-10 16,2-1-1-16,-1 1-3 0,-1-1-2 16,-2 1 18-16,0-2-5 0,-4 3 1 0,-2-1 2 0,-3 2-9 15,0 0-7-15,-3-1-17 0,-3 1-15 0,-2 1 0 16,-1 0-13-16,-1 0 20 0,-1 0 18 0,0 0-9 16,0 0-19-16,0 0-36 0,0 0-32 15,-5 0-29-15,5 0-4 0,-6 0 5 0,1 0-51 16,2 0-7-16,3 0-20 0,-2-3-42 0,-2-1-4 15,2 1-30-15,2 0 34 0</inkml:trace>
  <inkml:trace contextRef="#ctx0" brushRef="#br0" timeOffset="-184743.38">8866 15058 1253 0,'-3'4'33'16,"-2"-1"43"-16,-1 2 63 0,-2 0 34 0,3-1 8 15,-3 0-11-15,2 1-48 0,-3 2-31 0,2 1-35 16,1-2-30-16,0 1-11 0,-2 2-2 0,3 0-7 15,0 2-1-15,-1 1-5 0,1-3-7 0,-2 3-12 16,0-2-22-16,-1 0-27 0,-2-1-36 16,1 1-28-16,-2 2-55 0,3 0-37 0,-1 0-29 15,1-4-49-15,0 1-43 0,1 3 48 0</inkml:trace>
  <inkml:trace contextRef="#ctx0" brushRef="#br0" timeOffset="-184198.64">9165 14757 934 0,'-6'-5'34'15,"1"1"71"-15,0 0 27 0,1-1 40 0,-3 0 16 16,4 1-52-16,1-2-8 0,-2 2-27 0,4 0-45 16,0-1-12-16,0 1-14 0,0-2-5 0,9 1 2 15,-1 1 3-15,3 2 4 0,0 2-4 0,2 0 11 16,1 0 2-16,0 0-4 0,-1 9 20 0,3 0 2 15,-5 2 3-15,1 3 4 0,-2 1-16 16,-2 2-23-16,-3 1-9 0,-1 1-18 0,-4 2-9 16,0 1 12-16,0 1-12 0,-9-1 14 0,-2 0 1 15,-3 0-8-15,1-1 7 0,0-1-18 0,-4 0 11 16,3-2-4-16,0 0-1 0,-1-4 30 0,3 2 14 16,2-5 27-16,2 0 7 0,-1-1-16 0,4-4-25 15,2 0-9-15,1-3 29 0,2 0 23 0,0-3 12 16,0 0-4-16,0 0-28 0,7 0-21 0,0-3-8 15,3-2 0-15,1-2-6 0,3 2-6 0,1-2-1 16,3 2-11-16,0-2-2 0,2 1 3 0,2 1-6 16,-2-3-2-16,2 3 7 0,-2-3-9 0,-1 2-17 15,0 1-19-15,-3-1-27 0,0 2-44 16,-2-2 8-16,-1 4-56 0,-2-2-14 0,-2 1-35 0,-3-1-68 16,-1 1-15-16,-3 2-60 0,-1-3-15 15,-1 2-34-15,0-1 37 0</inkml:trace>
  <inkml:trace contextRef="#ctx0" brushRef="#br0" timeOffset="-183864.09">9575 14436 1199 0,'0'0'35'0,"0"0"51"0,-7 0 69 16,7 7 64-16,0 0 19 0,0 0 5 0,0 1-26 16,0 3-60-16,0 4-6 0,0 2-38 15,5 3-42-15,3 3 11 0,3 5-33 0,-2 2-16 0,4 2 14 16,0 0-17-16,-4 4-11 0,3 0 7 0,-2 2-7 15,-5-1 0-15,0 1-10 0,-5-1-37 16,0 0-38-16,0-1-20 0,-10-2-43 0,-5 0-52 16,-3-1-35-16,-4-1-56 0,-5 1-39 0,-3 4-31 15,-8-2-80-15,-3 2-29 0</inkml:trace>
  <inkml:trace contextRef="#ctx0" brushRef="#br0" timeOffset="-183024.58">7075 14343 413 0,'3'-4'55'0,"-3"2"22"0,0-2 32 16,0 0 38-16,0 1-37 0,0 2 9 0,0 0 9 16,0 1-32-16,0 0-2 0,6 0-22 0,-6 0-10 15,0 0 24-15,0 0 4 0,0 0-7 0,0 0-24 16,-6 0-20-16,0 0-10 0,0 5 29 0,1-5 7 15,5 4 8-15,-3 1 9 0,3 0-7 0,0-1 20 16,0 3 19-16,0 2-2 0,0 0-26 0,-4 3-37 16,1 3-15-16,0 2 2 0,-2 3 26 0,-2 1 18 15,-3 4-27-15,0 4-19 0,-4 2-27 0,-2 5-12 16,1 2 10-16,0 4 4 0,-2 1 12 16,4 4-7-16,-1 1-2 0,3 0-3 0,1-1-14 15,4 0 10-15,-2-3 2 0,8-3-7 0,0-2 9 16,8-2 3-16,3-3 9 0,5-4 14 0,3-2 10 15,3-3-2-15,3-3-10 0,5-1-16 16,5-4-10-16,0-3 2 0,3-2-2 0,2-5 5 16,2 0 2-16,-2-4-6 0,0-3-8 0,-6 0 12 15,-4 0 5-15,-4 0 24 0,-8 0 17 0,-5-3 5 16,-4 0-4-16,-5 1-20 0,-4-1-1 0,0-1-18 0,0 2-3 16,-8-3-2-16,2 2-15 0,-1-1-5 15,-1 1-3-15,2 1 0 0,-3-1-2 0,2 1-22 16,2 0-41-16,-1 1-46 0,0 1-51 0,1 0-41 15,0 0-32-15,-1 0-50 0,-1 0-34 0,-2 0-39 16,3 8-28-16,-2-6-24 0,1 2 0 0</inkml:trace>
  <inkml:trace contextRef="#ctx0" brushRef="#br0" timeOffset="-180044.01">10216 14733 336 0,'-3'0'26'0,"2"0"48"15,-1 0 0-15,-1 0 17 0,0 0-12 0,-2 0-30 16,0 0 4-16,2 4 4 0,-3-4-1 0,1 2-6 15,1-2 5-15,1 0-8 0,1 0-4 0,0 0 24 16,1 0 4-16,1 0-6 0,0 0-12 16,0 0-16-16,0 0 2 0,0 0-11 0,6 0 23 0,0 0-3 15,-6 0 2-15,3 0 14 0,2 0-21 0,-2 0-7 16,-1 0-13-16,-1 0 6 0,1 0 16 0,1 0 5 16,5 0 12-16,3 0-8 0,2 0-12 15,6 0-13-15,4-6-12 0,5 1-2 0,6-1 6 16,1 0-2-16,4-1-2 0,1-1-6 0,4 2-16 15,-3-2 3-15,2 2-2 0,-2-2 9 0,-3 1 3 16,-3 2-4-16,-2-1-4 0,-6 0-2 0,-5 3 0 16,-6 1 2-16,-2 1 11 0,-6-1-1 15,-3 2 8-15,-5 0 3 0,0 0-10 0,0 0-5 16,0 0-1-16,0 0-10 0,-7 0 16 0,-1 0-9 0,2 5-8 16,-3-2-18-16,1 1-27 0,-2-2-28 15,4 1-21-15,-2 0-15 0,2-2-44 0,-1 0 4 16,4 0-31-16,-3-1-5 0,3 0-12 0,0 0-41 15,1 0 2-15,-1-5 7 0</inkml:trace>
  <inkml:trace contextRef="#ctx0" brushRef="#br0" timeOffset="-179708.05">10555 14414 787 0,'-2'-1'53'0,"-1"0"60"0,-1 0 52 16,0-1 62-16,4 0-14 0,0 2-39 0,0 0-27 15,0 0-42-15,-6 0-10 0,6 6 5 0,-5 1-10 16,0 3 5-16,-1 5-6 0,0 2-2 0,3 7-12 15,-2 3-26-15,0 4-25 0,0 3-33 0,2 4 3 16,-2 1-1-16,1 2 5 0,-2 0 11 16,1-2-4-16,-2-2-8 0,2-3 1 0,2-1-2 0,-3-5 4 15,2-2 8-15,2-2-3 0,-1-5-69 0,1-2-74 16,1-4-71-16,-1-4-81 0,2-1 5 0,0-1-29 16,0-5-16-16,0-2-38 0,8 0 53 15</inkml:trace>
  <inkml:trace contextRef="#ctx0" brushRef="#br0" timeOffset="-179064.51">11382 14212 757 0,'0'-3'51'0,"0"2"47"0,0-2 72 16,0 3 29-16,0 0-44 0,0 0-2 0,0 0-50 0,0 0-15 15,0 0 8-15,0 0-21 0,-8 0-2 0,3 0 3 16,-4 0 4-16,-1 0 2 0,-2 8-2 0,0-1 32 16,0 5-11-16,2 1-22 0,-1 5-1 0,0 3-10 15,0 4 3-15,-2 5 3 0,-1 3-31 16,1 4-29-16,-4 4-9 0,3 2 9 0,-2 1 13 16,2 2-1-16,0-3-10 0,4 1-11 0,2-3 0 15,2-4-5-15,3-2 14 0,3-3 2 0,0-2-6 16,9-3 1-16,2-4-4 0,-1-1 5 0,4-2 2 15,4-3 7-15,-1-3 1 0,2-1-13 16,-2-3 5-16,2 0-7 0,0-3-7 0,0-2 0 16,-4 1 7-16,0-3-4 0,-3-1 9 0,-3 0-3 0,-3-2-11 15,-1 0 9-15,-5 0-9 0,0 0 4 16,0 0 8-16,0 0-13 0,-5 0-25 0,-1-5-52 16,-2 0-61-16,0 1-41 0,0-1-65 0,0 0-40 15,-1 2-26-15,-1-1-53 0,2-1-24 0,1 1-28 16,0 0 50-16</inkml:trace>
  <inkml:trace contextRef="#ctx0" brushRef="#br0" timeOffset="-178032.47">11696 14542 626 0,'-4'4'25'0,"-4"-1"54"0,2-1 37 0,-1 1 55 16,-1 0-13-16,-3-2-29 0,5 0-26 0,0 2-20 16,-1-2 21-16,2 2-9 0,1-1-13 15,-1-1-16-15,2 0-33 0,1 0-6 0,-2-1 0 16,0 0-6-16,1 0 1 0,1 0-9 0,-1 0 6 0,3 0-5 16,0 0 12-16,0 0 14 0,0 0 13 15,7 0 4-15,1 0-8 0,3 0-8 0,1 0-17 16,4 0-14-16,3 0-5 0,0-3-1 0,3-1 3 15,2 2 3-15,3-1 3 0,-2 1 1 0,0-1-6 16,-1 0-3-16,3-1 1 0,-3 2-8 0,-2-2 0 16,-3 3 4-16,-2-2-2 0,-2 0 4 0,-3 2 31 15,-4 0 16-15,-3 0 8 0,0-1 8 0,-4 2-27 16,-1 0-20-16,0 0-2 0,0 0-13 16,-8 0-3-16,2 0-2 0,-2 5-9 0,-1-2 12 15,1 0-6-15,1-1-4 0,-1 1-35 0,-1-1-46 16,1 1-39-16,2-2-33 0,1 2-17 0,0 0-42 15,-1-1 13-15,3 0-35 0,1-2-38 0,-1 0 1 16,3 1-59-16</inkml:trace>
  <inkml:trace contextRef="#ctx0" brushRef="#br0" timeOffset="-177611.13">12239 14309 633 0,'0'0'40'0,"0"0"65"0,8 0 46 16,-4 0 33-16,3 0-14 0,-1 0-62 0,2 0-39 15,3 0-20-15,2 0-5 0,-1 0 0 0,4-5 8 16,1 1-7-16,0 1-21 0,0 1-6 0,0 0-5 15,1 0-7-15,0 1-2 0,-3 0 2 0,-2 1-6 16,1 0 0-16,-3 0 4 0,-2 0-8 0,-3 0-33 16,-1 0-19-16,-3 0-29 0,-1 0-49 0,1-1-27 15,-2 0-48-15,0 1-43 0,0 0-14 0,-8 0 21 16</inkml:trace>
  <inkml:trace contextRef="#ctx0" brushRef="#br0" timeOffset="-177134.91">12281 14311 626 0,'-4'4'18'16,"-2"0"38"-16,1 1 29 0,0 0 28 0,0 3-13 16,-1 1-13-16,-1 0-9 0,-2 4-7 0,3-1-4 15,1 2-22-15,-2-1-16 0,0 1-29 0,2 1-6 16,-1-1 2-16,3-2 14 0,-2 2 8 0,3-2 9 15,0-2 5-15,1 1-22 0,-1-1-4 0,2-4 0 16,0 2-12-16,0-1 4 0,0-3 10 16,0-1 3-16,0 0 23 0,0-2 22 0,5-1 4 15,2 0-1-15,-3 0-10 0,1 0-29 0,3 0-2 16,-2 0-6-16,2 0-12 0,2 0 13 0,1 0-11 16,-2 0-6-16,2 0 6 0,0 0-4 0,2 3 4 15,1-3-2-15,-3 0 0 0,1 3 2 16,0-1-2-16,-1 2 0 0,0 1-2 0,-2 0 6 15,0 2 4-15,-3 2 19 0,-1 0 8 0,1 2 4 16,-5 0 7-16,2 1 0 0,-3 1 5 0,0 0 15 0,-9 2 17 16,1-2-10-16,-1 1 44 0,-2-1-9 15,-2 0-24-15,2 0 50 0,-5-2-36 0,3 1-23 16,-2 0 6-16,0-3-40 0,-2-1-10 0,3-1 23 16,-2-1-5-16,0-2-11 0,1 0-10 0,0-2-21 15,3-2-7-15,-1 0-2 0,2 0-1 0,0 0 5 16,4 0 1-16,-1 0-1 0,2-3-30 0,2 0-37 15,1-1-56-15,-1 1-27 0,1-1-76 0,1 1-45 16,1-2-17-16,1 2-53 0,0-1 23 16,0-1 3-16,5-1-17 0,0 0 9 0</inkml:trace>
  <inkml:trace contextRef="#ctx0" brushRef="#br0" timeOffset="-176901.81">12517 14687 1032 0,'0'8'45'0,"0"-2"38"0,0 1 31 0,0 3 13 16,-4-2-32-16,4 2-38 0,-4-1-25 0,1 3-10 15,1 0-6-15,-1 1 0 0,0-1-10 0,1 2-2 16,-2-3-28-16,-1 2-32 0,0-1-11 0,-1 1-70 15,1-2-25-15,-1 0-31 0,-1-2-54 0,0-2-1 16,0 3 20-16</inkml:trace>
  <inkml:trace contextRef="#ctx0" brushRef="#br0" timeOffset="-176351.91">12893 14438 655 0,'-6'-4'16'0,"0"0"37"0,1 2 34 0,5 0 18 16,0-2-10-16,0 1-1 0,0 0-2 0,8-1-20 15,4 0 19-15,1 0-33 0,1 1 4 0,2 2 25 16,-2 0-6-16,2 1-3 0,-2 0-31 0,-1 0-10 16,-2 0-8-16,-1 8 10 0,-1 1 13 15,-4-1-2-15,1 4-2 0,-2 0-12 0,-3 5-13 16,-1 0-8-16,0 0-9 0,0 4-2 0,-11 0-2 15,3 1 0-15,-4 1-2 0,0-2 9 0,1 1 0 16,-3-3 3-16,1 1 23 0,1-2-1 0,-1-3 11 16,3 2 4-16,-2-5-14 0,4 1-3 0,2-3 23 15,1-1 9-15,0 0 9 0,-1-1 0 0,6 0-33 16,-1-4-24-16,1 1-23 0,0-2-1 0,0 2 1 16,0-4 16-16,0 2 34 0,7-3 14 0,-1 0 13 15,-1 0-11-15,0 0-24 0,3 0-17 0,4 0-18 16,-2-4 7-16,3-2-2 0,1 2 0 0,0-1 0 15,2-1-10-15,-2 0 0 0,2 1-2 0,0-1 12 16,-2 2-1-16,0-1-1 0,0 0-5 16,-4 1-40-16,0 0-38 0,0 0-64 0,-2 1-57 15,-4-1-38-15,-1-1-35 0,0 0 8 0,0 1-42 16,-1-1-22-16,1-1-44 0,-2-1 39 0</inkml:trace>
  <inkml:trace contextRef="#ctx0" brushRef="#br0" timeOffset="-175920.11">13325 14298 875 0,'-3'-3'52'0,"-2"1"37"15,5 0 38-15,0 2 42 0,0-1-18 0,0 0 9 16,0 1-29-16,0 0-17 0,0-1-10 0,0 1-16 16,6 0 14-16,-3 0-2 0,-1 0-7 15,1 0 37-15,2 0-42 0,-2 0-1 0,2 0 33 16,0 0-54-16,2 0 35 0,0 6-2 0,-2 0-19 15,1 3-7-15,2 2-9 0,-4 2-9 0,1 2-7 16,-1 6-5-16,-1 1-2 0,0 3-5 0,-3 3-16 16,0 2-3-16,0 1 0 0,0 1 5 0,-6 3 10 15,1 1 13-15,-2 2 2 0,1 0-10 0,0 1-10 16,1 0-14-16,-3-2-8 0,2 0 5 0,-3-4-10 16,1-2-3-16,-4-2-22 0,-2-4-59 0,0-2-45 15,-2 0-61-15,0-2-47 0,-1 1-39 0,-1-3-72 16,-2-2-43-16,1-2-73 0,0-1-40 0,-3-2 37 15</inkml:trace>
  <inkml:trace contextRef="#ctx0" brushRef="#br0" timeOffset="-172947.02">14032 14579 477 0,'-5'10'30'0,"2"-1"29"0,3-9 38 0,0 4 27 16,0 1-14-16,0-5-19 0,0 0-23 0,0 0-7 16,0 0 0-16,0 0 0 0,0 0-5 0,0 0-17 15,0 0-18-15,0 0 21 0,0 0-13 0,8 0 19 16,-2 0 21-16,2 0-2 0,3 0 15 0,5-5-25 16,0-2-7-16,8 2-10 0,4-1-5 0,2-1 29 15,8 0-7-15,4 0-1 0,6-2-9 16,6 2-22-16,4 0-6 0,2 0-23 0,4 1 4 15,-3-1 4-15,1 3-6 0,-4 1 10 0,-4 1-1 16,-8 0-18-16,-5 1 11 0,-9 1-4 0,-5 0 0 16,-7 0 12-16,-7 0-1 0,-2 0 1 15,-5 0 5-15,-3 0-5 0,-3 0-3 0,0 0 5 0,0 0-10 16,-6 0-10-16,-2 3-28 0,-3-1-61 0,2 0-30 16,-4 1-41-16,0-1-45 0,0-2-13 0,0 2-39 15,0-2-19-15,0 0-8 0</inkml:trace>
  <inkml:trace contextRef="#ctx0" brushRef="#br0" timeOffset="-172674.89">14651 14214 1153 0,'2'-3'64'0,"-2"0"45"16,0 2 78-16,0 1 59 0,0 0-17 0,-11 9 29 15,-2 2-55-15,2 4-65 0,-3 5-34 16,-2 4-73-16,1 5-17 0,-1 7 15 0,0 3-11 16,3 1-2-16,2 6 2 0,0-2-8 0,3 2-13 15,2 0-35-15,-2-5-74 0,3-2-72 0,2-3-71 16,1-2-74-16,1-5-54 0,-1-2-50 0,2-4-13 15</inkml:trace>
  <inkml:trace contextRef="#ctx0" brushRef="#br0" timeOffset="-171328.88">16191 13506 427 0,'2'-1'3'16,"3"0"40"-16,-4-2 28 0,1-1 12 0,-2 1 7 15,0 0-8-15,0 1-6 0,0 0 2 0,0-1 3 16,0 2-31-16,0 0-12 0,0-1 4 0,0 2-15 16,-5 0-6-16,0 0-9 0,2-1-14 15,-3 0 11-15,2 1 15 0,-3 0 9 0,-1 0 7 16,2-1 9-16,-7 1-6 0,2 0 7 0,-3 0-3 15,0 0-29-15,-2 0-10 0,2 0-8 0,-5 0-4 16,1 5 8-16,-1-3 10 0,2 3-8 0,-1 0-10 16,1 0-2-16,1 0 2 0,-3 1 4 15,5 0 4-15,0 1 6 0,0 0 0 0,2 1-14 16,0-1-4-16,2 1 8 0,1-2-2 0,1 4 6 16,0-3 6-16,3 1-2 0,2 1-10 0,-2-1 6 0,-1-1 0 15,5 1 2-15,-2 1 10 0,-1-1 16 0,1 1 12 16,1 0-3-16,-1 2 2 0,0-1-9 15,1 1-9-15,-1 1-4 0,2 0 0 0,-4 0-15 16,2 1-2-16,2-2 2 0,1 3-4 0,-4-1 9 16,4 0 1-16,0 0 3 0,0 0 5 0,0 1 7 15,-1 2 13-15,-1 0 4 0,0 1-6 0,-1 2-2 16,0-2-15-16,-2 2-1 0,4 0-1 0,-5 1-2 16,1 0 4-16,0-1 7 0,0 2 5 0,0-1-1 15,1 0 1-15,-4 1-18 0,3-1 2 16,2 1 3-16,-2 1-2 0,0-1 6 0,2 1 18 0,-2-1-7 15,4 1 5-15,-2 0 2 0,0 0-29 0,1 2 5 16,-1 1-2-16,1-1-3 0,1 2 5 0,-1 3-7 16,1 1-11-16,-3-1 2 0,1 0-13 15,1 0 3-15,-1 0 1 0,-3 0 3 0,3 0 4 16,-2 0 4-16,2-2 12 0,-2-1-5 0,2 0 3 16,-2-1 10-16,-1-3-3 0,2 2 13 0,-1-4 16 15,0 0-16-15,0-2-4 0,0-1-10 0,2 0-8 16,-3-2-3-16,5-1 0 0,-3 3 3 0,3-3-3 15,-1 1 0-15,0-3-4 0,2 2-14 0,0-1 7 16,0 1-3-16,0-3 3 0,0 0 9 0,0 0-12 16,0-2 2-16,5 0 3 0,-1-2-11 0,0 0 11 15,1-1 0-15,-2 0-5 0,3-1 17 0,-1-2-12 16,2 0-5-16,-3 1 12 0,7-2-9 0,-3 1 2 16,3-3 5-16,0 0 1 0,2 0-8 0,2 0 7 15,-2 0-5-15,1 0-5 0,2 0 10 16,0 0-3-16,0 0 7 0,0 0-9 0,1 0-2 15,0 0 2-15,-2-3-4 0,0 3-3 0,0 0 16 16,-3 0-9-16,0 0 0 0,-3 0 9 0,0 0-14 16,-4-2-2-16,2 2 7 0,-3 0 0 0,-2 0-4 15,1 0 13-15,-1 0-9 0,-1 0-7 0,-1 0 5 16,0 0-5-16,0 0 9 0,0 0 3 16,0 0 2-16,0 0-3 0,0 0-1 0,0 0-6 15,0 0-4-15,0 0 0 0,0 0 3 0,0 0 6 16,0 0 5-16,0 0 9 0,0 0-13 0,0 0-1 0,0 0-4 15,0 0-3-15,0 0 10 0,0 0-3 16,0 0 5-16,0 0-5 0,0 0-2 0,0 0 0 16,0 0 0-16,0 0-4 0,0 0 13 0,0 0-2 15,0 0-3-15,0 0 3 0,0 0-16 0,0 0-7 16,-4-5-73-16,4 5-69 0,-4-4-83 0,0 1-65 16,0-2-31-16,1 1-51 0,0-3-42 0,-1-1-7 15</inkml:trace>
  <inkml:trace contextRef="#ctx0" brushRef="#br0" timeOffset="-169592.23">17034 13766 692 0,'4'0'45'0,"-1"0"52"0,-3 0 39 15,0 0 12-15,0 0 7 0,0 0-34 16,0 0-43-16,0 0 1 0,0 0-37 0,0 0 29 0,0 0 19 15,-10 9 2-15,-3 0 1 0,-1 3-35 0,1 3-8 16,-4 2-14-16,0 5-11 0,-2 3-4 0,0 2 7 16,3 3 8-16,-1 2-4 0,1 1-2 0,-1 2-2 15,0-1-6-15,2 1 2 0,2 0 4 16,2-1-15-16,3-1 4 0,5 0 25 0,3-1 2 16,0 0 9-16,0-3 9 0,8 1-22 0,3-2-13 15,0 1-2-15,5-5-12 0,-3 1-9 0,1-4 3 16,3-3-9-16,-4-2-1 0,1-2 1 0,-4-3 5 15,-2-2-6-15,-1-4-3 0,-2-1 4 0,-2-1-7 16,-3-3 11-16,2 2 12 0,-2-2-8 0,0 0-1 16,0 0-3-16,0 0-7 0,0 0 7 0,0-5 3 15,0 0-29-15,-7 1-87 0,3-1-77 0,-4 0-85 16,3 1-61-16,-3-2-27 0,3 1-36 0,-3-1-9 16</inkml:trace>
  <inkml:trace contextRef="#ctx0" brushRef="#br0" timeOffset="-168967.24">17521 14127 735 0,'-5'2'44'16,"1"1"45"-16,-1-3 39 0,-1 0 34 0,1 0-4 15,2 0-45-15,0 0-37 0,3 0-28 0,-2 0-38 16,2 0 4-16,0 0 10 0,0 0 22 0,6 0 24 16,1 0-3-16,2 0-12 0,2 5-26 15,4-5-27-15,3 0 2 0,6 0-2 0,1 0 2 16,1 0 0-16,2 0 3 0,2 0-5 0,1 0-4 15,-1 0-4-15,-4-3-3 0,1 1 15 0,0 0-4 16,-5 0 9-16,-4 1-3 0,0 0-16 0,-6 1 3 16,0-2 3-16,-4 2 0 0,-3 0 13 15,0 0-1-15,-4 0-14 0,3 0-47 0,-4-1-43 16,0 0-28-16,0 0-66 0,0 0-21 0,0-1-31 16,0 0-56-16,-7 0 15 0</inkml:trace>
  <inkml:trace contextRef="#ctx0" brushRef="#br0" timeOffset="-168723.32">17782 13887 867 0,'-1'0'56'15,"-2"0"25"-15,-1 0 74 0,1 0 20 0,-2 0 3 16,-4 9 1-16,0 0-52 0,-3 5-8 0,1 1-46 15,-3 2-23-15,1 5-27 0,-1 2-2 0,1 3-15 16,1-2-2-16,6 3 5 0,-2-1-3 0,-1-1 3 16,5 2-3-16,-4-3 3 0,3-1-37 15,1-2-55-15,-1 0-58 0,1-2-47 0,1-1-55 16,-3-2-23-16,3 0-32 0,-2-2-25 0,2 0 56 16</inkml:trace>
  <inkml:trace contextRef="#ctx0" brushRef="#br0" timeOffset="-168207.99">18527 13915 699 0,'0'-2'27'16,"-11"0"41"-16,3-2 38 0,-2 1 27 15,-2 0-28-15,1 0 0 0,-2 1 3 0,2-1-28 16,3 3 10-16,-2 0-16 0,-2 0-16 0,1 0 22 15,0 6-5-15,-2 3-22 0,0 1-19 0,-2 1-18 16,0 4 5-16,-2 3 2 0,3 2-7 0,-5 2 10 16,2 3-16-16,-1-1 1 0,2 2-1 0,0 0-2 15,2 1-1-15,3-1-1 0,1-1 7 0,3-1-9 16,2-3 4-16,4 0-3 0,1-4-8 0,0 0 6 16,4-5 1-16,4 0 4 0,2-4 13 0,2-2 13 15,2-2 33-15,1-4-1 0,2 0 14 0,-1-5 55 16,0 0-31-16,-2-3 38 0,-2-1-2 0,-2 0-64 15,-3-1 0-15,-3-1-34 0,1 1-21 0,-4-2-14 16,-1-1 5-16,0 0-10 0,-9 0 5 0,1-1 9 16,-2 4-16-16,-2 1 5 0,-2 0-15 15,-4 3-4-15,1 1 12 0,0 3-21 0,2 2-65 16,0 0-73-16,0 0-95 0,1 0-60 0,5 7-30 16,-3 1-33-16,3 0-34 0,1 1-25 0,2 0 94 15</inkml:trace>
  <inkml:trace contextRef="#ctx0" brushRef="#br0" timeOffset="-167904.07">18729 14223 1591 0,'0'0'71'0,"0"0"33"0,0 0 20 16,0 0 21-16,0 0-42 0,0 0-17 16,-5 0-13-16,5 6-22 0,-6 2-22 0,1 0-19 15,2 1-7-15,-4 5-1 0,3 1-2 0,-1 2-2 16,1 0 8-16,-3 2-34 0,-2-1-51 0,1 1-55 15,2 0-71-15,-2 0-23 0,-3-2-26 0,0-1-47 16,1-1 0-16,-1-2-40 0</inkml:trace>
  <inkml:trace contextRef="#ctx0" brushRef="#br0" timeOffset="-167311.33">19366 13928 1100 0,'0'0'30'0,"0"0"49"16,0 0 36-16,-6 0 14 0,0 0 0 0,0 0-23 15,-2 0-35-15,1 8-6 0,-2 0-24 0,3-1-20 16,-3 5-2-16,0-1-7 0,-2 3-7 0,3 0-7 16,2 1 2-16,-1 2-2 0,0 1 10 0,0 0-2 15,2-1 2-15,2 0 5 0,0-3-15 0,0 1-2 16,1-3-1-16,2 1 5 0,0-2 0 15,0-1 7-15,0-3-1 0,0-2-6 0,8 0 2 16,-1-2 2-16,-1-1 0 0,3-1 0 0,1-1 5 16,1 0-5-16,1 0-4 0,3-6-7 0,0 1 1 15,2-3 4-15,1 1-2 0,-2-3 2 0,2-1 2 16,-2 1 15-16,-1-2 20 0,1-1 14 0,0 0 19 16,-2-2 17-16,-1 2 15 0,-2 0-10 0,0 2 9 15,-3 2 3-15,-2 1 4 0,-1 2 30 16,-2 3-29-16,0 0-38 0,-1 3-31 0,1 0-29 0,-3 0 0 15,0 0 5-15,0 4 17 0,0 2 11 16,0 1 6-16,-9 1-1 0,4 2-21 0,-2 1-17 16,-1 4 4-16,-1-1-8 0,-1 5 2 0,-1 0 5 15,2 1-5-15,-1 1-9 0,1 1 2 0,0-2-8 16,-1 0 6-16,4 1-3 0,-2-1-24 0,0-1-58 16,3-2-66-16,0-2-78 0,-1 0-44 0,1 1-11 15,-2-3-35-15,3-1-4 0,0-3-32 0,0-3-6 16,1 0 1-16</inkml:trace>
  <inkml:trace contextRef="#ctx0" brushRef="#br0" timeOffset="-166943.74">19896 13805 794 0,'0'-1'57'0,"0"1"44"0,0 0 8 0,0 0 39 15,0 0-36-15,7 0-16 0,-3 0 9 0,2 0 13 16,-1 0-2-16,0 7 1 0,-2-2 7 15,0 2 1-15,-1 3 21 0,0 1-28 0,-1 3 0 16,2 4-25-16,-3 2-26 0,0 3 17 0,0 3 9 16,0 1-11-16,-8 3-15 0,0 1-23 0,-1 2-28 15,-7 2-23-15,3 1 12 0,-2-1 9 0,-1 4 0 16,-3-1 0-16,0 1-5 0,1-1-13 0,0 2-47 16,-2-2-52-16,-2-1-134 0,0-2-66 15,2 0-77-15,-3-5-79 0,-2-1 8 0,-2-4-14 16</inkml:trace>
  <inkml:trace contextRef="#ctx0" brushRef="#br0" timeOffset="-164869.9">21082 13963 743 0,'4'0'46'0,"1"0"52"0,0-12 22 0,-3 1 45 15,1 0-5-15,-1 11-55 0,-2-7-25 0,0 7-36 16,0 0-22-16,0 0 22 0,-8 5 9 0,-2 4-2 16,-1 0-19-16,-2 4-12 0,-1 2-5 0,-2 3-7 15,-1 3 4-15,-1 0-4 0,0 1 2 0,-2 2 3 16,-2 1-7-16,0-1-8 0,5 1 2 15,-4-2 2-15,1 0-2 0,2-2-4 0,-1-4 10 16,5 0-20-16,-2-1-62 0,4-3-10 0,-1-2-60 16,0-2-39-16,3 0 1 0,-2-1-31 0,4 1-19 15,2-4-27-15,0-1 56 0</inkml:trace>
  <inkml:trace contextRef="#ctx0" brushRef="#br0" timeOffset="-164511.58">20691 13980 845 0,'-5'6'52'0,"2"-6"25"0,2 0 23 15,-4 3 25-15,4-3-32 0,-1 0-1 0,2 0-14 0,0 0 10 16,8 0 24-16,-2 0-12 0,5 0 2 16,5 0-5-16,-2 7-29 0,7 1 7 0,0 2 12 0,2 1-14 15,2 2-4-15,2 0-6 0,-2 1-23 0,2 0-16 16,-1 1-13-16,-1-2-9 0,-1 0 2 0,-1 0-1 16,-3-1 1-16,0-2-6 0,-3 1 4 0,-1-1-11 15,-3-2 3-15,-2-1 6 0,-1 0-3 16,-4-1 12-16,1 1-57 0,-3-4-40 0,-1 1-54 15,-1-3-52-15,-2-1 16 0,0 0-50 0,-9 0-15 16,5 0-10-16,-4 0-35 0,0 0-10 0,-2 0 59 16</inkml:trace>
  <inkml:trace contextRef="#ctx0" brushRef="#br0" timeOffset="-164309.86">20601 14161 455 0,'-1'-4'41'0,"1"0"21"0,0 1 30 16,0 0 25-16,9 0-24 0,-1-2-19 0,5 2-33 15,0-1-13-15,4 0-17 0,0-1-3 0,5 0 1 16,2 1-7-16,1-2-6 0,4-1 4 0,-4 3-1 16,2-2-1-16,2 2 11 0,-6-1-5 0,-1 0-26 15,-1 0-51-15,-4 1-64 0,-4-1-51 0,3 0-44 16</inkml:trace>
  <inkml:trace contextRef="#ctx0" brushRef="#br0" timeOffset="-164012.36">20868 13908 764 0,'-1'-1'61'0,"-2"1"32"0,0 0 43 0,0 0 47 15,1 0-47-15,-3 0-11 0,3 0-10 0,-1 0-17 16,0 7-11-16,1 1-7 0,1 2-18 16,1 3-9-16,0 3 10 0,0 1 11 0,0 3 16 0,6 3-13 15,-3 2 1-15,2-1-24 0,-1 3-23 0,-1 2-14 16,0-1 27-16,0 1-4 0,-2-1 0 0,-1-2 7 16,0 1-45-16,0-2 5 0,0 1-2 15,0-3-10-15,-6 0 10 0,6-2-3 0,-4-2-7 16,0 0 12-16,1-2-11 0,1-4 4 0,2-1-73 15,-3-3-28-15,3-1-41 0,-1-1-58 0,1-2 44 16,0-3-40-16,0-1-50 0,0-1-24 0,0 0-76 16,0 0-20-16,0-8 91 0</inkml:trace>
  <inkml:trace contextRef="#ctx0" brushRef="#br0" timeOffset="-162708.43">22535 13465 497 0,'-9'0'59'0,"1"0"28"0,-2 0 26 0,0 0 36 16,0 6-43-16,-2 0-4 0,-2 1 17 0,2 1 0 15,-6 4-11-15,2 0 0 0,-1 4-13 16,1 2-16-16,-4 6-3 0,-1 1-13 0,2 5-15 16,-1 4 0-16,0 1 6 0,-2 3-1 0,2 1-5 15,2 2 6-15,1-2 6 0,3 2 2 0,0-1-3 16,4-3-22-16,5 1-7 0,-1-3-8 0,6-2-11 16,0 0-6-16,0-4-9 0,11-1-1 0,-1-2 40 15,2-3-28-15,-1-4 2 0,4-2 19 0,0-3-28 16,1-4 29-16,2 0 6 0,-2-3-26 0,-1-2-11 15,0-1 11-15,-3 0-4 0,-1-1 1 0,0-2 15 16,-5-1-3-16,-1 0-9 0,-2 0 9 0,1 0-14 16,-3-5-6-16,-1 1-1 0,0 1-12 0,0 0 13 15,0 1 0-15,0 1-61 0,0-2-61 0,-8 2-56 16,3 0-52-16,2-1 5 0,-3-1-25 16,1 2-41-16,1-4-34 0,0 1-49 0,0 0 88 15</inkml:trace>
  <inkml:trace contextRef="#ctx0" brushRef="#br0" timeOffset="-161912.08">22751 13884 684 0,'-4'2'29'0,"-4"-1"32"0,3 0 35 15,-1-1 27-15,-1 0-29 0,-2 0-16 16,4 0-35-16,1 0-16 0,2 0-2 0,2 0-11 16,0 0-2-16,0 0-12 0,6 0 11 0,-1 0 21 15,1 0 21-15,1 0 15 0,-3 0-7 0,5 0-21 16,3 0-12-16,1 0-10 0,5 0 10 0,2 0 15 15,7 0 3-15,-1 0-1 0,4-6-2 0,2 3-13 16,0-1-13-16,1 0-5 0,-1 0-7 0,-2 1 1 16,0 0-6-16,-2 0 4 0,0-1 2 0,-2 2-6 15,-4 0 6-15,-1-1-6 0,-6 2 0 0,-4 0 0 16,-1 0 2-16,-3 0 3 0,-2-1 1 0,-1 2-4 16,-4 0 0-16,0 0-4 0,0 0-2 0,0-1 10 15,0 1-10-15,0 0-17 0,-5 0-60 0,1 0-31 16,4-1-59-16,-4 0-12 0,-1 0-16 0,-1 1-33 15,1-1 9-15,0-2-17 0,2 2 45 0</inkml:trace>
  <inkml:trace contextRef="#ctx0" brushRef="#br0" timeOffset="-161611.97">23008 13646 794 0,'-2'0'76'0,"-1"0"33"0,1 0 80 16,-1 0 45-16,0 0-36 0,0 4-11 16,-5 0-45-16,2-3-15 0,-1 3 12 0,-1 3-8 15,-1-1-21-15,1 5 9 0,-2 2-39 0,-2 3-4 16,4 5-3-16,-2 1-37 0,0 3-9 0,0 2 1 15,0 2-8-15,2-1 5 0,-2 1 1 0,2 0-5 16,-1 0-5-16,2-2 2 0,1-1-22 0,1-1-54 16,-2-2-75-16,2-2-89 0,-2-2-47 0,2-2-39 15,2-3-33-15,-2-1-22 0,3-4-59 0,-1-1 38 16</inkml:trace>
  <inkml:trace contextRef="#ctx0" brushRef="#br0" timeOffset="-161264.67">23749 13659 1115 0,'5'-2'50'0,"-2"0"63"16,2 2 69-16,-5 0 27 0,0 0-21 0,0 0-46 15,0 0-45-15,0 0 16 0,0 0-1 0,0 8-19 16,0 0-17-16,-8 1-34 0,2 4-20 0,-2 1 7 16,1 3-2-16,-2 2-2 0,3 2-5 0,-2 2 0 15,0-1-4-15,-2 1-3 0,2-1 3 0,2 0-3 16,-2 0 3-16,0-1-7 0,0-3-9 0,2 0-27 15,0-1-42-15,-2-1-55 0,2-4-71 0,-1 0-52 16,2-2-45-16,0 0-31 0,-2-3-53 0,2-3-13 16,4 1 58-16</inkml:trace>
  <inkml:trace contextRef="#ctx0" brushRef="#br0" timeOffset="-160954.52">23890 14079 1315 0,'0'-1'63'0,"0"1"64"15,0 0 22-15,0 0 37 0,0 0-37 0,-8 0-50 16,3 6-17-16,2 0-33 0,-2-1-21 0,2 1-18 16,-2 4-5-16,1-1 3 0,0 1-1 0,-2 3 8 15,3-1 9-15,0 0-11 0,-2 0 2 0,2 0-15 16,0-1-48-16,-2 0-48 0,1-4-41 0,-1 2-54 16,-2-1-61-16,3 0-36 0,-3-3-64 15,1-1-38-15</inkml:trace>
  <inkml:trace contextRef="#ctx0" brushRef="#br0" timeOffset="-160541.92">24380 13764 1001 0,'-8'0'55'0,"4"0"45"0,4 0 41 0,-5 0 33 16,2 0-14-16,-2 0-31 0,1 6-14 0,0-1-5 16,1 2-33-16,-3 1-1 0,-1 2-10 0,1 2-23 15,-1 2 0-15,-2 3-7 0,3 2-14 16,-1 1-2-16,-1 1-7 0,1 1-9 0,2-1 3 16,0-1-1-16,-1 0 3 0,1-2 2 0,-3-1-2 15,3-1-1-15,1-2-25 0,-3-1-63 0,2-2-56 0,1 1-74 16,0-3-43-16,0-1-11 0,-1 0-42 15,2-2-53-15,0-2 22 0</inkml:trace>
  <inkml:trace contextRef="#ctx0" brushRef="#br0" timeOffset="-159950.95">24738 13569 735 0,'-4'0'42'15,"1"0"47"-15,0 0 18 0,0 0 22 0,-1 0 19 16,3 0-29-16,-2 0-8 0,3 0 2 0,-5 0-34 15,5 0-8-15,0 0 0 0,0 0-26 0,0 0-18 16,0 0-8-16,0 0-2 0,0 0 28 16,0 0 14-16,0 0-2 0,0 5 13 0,5 0 0 0,-1-1 8 15,0 2 13-15,1 1-16 0,-2 0 4 16,3 3 13-16,-1 0 42 0,2 4-3 0,-2 0-25 16,0 6-32-16,2 0-48 0,-4 3 9 0,0 2 3 15,-3 2-1-15,0 3 4 0,0 0-8 0,-6 1-14 16,-1 1-7-16,1 0-9 0,-2 1 2 0,-3-1 7 15,0 1 5-15,-2-1-3 0,4 0-2 0,-3-1-2 16,0-2-3-16,2-2 3 0,-1-1-8 0,-3-3 5 16,3-5 1-16,-1-1-4 0,2-3 1 0,0-2 0 15,0-1-10-15,0-2 5 0,2-2-21 0,1-2-35 16,0 0-48-16,2 0-76 0,2-2-56 0,0-2-72 16,-2-1-54-16,2 0-21 0,-2 0-36 0,2-7-31 15,-2 0 58-15</inkml:trace>
  <inkml:trace contextRef="#ctx0" brushRef="#br0" timeOffset="-158285.96">25009 13050 274 0,'0'0'40'0,"0"0"3"15,0 0 27-15,0 0 33 0,0 0-32 0,-3 0 12 16,3 0-19-16,0 0-15 0,0 0 3 16,0 0-8-16,0 0-3 0,0 0-15 0,0 0-9 15,0 0-8-15,0 0-1 0,0 0-8 0,0 0-2 16,0 0 11-16,0 0 10 0,7 0 10 0,1 0-3 16,2 0-5-16,2 0 5 0,2 4-11 0,2 0 2 15,4-1-3-15,1 2-14 0,3 0 13 0,2-1 47 16,1 0-11-16,5 2-3 0,-1 0-3 15,8 1-43-15,0 0 12 0,0 0 7 0,3 2 19 0,3-1 2 16,-2 0-7-16,3 1-5 0,-2-2-22 16,1 0-2-16,-3-1 2 0,-2 0 4 0,-1-3 4 15,-1 1 2-15,-6 0 4 0,-2-3-10 0,-5 4 0 16,-1-3 13-16,-5 1 7 0,-5-2 6 0,-1 1-5 16,-5 0-19-16,0-2-4 0,-5 1-3 0,-2-1 1 15,-1 0-5-15,0 0-5 0,0 0 10 0,0 1 15 16,0-1 10-16,0 3 15 0,0-3-15 0,0 2-16 15,0 1-5-15,0 0-10 0,0 3 4 0,-3-2 2 16,3 2 5-16,0 1-5 0,0 2 7 0,0-1 3 16,-1-1 1-16,1 4 4 0,-4-1 0 0,1 3 7 15,0-2-5-15,1 3 0 0,-1 0-12 0,0 1-3 16,-1 1 3-16,-3 1-7 0,2 3 9 16,-3 1-2-16,3 1 4 0,-5 4 10 0,2 1 12 15,0 3 0-15,-5 2-1 0,2 3 4 0,1 0-5 16,-2 3 0-16,1 1-2 0,1 2-18 0,-1-1-2 15,3 1 5-15,0 1 22 0,-1 1 34 0,1-1 14 16,2 2 21-16,-2 1-12 0,-1-1-42 0,1 1-23 16,0-1-23-16,-4 5-16 0,2-1 17 0,-3 3 11 15,0-2-3-15,-1 2 15 0,1 1-5 0,-3 0-7 16,2-1 1-16,-2-1-10 0,2-4 2 0,2-3 0 16,-1-3 5-16,-1-3-2 0,3-2-1 0,-1-3 1 15,2-4-12-15,2-2-5 0,-1-4 7 0,0-1-7 16,5-3 2-16,-1-3 6 0,0 0 4 15,2-4-2-15,-2-1 2 0,2-2 5 0,-3-1 2 0,-1-2 7 16,-1 2 6-16,-1-3-11 0,-2 2-11 16,1-4 2-16,1 2-7 0,-2-1 5 0,0-1-3 15,-1 1-4-15,2 0 4 0,-2-3-2 0,-2 1 0 16,0 0-2-16,-3 1-3 0,-1-1 2 16,-1 0-2-16,2-1 2 0,-1 3 1 0,1-3-3 15,0 3 4-15,1-2-21 0,2 1-53 0,0 0-77 16,-1 2-72-16,1-3-65 0,0 0-50 0,-1-1-38 15,1 1-34-15,-2-1-76 0,1 0-1 0</inkml:trace>
  <inkml:trace contextRef="#ctx0" brushRef="#br0" timeOffset="-153836.97">15848 15430 441 0,'3'0'50'0,"-1"6"12"0,3-6 28 0,-3 4 21 15,-1-4-29-15,-1 0-10 0,0 0-22 0,0-7-3 16,0 4-2-16,0-2 28 0,0 5 17 0,0 0-17 16,0 0 7-16,0 0-37 0,0 0-4 0,0 0 39 15,0 0-18-15,0 0 6 0,3 0-16 0,-3 0-28 16,0-5-12-16,0 3 2 0,0-2 1 0,0 1-7 16,-6 1 0-16,-1 1 6 0,-2 1-2 0,0-2-3 15,1 2-1-15,0 0-4 0,-5 0 10 0,2 0-6 16,-1 0-1-16,0 0 3 0,0 0-10 15,-2 5 4-15,2-1 6 0,0 1 2 0,1 0-4 0,-1 0-4 16,0 1-4-16,4 0-2 0,-2 2 2 0,1-1 4 16,3-1 5-16,-1 0-9 0,1 1-3 15,1 0 1-15,-1 0 0 0,3 1 2 0,-2-1 6 16,2 0 10-16,0 2 3 0,1-1 14 0,-1 2 3 16,0 0-1-16,1 0-4 0,2 1-14 0,-3 1 0 15,-1 0-7-15,2 1 0 0,1 0 3 0,-1 1-1 16,0 2-3-16,1-4-1 0,1 3-6 0,0-3-2 15,0 0 4-15,0 0 2 0,0 0 15 0,0 0 13 16,0 0 7-16,5 1-5 0,-5 0 2 16,1 0-16-16,-1 1 10 0,0 1 38 0,0 2-1 15,0 0 8-15,0 1-18 0,0-1-35 0,-6 1-6 16,-1 2-7-16,-1 3 9 0,1-1-5 0,0 0-1 16,1 1 1-16,-1 0-13 0,-1 4 3 0,2-2-3 15,0 1-5-15,3-4 12 0,0 0-5 0,-2 1-2 16,1-1-2-16,0-3-9 0,-1-1 13 0,-1 1-9 15,4-2 12-15,-1-3 1 0,2 1-6 0,-1-1 59 16,0 1-2-16,1-1-2 0,-1-1 4 0,0-1-48 16,2 0 0-16,0 2 1 0,-1-2 4 0,-2-1-11 15,0-2-1-15,1 0-1 0,2 1-3 0,0 0 13 16,0-1-1-16,0-1 9 0,0 1-9 0,0 2-15 16,0-2-1-16,0 0-1 0,0-2 3 0,6 0 6 15,-6-1-1-15,3-2-10 0,2 1 4 16,-1-2 6-16,-3 0 11 0,2-1 25 0,-1 1 11 15,4-1 16-15,-1 1-14 0,-1-2-26 0,3 2-12 16,1-3-21-16,4 2 7 0,0-1 4 0,2-1 1 16,6 0 5-16,-1 0-3 0,4 0 10 0,2 0 2 15,2 0-5-15,1 0 1 0,2 0-8 0,0 0 0 16,-3 0 3-16,3 0-5 0,-5 0-5 0,-2 0-2 16,-3 0 2-16,-3 0 7 0,-4 0 0 0,-2 0 0 15,-3 0-2-15,-3 0 14 0,-2 0 15 0,-3 0 8 16,0 2-3-16,0 1-24 0,0-2-6 0,0-1-4 15,0 0 5-15,0 3 0 0,0-3-10 0,0 0 2 16,-5 0-2-16,5 0 15 0,-3 0-5 0,-1 0 2 16,2 0-17-16,0 0-49 0,1 0-35 15,-1 0-70-15,1-8-5 0,-1 1-20 0,0 2-61 16,-4 0-21-16,1 1-35 0,0-3-21 0,1 2 6 16,-2 0-21-16,2 0-52 0,0 0 38 0</inkml:trace>
  <inkml:trace contextRef="#ctx0" brushRef="#br0" timeOffset="-153141.9">17261 15673 721 0,'0'-7'49'16,"0"3"46"-16,-7-1 69 0,2 0 26 15,-1 3-6-15,1-3-9 0,-1 4-52 0,0 0-9 0,-1 1-13 16,-1 0-24-16,0 0 2 0,-1 8 6 0,3 2-8 16,-1-1 25-16,-1 3 7 0,-1 1-8 15,-2 3-23-15,0 4-31 0,-5 1-32 0,0 1-12 16,-3 2-8-16,-1 1-6 0,0 0 11 0,-1 2-7 16,0-3 14-16,3 1-2 0,1-1-10 0,0-2 14 15,1-1-7-15,3-1 9 0,2 0-2 0,0-2-16 16,3-3 5-16,-1 0-84 0,1-4-31 0,3-1-45 15,0-2-64-15,0-1 12 0,2-2 5 0,-1-1-27 16,1-1-24-16,1-3-24 0,1 0-42 0,-1 0 57 16</inkml:trace>
  <inkml:trace contextRef="#ctx0" brushRef="#br0" timeOffset="-152823.3">16791 15709 890 0,'0'-1'45'0,"0"-2"42"0,0 2 31 0,0 0 3 15,0-1-50-15,0 1 12 0,0 1 22 0,0 0 6 16,0 8 38-16,6-2-26 0,2 3-29 0,0 0 22 16,3 1-12-16,1 2 33 0,5 0-8 0,0 0-34 15,2-2-14-15,1 2-49 0,4-1-12 0,0-1 12 16,1 1-10-16,2 0-4 0,2-1-2 0,-1 0-5 15,0 0 12-15,1-1-7 0,-2 0-4 0,-1 2-3 16,-3-2-2-16,-1 0 7 0,-5 0-3 0,-1-2 3 16,-2 2-5-16,-1-2-7 0,1 1 5 15,-4-2 5-15,-1 1-72 0,4-3-21 0,-5 1-78 16,1-1-64-16,-1-1 10 0,1-1-21 0,-2 1 24 16,-2-1 17-16,0 0-25 0,-2-2-36 0,-2 0-19 15,-1 0-37-15,0 0 65 0</inkml:trace>
  <inkml:trace contextRef="#ctx0" brushRef="#br0" timeOffset="-152551.95">16863 15858 605 0,'-9'0'36'15,"0"0"50"-15,4 0 28 0,-2 0 12 0,3 0-37 16,2 0-50-16,-1 0-27 0,3 0-16 0,0-4 60 16,0 4-1-16,12-4 5 0,-3 2 2 0,2-1-54 15,3-1-6-15,0 1 6 0,3-1-2 0,3-1-10 16,0 3 5-16,2-4-4 0,2 2 3 0,-3 2 5 16,2-3-6-16,2 1-3 0,-3 0 2 0,-1 2 12 15,-2 0-3-15,-3 2-76 0,0 0-30 16,-2 0-81-16,-2 0-38 0,-4 0 19 0,-1 0-40 15</inkml:trace>
  <inkml:trace contextRef="#ctx0" brushRef="#br0" timeOffset="-152271.35">17098 15591 633 0,'-7'-4'23'0,"-1"3"62"0,5-3 34 0,-3 0 67 15,1 1-6-15,0-2 1 0,1 1-3 0,-3 2-39 16,5-1 14-16,-1 3-47 0,3 0-10 0,-4 0 10 16,4 0 19-16,0 7 13 0,0 1-15 15,0 3 4-15,0 2-25 0,-8 3-22 0,-2 6 16 16,1 2-7-16,-2 5-19 0,3 0 1 0,0 5-22 16,0 0-35-16,2 1-9 0,1 0-5 0,2-3-7 15,1 1 12-15,1-4-3 0,1 0 0 0,0-2 13 16,0-5-13-16,0 0 1 0,6-4-53 0,-6-2-48 15,3-2-64-15,2-2-118 0,3 0-40 16,-7-3-52-16,-1-1-60 0,0-1-14 0,0-2-4 16</inkml:trace>
  <inkml:trace contextRef="#ctx0" brushRef="#br0" timeOffset="-151072.14">17883 15758 677 0,'-3'0'62'16,"-1"0"38"-16,2 0 50 0,2 0 21 16,-2 0-39-16,1 0-9 0,-1 0-12 0,1 0-3 15,-1 0-26-15,0 0-25 0,2 0-35 0,0 6-20 16,0-6 7-16,0 0 45 0,0 0 10 0,10 0 11 0,-1 0 7 16,4 0-40-16,4 0-10 0,-1-5 4 15,8 0-6-15,-1 0-2 0,7-2 4 0,-1 1-6 16,4 0-7-16,-1-1-1 0,3-2-7 0,0 3-3 15,-2-2 5-15,-2 2-8 0,-1 0-1 0,-3 1-8 16,-2 1 0-16,-7 0 4 0,-2 2 2 0,-5 0 2 16,-5 1 3-16,0 0-3 0,-3-1 11 0,-1 2 9 15,-2 0-6-15,0-1 8 0,0 1-32 0,0 0-51 16,0 0-42-16,-5 0-53 0,-2 0-17 16,2 0-35-16,0 0 18 0,0 0-26 0,2 0-28 15,1 5 1-15,-2-5-37 0,-2 4 14 0</inkml:trace>
  <inkml:trace contextRef="#ctx0" brushRef="#br0" timeOffset="-150788.14">18141 15493 1047 0,'-5'-3'57'0,"0"2"45"15,5-2 85-15,-3 3 26 0,2-3-12 16,1 1-29-16,-5 1-57 0,5 1 42 0,0 0-5 16,0 0 24-16,0 6 10 0,0 3-57 0,0 4 7 15,0 1-28-15,0 3-40 0,0 3-16 0,0 3-36 16,6 2-13-16,-6-1 4 0,3 2 9 0,1 1-13 16,-4 0 4-16,0 2 7 0,0-1-9 0,0-1 0 15,0-1-2-15,0-2-20 0,0-1-49 0,-5-1-40 16,2-4-72-16,-2 0-104 0,2-3-36 0,0 0-50 15,1-1-54-15,-1-3-25 0,0-1-4 0</inkml:trace>
  <inkml:trace contextRef="#ctx0" brushRef="#br0" timeOffset="-149927.16">19216 15270 378 0,'0'-4'26'15,"0"2"31"-15,0-1 25 0,0 1 42 16,0 1 9-16,0 1-18 0,0-2 18 0,0 2-10 16,0-1-5-16,-5-1-14 0,-1-2-25 0,0 2 15 15,0 0-18-15,-2 0 9 0,1 0 7 0,-2 2-41 0,1-3 16 16,0 3 5-16,-2 0-17 0,0 0 6 16,0 8-12-16,-1-1-10 0,-2-1-7 0,-1 3-13 15,-2 0-8-15,2 4 4 0,-2 1 6 0,0 1 8 16,-1 2-6-16,2 2 15 0,-3 1 5 0,3 1-10 15,-2 1 2-15,4 1-17 0,-1 2-18 0,3-1 2 16,0 1-4-16,3 1 4 0,0 1 5 0,3 0 4 16,2 0 2-16,2 1-11 0,1-3-4 0,0-1 2 15,0-3-5-15,6 0 10 0,2-3 4 0,2-3-9 16,4-3 4-16,-1 0-1 0,2-4-8 0,1-2 3 16,1-2 4-16,1-1-9 0,1-3 7 0,0 0 5 15,-3 0-10-15,-1-7 8 0,0 1-1 16,-1-2 0-16,-5-1 27 0,-1 0 51 0,0-1 19 15,-2-1-1-15,-3 1-16 0,-3-2-38 0,0 0-9 16,0 0 16-16,0 0 8 0,-4 2-14 0,-7-2-7 16,3 3-17-16,-2 1-11 0,0 1 6 15,-3 2-16-15,-5 0 3 0,2 4-8 0,-1 1-5 16,-1 0 18-16,1 0-13 0,1 0 7 0,-1 6 5 16,4 0-66-16,-1 0-50 0,6-1-55 0,-1 2-112 15,1-2-18-15,3 0-39 0,0 0 1 0,1 0 6 16,0 0-19-16,1-1-8 0,0-1 28 0</inkml:trace>
  <inkml:trace contextRef="#ctx0" brushRef="#br0" timeOffset="-149253.25">19507 15769 399 0,'0'-1'51'16,"0"-1"20"-16,0 2 46 0,0 0 34 16,0 0-31-16,0 0 28 0,0 0-26 0,0 0-5 15,0 0 8-15,0 0 4 0,0 0-15 0,0 0-4 16,0 0-4-16,0 0-33 0,0 0 2 0,0 0-29 16,0 0-16-16,0 0 17 0,0 0 17 0,0 7 11 15,0 0-8-15,0 1-37 0,0 4-23 0,0-2-7 16,0 3-5-16,-4 1 5 0,-3 0-2 0,2 0 2 15,0 1 7-15,-1-1-7 0,0-1 6 0,-2 0-70 16,2 0-62-16,-1-2-72 0,0-2-84 0,0 0-13 16,-1-2-29-16,3-1-59 0,-1-2 62 15</inkml:trace>
  <inkml:trace contextRef="#ctx0" brushRef="#br0" timeOffset="-147961.89">20013 15348 371 0,'0'0'35'16,"0"0"29"-16,0-3 10 0,0-2 30 0,0 1-11 16,0-1-9-16,0 0 16 0,6 2-10 0,-6 1 16 15,4 1-8-15,-1 0-2 0,-3 1-12 0,0-1-23 16,0-1 6-16,0 2-11 0,0-3 0 0,0 3-3 16,0-2-11-16,0 0-7 0,0 1 29 0,0 1 8 15,5 0-3-15,-5 0 16 0,7 8-8 0,-4 1-11 16,2 2 9-16,-2 1-19 0,-3 5-21 15,0 0-7-15,0 1 3 0,0 1 6 0,0 2-8 16,-8-2 1-16,2 2-21 0,-1-1-9 0,2 0 2 16,0 1-6-16,-2-1 11 0,4 0-1 0,-3-1 3 15,3-1-3-15,-2-3-6 0,4 0-2 0,-3-5 4 16,3-1-6-16,1 1 0 0,0-5 1 16,0 0-10-16,0-3 15 0,0 0 0 0,0 0-6 15,0-1 13-15,0-1-16 0,0 0 14 0,0 0 6 16,5 0 10-16,-2 0 5 0,0 0-12 0,3 0-1 0,0-6-17 15,1 1 2-15,1 1 0 0,3-2-6 16,-2 0 8-16,3 1 0 0,1-1 8 0,0 0-6 16,1 0-6-16,-1 0-1 0,4 1-4 0,-2-2 12 15,0 1-7-15,0 0 2 0,-2-1 7 0,2 0-5 16,-2-1 14-16,1 3 2 0,-3-2-7 0,-3 0 5 16,5 0-5-16,-7 2-4 0,2-1 0 0,3 0 2 15,-3 0 9-15,-2 0-2 0,2 1 20 0,1-2 14 16,-4 2-4-16,3 0 5 0,-3 1-26 0,2 0-11 15,-3 0 5-15,-1 2 6 0,0 1 24 0,1-1 17 16,-3-1-9-16,1 3-2 0,-1-1-17 0,-1 0-24 16,4 1 6-16,-4-2-4 0,0 2 1 15,1 0 5-15,-1 0 2 0,2 0-2 0,-2 0 2 0,1 0-7 16,-1 0-3-16,0 0-1 0,0 0-6 16,2 0 6-16,-2 0-13 0,0 4 4 0,2-4-1 15,-2 0-6-15,0 5 3 0,0-3 3 0,0 3 2 16,0 0 4-16,0 4 8 0,0 2-7 0,-7 1 10 15,2 2-10-15,1 3-5 0,-3 2-5 0,2 1-10 16,-1 2 15-16,2-1-3 0,-1 1 8 0,-2 0 5 16,4 0-12-16,-2-1 4 0,-1-1-4 0,3-1-8 15,-2-1 10-15,1-2-3 0,0 0 1 0,1-1 9 16,1-4-5-16,-1 0-4 0,2-3 1 0,-2 0-16 16,1-3 10-16,2 1-3 0,0-4-3 0,0 1 13 15,0-1-5-15,0-2 0 0,0 0 8 16,0 0-4-16,0 0-6 0,0 0 5 0,0 0-8 15,0 0 3-15,0 0 4 0,0 0 5 0,0 0 3 16,0 0-5-16,0 0-10 0,0 0-10 0,0 0 8 16,0-2-45-16,0-2-23 0,0 0-18 0,0 0-68 15,0 1 15-15,0-2-24 0,0 0-72 16,0 1-21-16,0-1-36 0,-4 0-25 0,0 1 6 0,4 0-12 16,0-1-52-16,-5 1 36 0</inkml:trace>
  <inkml:trace contextRef="#ctx0" brushRef="#br0" timeOffset="-147027">21147 15534 648 0,'-6'5'45'0,"2"-3"38"0,4-2 30 0,-3 0 56 16,2 0-35-16,-3 0-6 0,0 0-27 0,2 0-40 16,-1 0 8-16,1 0-13 0,0 0 9 0,2 0-9 15,-3 0-21-15,3 0-13 0,0 0-16 0,0 0-4 16,0 0 2-16,0 0 5 0,0 0-3 16,8 0 6-16,-1 0 7 0,-1 0-5 0,3 0 11 15,3 0-12-15,0 0-11 0,4-3 6 0,2 1-4 16,2-1 0-16,5 2-4 0,0-4-4 0,5 2 9 15,-3-1-5-15,1 0 14 0,0 0-8 0,1 2 13 16,-4-2 25-16,0 0-9 0,-5 0 7 0,0 0-14 16,-2 1-18-16,-5 1 11 0,0-1 3 0,-5 1 2 15,-2 1-9-15,-3 1-5 0,0 0 1 0,-1-2-6 16,0 2 6-16,-1 0-3 0,-1 0-7 16,0 0-1-16,0 0 0 0,0 0 2 0,0 0 0 0,0 0 5 15,0 0 6-15,-5 0-13 0,2 0-34 16,0 0-51-16,0 0-45 0,1 0-47 0,-4 0 5 15,1 0-7-15,-3 0-25 0,4 0-14 0,-3 0-55 16,2 0-14-16,-5 0 35 0</inkml:trace>
  <inkml:trace contextRef="#ctx0" brushRef="#br0" timeOffset="-146730.08">21328 15357 994 0,'0'-4'59'16,"-2"4"36"-16,2 0 49 0,0 0 62 0,0 0-59 16,0 0-16-16,0 0-31 0,0 0-35 0,0 0 29 15,0 0 12-15,0 0 0 0,0 9 45 0,0 4-27 16,0 0-33-16,-8 4-16 0,1-2-68 0,1 6-9 15,-2 1 2-15,-1 1 0 0,1 3-7 0,-2 0 12 16,-1 1-3-16,2 3-9 0,-3 0 11 0,2-2-1 16,-2 0-7-16,3-1 1 0,-2-4-83 0,1-2-81 15,5-2-73-15,-4-1-98 0,4-1-27 0,1-4-64 16,0-3-1-16</inkml:trace>
  <inkml:trace contextRef="#ctx0" brushRef="#br0" timeOffset="-145946.4">22051 15263 519 0,'0'0'39'0,"0"0"52"0,0 0 43 16,-5 0 30-16,4 0 9 0,-1 0-26 0,2-5-38 16,0 5 7-16,0 0-6 0,0 0-19 0,0 0 4 15,0 0-28-15,0 0-27 0,0 0 56 16,0 0 40-16,0 5-15 0,0 1 66 0,0 1-66 0,0 4-21 15,0 2 30-15,0 3-66 0,-9 4 9 16,-1 4-34-16,1-1-18 0,-2 2-14 0,0 3-7 16,1-1 11-16,-1 0-13 0,2 0 4 0,1-1-6 15,0-1-3-15,-2-2 11 0,4 0-6 0,0-3 9 16,-1-2-80-16,2-1-78 0,-1-3-54 0,3-1-84 16,0-3-18-16,-2-2 0 0,4-2-34 15,-1-1-23-15,0-5 3 0,1 0 67 0</inkml:trace>
  <inkml:trace contextRef="#ctx0" brushRef="#br0" timeOffset="-145328.02">22377 15629 934 0,'0'0'34'16,"0"0"42"-16,0 0 34 0,0 0 25 15,0 0-35-15,0 0-33 0,0 0-16 0,0 0-9 16,0 0 22-16,0 0 13 0,0 0-20 0,0 0-12 15,0 0-11-15,0 0-5 0,0 5 13 0,0-5 39 16,0 5 8-16,3 0 4 0,-3 1-6 0,0 0-34 16,0 3-25-16,0 1-8 0,0 2-11 0,-9 2-7 15,2 3 7-15,-1 0-9 0,-1 0 13 0,-2 1-4 16,0-2-22-16,-2 3-69 0,2-3-83 0,-2-1-111 16,-1-2-82-16,0-1-60 0,-2 0-21 0</inkml:trace>
  <inkml:trace contextRef="#ctx0" brushRef="#br0" timeOffset="-144597.46">22984 15283 483 0,'0'-1'41'0,"0"-1"18"0,0-1 39 15,0 1 23-15,0 2-24 0,0 0-6 0,0 0-27 16,0 0-1-16,5 0 0 0,-5 0 14 0,0 0-9 16,0 0 0-16,0 0-19 0,0 0 7 15,0 0 46-15,0 0-13 0,0 0 1 0,0 0-6 16,0 7-17-16,4 1 6 0,-4 2 9 0,0 3-19 15,0 3-20-15,0 0-11 0,0 5-13 0,-9 1-8 16,3 4-9-16,-6 0 5 0,0 3 1 16,2 2 5-16,-1-2 0 0,-1 3-9 0,1-2 1 0,-2 3 1 15,4-1-55-15,-3-2-63 0,2-3-93 0,-5-3-61 16,7 0-50-16,-3-5-54 0,2-4-2 0</inkml:trace>
  <inkml:trace contextRef="#ctx0" brushRef="#br0" timeOffset="-142928.61">23221 15181 413 0,'-6'0'0'0,"-2"0"49"15,-1 0 8-15,1 0 29 0,-1 0 39 0,2 0-29 16,1 0 3-16,2 0-17 0,1 0-39 16,1 0-24-16,-1 0-5 0,3 0-14 0,0 0 1 15,0 0 3-15,0 0 2 0,0 0 17 0,5 0-6 16,3 0 7-16,3 5-5 0,0-5-13 0,5 5 0 0,1-2-2 16,5-2 0-16,0 2-8 0,4 0 6 0,-1-1 0 15,2 2 2-15,0 0 9 0,0-3 1 16,-1 3-9-16,-3 0-12 0,1 0 5 0,-2-1 4 15,-2 2 34-15,-4-4 39 0,0 3-11 0,-4 0-7 16,-2-1-27-16,-1-1-32 0,-2 1-6 0,-2 1 8 16,-4-2 0-16,2 1 39 0,-1-2 36 0,0 1-5 15,-1 0-4-15,-1 0-27 0,0 1-31 0,0-1 6 16,0 3 1-16,0-2-3 0,0 1-3 0,0-1-1 16,0-1-4-16,0 2-2 0,0 0 10 15,0 0 9-15,0 1 18 0,0-1 3 0,0 1-3 16,-6 1-5-16,3 0-15 0,-1 2-3 0,3-1 8 15,-3 1-5-15,3 1 4 0,-2 1 3 0,-2 2-5 0,5 0-6 16,-3 0-5-16,0 0-5 0,1 3 3 16,1 0 14-16,-3 2 8 0,1 1 15 0,2 3-6 15,-4 2-8-15,2 2-9 0,-2 3 57 0,1 3-6 16,0 2 3-16,-2 3-3 0,1-2-77 0,-1 3 19 16,0-2 24-16,1-1 20 0,-2 0 5 0,1 0-11 15,0-3-28-15,0-2-14 0,-1-1 1 0,2-2 2 16,1-2-2-16,-3-2-12 0,2-1-3 0,-4-3-4 15,3-1-2-15,1-2 14 0,-2 0 20 0,-2-1 10 16,3-1 12-16,-2-2-5 0,0 0-12 0,-3-4-8 16,5 3-3-16,-2-3 7 0,-3 0-3 0,1-2-6 15,1 0-5-15,-1-1-19 0,-2 0 0 0,0-2 5 16,2 0 2-16,-3-1 9 0,-2 1-2 0,0 0-7 16,0-1-2-16,-2 0-29 0,-2 0-77 15,3 1-113-15,-2 0-94 0,-2 0-99 0,-2-1-31 16,0 1-19-16,-1-1-40 0</inkml:trace>
  <inkml:trace contextRef="#ctx0" brushRef="#br0" timeOffset="-137430.77">6541 15292 364 0,'-7'4'7'0,"-1"-1"62"16,3-2 13-16,-1-1 14 0,0 0 12 15,1 0-64-15,0-5-10 0,4 0-8 0,1 2-21 0,0 3 53 16,0 0 6-16,0 0-8 0,5 0 50 0,-2 7-29 16,2-1-8-16,-1 1 4 0,2 2-28 15,-4-2-18-15,1 3 1 0,-3-3 6 0,2 3-22 16,-2 1-10-16,0 0 6 0,0 1-12 0,0 1 7 15,0 1 3-15,0 1-6 0,0-1 8 0,0 0-5 16,0 1-5-16,0-1 6 0,0-2-12 0,5 3 2 16,-2-3 8-16,2 3-6 0,-1-1 6 15,-1-1 4-15,0-1-3 0,2-1-1 0,-2 1 0 16,-1-3-2-16,3-1 0 0,0 0-8 0,-4-2 4 16,5 0 2-16,-4-2 2 0,1 0 4 0,2 0-2 15,-2-1 4-15,0 1-3 0,1-1-1 0,0 1-4 16,1-1-1-16,-2 2 7 0,3-1 6 0,-1-1 40 15,3-1 9-15,1 2 3 0,-1-1-2 0,4-1-41 16,2-1-15-16,-2 1-4 0,7-2 0 0,-1 2 8 16,5-2-6-16,3 0-2 0,2 0 2 0,4 0-6 15,1 0 0-15,2 0 0 0,1 0 0 0,1 0 6 16,3 0 6-16,3 0-6 0,0 5 0 0,3-2 2 16,4-3-12-16,1 4 10 0,6-1-4 0,-2 0 2 15,1-1 4-15,-1 0-10 0,2 1 4 0,-2-1 0 16,1-2 6-16,-3 3-2 0,-2-1 2 0,3-2-8 15,-1 0-4-15,-3 0 10 0,-1 0 0 0,3 0 2 16,-5 0 0-16,4 0 2 0,-2-5-8 16,5 1 2-16,-4 2-4 0,-1-1-2 0,2 1 12 15,1 1-10-15,0-2 11 0,0 1-3 0,5 0-11 16,-2 1 11-16,2 1-10 0,-1 0 4 16,4 0 8-16,-3 0-8 0,1 0 10 0,-1 0-4 0,0 6-6 15,-2-1 7-15,-2-1-14 0,0 1 3 0,1 0 0 16,1-2 6-16,-4 1 3 0,1 0 3 0,-1-3 2 15,0 2-13-15,-1-2 5 0,4 0-6 16,-5-1 4-16,1 0 7 0,2 0 1 0,-2 0-2 0,3 0-9 16,-1-5 5-16,4 3-4 0,3-3-4 0,2 1 10 15,1 1-6-15,1-1 6 0,2 0 6 16,1 0-4-16,-3 1 1 0,-1 0-5 0,-2-1-4 0,-3 1-3 16,-1-1 3-16,0 1 6 0,-4 1 4 15,-1 0-6-15,1-1 4 0,-1 2 1 0,0 0-7 16,1 0-4-16,0-1 4 0,-3 2-1 0,-2-2 3 15,1 2 5-15,-1-2-3 0,0 1-4 0,-1 0 2 16,-3 1 1-16,3-2-9 0,0 1 6 0,-2 1 2 16,2-1 0-16,-2-1 4 0,-1 1 0 15,1 0-6-15,-3-2 4 0,-1 2-6 0,-2-2-2 16,1 1 10-16,-1-1-4 0,-1 1 6 0,-2 1 1 16,-1-4-3-16,2 1-6 0,-2 1-7 0,0-1 7 15,0 0-2-15,-1-1 8 0,0-1 7 0,0-1-17 16,1-1 1-16,-1 1 3 0,-1 0-2 0,-1-1 4 15,1 1 0-15,-1-2 0 0,1 2 6 0,-4 1 0 16,3-2 1-16,-5 2-10 0,1 0-3 0,0 2 0 16,-2-1 0-16,-6 0 12 0,3 1-2 0,-4 1-2 15,-1-1 0-15,0 1-2 0,1-1-4 0,-1 3 2 16,1-4-4-16,4 3-4 0,2-1 12 0,-1 1 4 16,1 0 0-16,2-1-6 0,0 3 2 0,3-3-4 15,1 2 2-15,-2-2-2 0,2 0-4 0,-5 0 0 16,2-1 8-16,0 1 4 0,-4-1 0 0,-3 2-2 15,-1-3-2-15,-5 2 4 0,-3-1-8 0,-1 0 2 16,-4 3-4-16,0-3 2 0,-4 0 9 0,1 0-3 16,-1-1-4-16,-2 1 2 0,1-1-2 15,-1 0-4-15,0 0-3 0,0-2 5 0,0 1-2 16,2-1 8-16,-2 0 0 0,4 0-2 16,-4-1 0-16,2-1-8 0,1 1 5 0,0-1-3 0,1 2 2 15,0-1 12-15,1 3-4 0,0-3 0 0,3 2 0 16,-4-2-8-16,1 1 8 0,0 2-8 15,0-1 4-15,-2 0 8 0,3-1-4 0,-3 2 5 16,-1 1 5-16,1-1 13 0,0 3 15 0,-1 0 6 0,1-2-8 16,0 1-15-16,-3 2-4 0,4-3 16 15,-3 3 3-15,1-4 9 0,-1 2-6 0,-1-2-19 16,2 1-13-16,-2-2-7 0,3 0-6 0,-3 1 0 16,0-2 7-16,0 2-3 0,0-1 2 0,0-1-3 15,0 3-8-15,-5-2-80 0,1 1-53 0,0-1-93 16,4 1-127-16,-5 5-56 0,2 0-28 0</inkml:trace>
  <inkml:trace contextRef="#ctx0" brushRef="#br0" timeOffset="-136017.97">8186 16556 699 0,'0'-4'55'0,"0"0"39"15,0-1 72-15,0 1 21 0,0 1-13 0,-6 0 7 16,2-1-52-16,2-1 7 0,2 1-25 0,0 0-38 16,-2 4-10-16,2-2-25 0,0 2-13 15,0 0-10-15,0 0-8 0,0 0-10 0,0 0-3 16,0 9 6-16,0-1 6 0,-8 2 9 0,0 4 5 16,-4 1-14-16,-1 2-8 0,-1 0 4 0,-5 2-11 15,3 0 11-15,-3-2 13 0,2 2-15 0,1-2 11 16,-1 0 0-16,2 0-13 0,0 0-13 0,3 0-69 15,0-2-46-15,4 0-47 0,-2-2-40 16,2 0-2-16,-1-4-36 0,4-1-25 0,-1-2-39 16</inkml:trace>
  <inkml:trace contextRef="#ctx0" brushRef="#br0" timeOffset="-135734.89">7813 16613 619 0,'-3'-8'40'16,"-3"1"52"-16,0 3 51 0,1-3 40 0,0 2-13 16,0 0-49-16,2 2-57 0,1-1-40 0,2 1-26 15,0-2 39-15,0 5 44 0,8 0 13 0,2 0 24 16,2 7-28-16,0 1-20 0,2-1-3 0,6 3-6 16,1-3-2-16,1 0-7 0,4-1-8 0,0 0-22 15,3 1-9-15,-1 1-7 0,-1-3-6 0,3 4 13 16,-3 0 0-16,-3 2-4 0,-2 0 8 15,0 2-4-15,-4 0-9 0,0 1 5 0,-4 3-11 16,-1 0-33-16,-5-1-37 0,0 0-43 0,0 0-54 16,-5-2-8-16,-1-1-38 0,-1-1 13 0,-1-2-10 15,0 0-11-15,-8-2 28 0,-1 0-37 0,1-3 30 16</inkml:trace>
  <inkml:trace contextRef="#ctx0" brushRef="#br0" timeOffset="-135555.97">7834 16836 648 0,'-10'-3'14'0,"2"0"10"0,4-2-4 16,0 1 5-16,4 2 3 0,0-3 5 0,0 0 11 15,5 0 2-15,5 0-15 0,1-1-3 0,3-1-7 16,1-2-6-16,3 2 0 0,3-2-10 0,-2 1-3 16,3-1 4-16,-2 1 2 0,1-1-1 15,1 1 4-15,-3 1-26 0,0-2-61 0,0 4-52 0,-3-1-39 16,0 0-50-16,-5 0 35 0</inkml:trace>
  <inkml:trace contextRef="#ctx0" brushRef="#br0" timeOffset="-135348.97">7993 16512 764 0,'-4'0'37'0,"1"0"31"15,0 0 9-15,1 0 22 0,2 0-39 0,0 0 19 16,0 4 17-16,0 0-10 0,0 1 50 0,6 1-36 15,0 3-24-15,-1 3-14 0,3 4-51 0,0 2-3 16,0 2-10-16,0 1 10 0,-2 1 10 0,2-1-16 16,3 2 10-16,-5 1-5 0,2 0 3 0,-1 1 2 15,-1-1 0-15,3 0-86 0,-2 0-62 0,-1-1-46 16,2-2-97-16,-2 0 2 0,-1-4-49 16</inkml:trace>
  <inkml:trace contextRef="#ctx0" brushRef="#br0" timeOffset="-134953.83">8887 16424 860 0,'-5'-4'46'0,"-1"0"49"16,1 0 30-16,0 3 44 0,2-3-2 15,0 4-43-15,0 0-30 0,1 0-40 0,2 0-23 16,0 0 4-16,0 8 0 0,0 4-5 0,6 0-9 15,-1 4-19-15,-2 3 5 0,2 2 1 0,-1 3-4 16,0 2 11-16,1-2-1 0,1 1-2 0,-3-4 1 16,2 1-13-16,0 2 2 0,-2-2 4 0,2-3-3 15,1 1 9-15,-3-1-4 0,2 1 1 0,-2-1-3 16,0-2-25-16,-1-2-59 0,1-1-52 0,-3-2-71 16,2-2-49-16,-2-2 1 0,0-2-22 0,0-1-32 15</inkml:trace>
  <inkml:trace contextRef="#ctx0" brushRef="#br0" timeOffset="-134450.28">8763 16464 462 0,'0'-11'37'0,"0"2"17"0,0 1 49 0,0 1 43 15,0 1-27-15,0 1 17 0,-6-1-16 16,6 2-44-16,0-1 13 0,0 2-26 0,0-2-38 15,0 0-3-15,0 1-24 0,6 4-2 0,-2-2 4 16,-4 2 6-16,0 0 2 0,0 7-6 0,0 2 0 16,0 1 33-16,-10 2 11 0,2 2 8 0,-1 3 4 15,-2 0-35-15,1 0-11 0,-1 0-4 0,0 2-2 16,0-2-6-16,0 1 2 0,-1-2 0 0,0 1-2 16,4-2 8-16,-1-1-16 0,1-2 16 0,2-1-22 15,1-2 14-15,-3-2 0 0,5 0 2 0,-2-3 8 16,2 0-4-16,1 0 21 0,1-2-15 0,-1 1 21 15,1 0-9-15,-1-1-6 0,0 0-1 0,1 1-11 16,1-1-2-16,-2-2-4 0,2 0 0 0,0 0 27 16,0 0 2-16,0 0 15 0,5 0 17 15,3 0-15-15,0 0 5 0,4-5-9 0,1 1-16 16,4 1-3-16,1 1-8 0,6 0-2 0,1-1-6 16,2 1-7-16,0-1 4 0,1 1-6 0,-1-1 6 15,2 1 0-15,-2 0-6 0,-1-2 2 0,-2 0 0 16,0 2-4-16,-4-2 6 0,1 0 9 0,-4 2-11 15,1 0 6-15,-3-1-6 0,-2 1-4 16,3-1 4-16,-2 2-9 0,-3-2 11 0,3 1-2 16,-4 0 7-16,4 1 4 0,-3-2 0 0,-1 3-9 15,-1-2 0-15,-1 1 0 0,-2 1-8 0,1 0-52 16,-6 0-39-16,3 0-27 0,0 0-61 0,-4 0 36 16,2 0-3-16,-1 0-39 0,-1 0-16 0,0 0-38 15,0 0-63-15,0 0 50 0</inkml:trace>
  <inkml:trace contextRef="#ctx0" brushRef="#br0" timeOffset="-134097.55">9458 16751 1115 0,'0'-1'75'0,"-8"0"34"0,1 1 71 0,1 0 23 15,6 0-53-15,-6 0-6 0,1 0-69 0,3 0-29 16,1 0-23-16,-1 0-29 0,2 0 6 0,0 0 2 15,-1 7 7-15,1 1 2 0,-2 1-9 0,0 0 2 16,-1 2-6-16,0 0-4 0,-1 4 8 16,-1-3 8-16,0 2-1 0,0-2 10 0,-1 1-8 15,1-1-13-15,-4 0-66 0,2 0-69 0,1-1-52 16,-2-2-73-16,0 1-44 0,4-2-29 0,-1 0-25 16</inkml:trace>
  <inkml:trace contextRef="#ctx0" brushRef="#br0" timeOffset="-133106.68">9842 16446 626 0,'-9'0'16'15,"2"0"50"-15,1 0 24 0,-1 0 19 0,1-5 3 16,3 2-33-16,-2-1-22 0,2 1-13 0,1-1-11 16,2-1-8-16,0-1 13 0,0 2-11 0,7 0 22 15,2 1-12-15,-1 0-9 0,2 1 20 16,-1-1-15-16,2 1 29 0,0-2 11 0,2 3-11 0,-4 0-16 15,3-2-23-15,-2 1-19 0,0 1-4 0,-2 1 0 16,4 0-6-16,-4 0 8 0,0 0 2 16,0 3 0-16,-3 4 11 0,1 0-11 0,-3 1-6 15,-1 3 4-15,-2 1-2 0,0 1 12 0,-6 2-2 16,-2 2 3-16,-2 1-7 0,1 1 2 0,-2 1 3 16,0 0-11-16,1 1 4 0,-1-1-6 0,5-3 2 15,-2-2 6-15,3-1-4 0,0-2 0 0,1-2-2 16,2-2-2-16,-1 0 23 0,0-3 18 0,1 1 9 15,-1 2 0-15,0-3-12 0,1 1-19 16,-1 1-9-16,1-3 1 0,-1 0-7 0,-1 0 6 16,4-2 26-16,-2 1 5 0,2-1-1 0,0 1-10 15,0-2-23-15,0 0-10 0,0-1 1 0,0 2-9 16,0-2 9-16,0 0 8 0,0 0 7 0,0 0 19 16,0 0 16-16,0 0 30 0,0 0 9 0,6 0-5 15,-1 0-18-15,-2 0-29 0,2 0-10 0,0-3-3 16,0-1-11-16,1 2 3 0,0-1-12 0,2 1-3 15,3-2 22-15,-2 0-17 0,4 0 7 0,1-1-5 16,2 0-20-16,0 0 14 0,-2 0 0 0,2 0-12 16,-2 1 8-16,-1 1-10 0,1-1 5 0,-1 1 8 15,-1 1-3-15,-2-1 6 0,1 2 13 0,-2 0-1 16,-2 1-12-16,-1 0 9 0,-1 0-21 0,0-3 3 16,1 3 12-16,-3 0-12 15,0 0 2-15,1-2 16 0,-1 2-3 0,-2 0-3 0,-1 0-3 16,2 0-7-16,0 0-4 0,-1 0 22 15,1 0 4-15,-1 0-21 0,-1 0 22 0,2 0-26 0,-2 0-5 16,2 0 31-16,-2 0-19 0,1 0-3 0,-1 0 30 16,3 0-31-16,-3 0 3 0,0 0 18 0,0 0-30 15,0 0 14-15,0 0 11 0,0 0-14 0,0 0 5 16,0 0-2-16,0 0 4 0,0 0-2 0,0 0 5 16,0 0 4-16,0 0-9 0,0 0 2 0,0 0-4 15,0 0 4-15,0 0 0 0,0 0 10 0,0 0-12 16,0 0 2-16,0 0 2 0,0 0 1 0,0 0 4 15,0-3-2-15,0 0 8 0,0 3-10 0,0-2-1 16,0 2-17-16,0-2-23 0,-6 2-29 16,3-2-35-16,-2 2-55 0,2 0-35 0,0 0-2 15,-1 0-26-15,4 0 25 0,-3 0-40 0,0 0-56 16,1 0-34-16,-2 0-8 0</inkml:trace>
  <inkml:trace contextRef="#ctx0" brushRef="#br0" timeOffset="-131822.83">10616 16378 598 0,'-3'0'23'0,"-1"3"43"16,1-1 33-16,1-2 24 0,-1 1 29 0,1-1-27 15,-1 2-9-15,1-2-23 0,-1 0-52 0,2 2-13 16,1-2-3-16,0 0 15 0,0 0 16 16,0 0-12-16,0 0-16 0,0 0-15 0,4 0-11 15,-4 0 28-15,4 0 7 0,-1 0-1 0,3 0-7 16,3 0-19-16,1 0-10 0,3-4 2 0,3 1-2 16,1 1-4-16,0-2 6 0,5 2-4 0,-1-2 8 15,3 1-2-15,-1-1-6 0,3 0 2 0,-4 0-4 16,0 2 8-16,0-2-4 0,-5 0-4 0,1 0 4 15,-4 1-4-15,-3 3 6 0,-3-1 4 0,-1 0 4 16,-1-1 7-16,-5 2-9 0,-1 0 1 0,0 0 3 16,0 0-10-16,0 0 0 0,0 0 7 0,0 0-5 15,-6 0 8-15,3 0-4 0,-2 0-2 16,2 0-10-16,0 0 0 0,-2 0-16 0,2 0-42 0,-2 0-49 16,-1 0-36-16,1 0-48 0,-1 0-17 0,1 0-1 15,2 0-32-15,-2 0-15 0</inkml:trace>
  <inkml:trace contextRef="#ctx0" brushRef="#br0" timeOffset="-131259.77">11156 16197 670 0,'0'1'47'0,"0"0"23"0,0-1 17 15,0 0 9-15,0 0-46 0,9 0-24 0,-4 0-18 16,1 0-4-16,2-5 2 0,0 5-1 0,3-4-1 16,-1 1-6-16,1 2 0 0,1-2-2 15,-2 1 4-15,2-1 2 0,-4 2-5 0,-1-1 8 16,-2 0-1-16,-1-1-4 0,-2 2 8 0,0-2-8 15,0 2-2-15,0 0 11 0,-2 0 1 0,0-1-10 16,0 2-33-16,0 0-52 0,0-2-48 0,0 1-60 16,0 1-22-16,0-2 24 0</inkml:trace>
  <inkml:trace contextRef="#ctx0" brushRef="#br0" timeOffset="-130766.58">11140 16204 343 0,'-2'2'47'0,"-1"0"26"16,0 2 23-16,0 0 26 0,1 0-35 0,-1 2-12 0,-2 1-3 16,2 3-17-16,-2 0-7 0,2 2 11 15,-2 0-21-15,1 2-8 0,-2-2-2 0,2-1-16 16,-2 1 9-16,3-1 24 0,0-1 1 0,-1-3-9 16,2 0-14-16,0-2-19 0,2 2-11 0,0-4 7 15,0 0 27-15,0-2-3 0,8-1 7 16,-4 0-9-16,0 0-16 0,2 0-4 0,0 0-2 15,2-5 6-15,0 5-4 0,2-5 8 0,-1 1 3 0,4 2 1 16,-2 0-4-16,3-1-4 0,-3 1-4 0,5-1 2 16,-3 1-2-16,-1 2 6 0,2 0-2 15,-1 0-2-15,-1 0 6 0,-2 0-8 0,0 0 0 16,1 5 2-16,-2 1-6 0,-1 0 8 0,-1 1 2 16,0 0 4-16,1 1 44 0,-5 2-1 0,1 0 8 15,-4-1 23-15,0 2-15 0,0-1 15 0,-7 2 11 16,-1-2 27-16,1 1 22 0,0 0-13 0,2-2-21 15,1-1-11-15,0-1-24 0,0 0 1 0,-2-2-3 16,1-1-33-16,-2 0-17 0,-1-2-13 0,0 0 4 16,-4 1-4-16,4-1-5 0,-2-1 16 0,0 0-4 15,2 0 0-15,1 1 2 0,-2 0-7 0,3-2 3 16,-1 0-3-16,4 0-12 0,-2 0 3 0,3 0-5 16,-1 0-7-16,0 0 4 0,3 0 1 0,-3 0-1 15,3 0 8-15,0 0-21 0,-1 0-38 0,1 0-43 16,0 0-39-16,0 0-34 0,-2 0-30 15,2 0-7-15,-1 0-16 0,1 0-28 0,0 0 29 16,0 0-27-16,0-6-39 0,7 1 14 0,-4 1-50 16,2-1 81-16</inkml:trace>
  <inkml:trace contextRef="#ctx0" brushRef="#br0" timeOffset="-130292.4">11696 16519 1315 0,'-6'0'15'0,"0"0"38"0,4 0 59 15,-1 0 7-15,2 0-18 0,-3 0-39 0,4 0-57 16,0 0-5-16,0 0 1 0,0 0 5 0,0 0 6 16,0 5 13-16,0 1 6 0,0 0 0 0,0 3 1 15,0 1-14-15,-6 0 9 0,1 2 3 0,0 0-9 16,-1 0-3-16,3 0-7 0,-2 0-9 0,1-1 6 16,-3-2-2-16,2-2-6 0,-1 0-2 0,2 0 5 15,-1 0 5-15,-2-1-52 0,4-2-63 0,-2 1-54 16,5 0-88-16,-4 1-31 0,1-2-19 0,1-1-47 15,2-1 70-15</inkml:trace>
  <inkml:trace contextRef="#ctx0" brushRef="#br0" timeOffset="-129570.98">12051 16267 728 0,'-5'-2'42'0,"-3"-1"32"15,3 2 38-15,0 0 37 0,-1-1-37 0,3 1-30 16,-2 0-10-16,2 0-34 0,3-1-9 0,-3 0 3 16,3 1-40-16,0-2-2 0,0-1 6 0,0 1 15 15,6-1 55-15,-1 1 11 0,0 0 9 0,2-1-13 16,-2 1-42-16,2-1-11 0,1 1-7 0,3-1-5 15,-3 0 0-15,1 0 4 0,2 2-4 0,-1 0 1 16,1 1-3-16,-2 1-2 0,2 0-6 0,-3 0-4 16,3 5 6-16,-3 2 4 0,0 0 8 0,-1 1-1 15,-1 2 1-15,1 2-6 0,-3 0-4 0,-1 1 9 16,-1 1 33-16,-2 2 25 0,0-1 9 0,0 2 1 16,-7 0-39-16,2-1-10 0,-1-1 18 0,-2 2 15 15,2-2 9-15,-1-1-17 0,1 1-16 16,-3-3-16-16,2 0-10 0,3 0 16 0,-3-2-4 15,1-1-5-15,3 1 3 0,-2-3-23 0,2 1 2 16,1-2 15-16,-1-3 15 0,2 0 20 0,-1 1 1 16,0-1-12-16,2-1-16 0,0 1-9 0,0-1-11 15,0-1-10-15,0 0 0 0,0 0 12 0,0-1 14 16,5 0 5-16,0 0 11 0,2 0-16 0,0 0-12 16,1 0 5-16,2-4-14 0,2 0 5 15,2 0 2-15,1-1 9 0,2 2-4 0,-1-2-3 16,0-2-2-16,-1 2-14 0,1 1 12 0,-3-1-10 0,1 0 10 15,-1 1-3-15,-2 0 10 0,-2 0 4 0,0 1-11 16,-5 1 4-16,1-1-4 0,-2 2 2 16,0 0 7-16,-3-1 5 0,0 2-9 0,0 0 4 15,0 0-5-15,0 0-2 0,0 0-2 0,-5 0-3 16,2 0-21-16,-3 0-53 0,1 0-67 0,2 0-28 16,-2 0-84-16,0 0-26 0,-1 0-31 0,-1 0-65 15,-2 7-3-15,1-7-25 0,-4 0 37 0</inkml:trace>
  <inkml:trace contextRef="#ctx0" brushRef="#br0" timeOffset="-128477.81">10493 14075 427 0,'-11'-13'26'0,"3"-3"44"0,0 2 0 0,0-2-2 15,-4 0-25-15,-1 2-8 0,-1-1 20 0,1 1 5 16,-2-2-4-16,-3 0-34 0,2-1-26 0,-3-2 1 16,-1 0 1-16,-5-3 2 0,-4 0 56 0,-2-3 5 15,-9-4 20-15,-7-2-3 0,-3-1-73 0,-5-3 9 16,-7 0-34-16,-2-3 3 0,-3-1 101 16,-4 1-2-16,-2 1 18 0,2 3-8 0,-3 1-80 0,1 1-4 15,2 2-6-15,-3 4 8 0,1 2 0 16,2 7-14-16,-2 1 2 0,3 5 0 0,-1 4-4 15,2 7 10-15,1 0-2 0,3 8 2 0,3 6 2 16,4 3-12-16,4 3-4 0,0 5 2 0,4 2 4 16,2 5 6-16,1 2 6 0,2 2-4 0,0 2 0 15,-1 2-8-15,-3 3 2 0,0-2 6 16,0 1-6-16,-5 1 8 0,0 0 2 0,0-2-8 16,-3 2 6-16,-1-3-4 0,-2 1-6 0,2-3 8 15,-1-1 2-15,2-3-2 0,0 0 10 0,0-2-8 16,5-2-8-16,0 1 28 0,6-3-12 0,0 1 6 15,5-1 5-15,1 2-27 0,4-1 4 0,6 2-4 16,6-1-8-16,1 1 6 0,2 1 0 0,4 0 0 0,3-2 10 16,2-1 0-16,2 2-4 0,2-3 2 15,0 0-6-15,-2-1-2 0,1 0 8 0,1-1-4 16,1-1 4-16,-1 0 2 0,-1-1-4 0,3-2-2 16,-1 0 4-16,1-4-2 0,-2-1-8 0,4 0 2 15,0-5 4-15,-2-2 0 0,4-2 8 0,1-2-4 16,-1-4 0-16,2 1-4 0,0-1-2 0,0-2 2 15,0 0 0-15,0 0 4 0,0 0 4 16,0 0 11-16,0-6-5 0,5 1-4 0,-2 0 0 16,2 1-12-16,-2-3 2 0,0 2-4 0,2 0-76 15,-2-1-26-15,-3 1-75 0,1 2-37 0,1-2 14 16,-2 1-40-16,2-2-21 0,1 0 42 0</inkml:trace>
  <inkml:trace contextRef="#ctx0" brushRef="#br0" timeOffset="-127546.08">6866 16947 462 0,'0'1'46'0,"-3"-1"22"15,1 0 17-15,-1 1 30 0,0-1-36 0,3 0-5 16,-2 3-1-16,2-3-30 0,-2 0 13 0,2 2 21 16,0-2-4-16,0 0-11 0,0 0-17 0,0 0-38 15,0 0-13-15,7 0 18 0,-4 0 12 0,2 0 9 16,-2 0 7-16,4-5-6 0,-1 3-23 0,3-3-7 16,3 0-4-16,3-1 6 0,3-2 59 0,2 1 9 15,4-1 5-15,4-2-4 0,0 0-62 16,3 1-12-16,4 2 1 0,-2-3-4 0,2 4 8 15,0 0-1-15,-2 1-7 0,-3-1-2 0,0 3 2 16,-7 0 2-16,-5 1 0 0,-1 1 4 0,-7-1-2 16,1 0 0-16,-5 1 0 0,-3 1 0 0,1 0 0 15,-3 0 0-15,2 0 0 0,-3 0-6 0,0 0 0 16,0 0-1-16,0 0 3 0,0-1 11 0,0 1-5 16,0 0 0-16,0 0 4 0,0 0-1 0,0 0-5 15,0 0-79-15,0 0-15 0,0 0-56 0,0 0-30 16,0 0 9-16,0 0-54 0,0 0-20 0,0-5-40 15,0 0 65-15</inkml:trace>
  <inkml:trace contextRef="#ctx0" brushRef="#br0" timeOffset="-127285.15">7078 16565 699 0,'0'0'16'0,"0"0"41"16,-6 0 36-16,0 9 55 0,6-2-1 0,-5 3-10 15,5 0-33-15,0 2-47 0,0 3-10 0,9 4 18 16,-4 3 5-16,-2 4-6 0,3 3-5 0,-1 2-47 16,2 1-9-16,-1 4 7 0,0-2 2 15,-1 0 0-15,3-2 6 0,0-1-10 0,1-4-8 0,-3-1 0 16,1-2 0-16,-4-2 2 0,0-2-78 15,3-3-85-15,-6 0-92 0,0-1-112 0,0-3-15 16</inkml:trace>
  <inkml:trace contextRef="#ctx0" brushRef="#br0" timeOffset="-126185.12">6661 16255 378 0,'0'-4'69'0,"0"3"13"16,-7 1 40-16,-2 0 25 0,-5 0-44 0,1 6 9 15,-3 3-25-15,0 5 10 0,-1 1 4 16,1 2-25-16,-1 3-22 0,2 3 16 0,0 6-8 15,0 0 8-15,3 7-2 0,2 2-58 0,2 4-18 16,2 4 4-16,4 3 10 0,2 2 12 0,0 2-4 63,7 0-1-63,2 0-1 0,4-2 0 0,3 0 2 0,1-3-1 15,4-4 5-15,1-3-1 0,3-3-9 0,2-2-81 0,1-5-75 0,1-3-57 0,4-3-90 0,0-2-49 0,2-6 29 0</inkml:trace>
  <inkml:trace contextRef="#ctx0" brushRef="#br0" timeOffset="-125410.67">12311 15996 655 0,'-6'0'18'0,"-3"0"42"0,2 0 46 16,-1 0 17-16,-1-5 8 0,4 2-44 15,1 3-51-15,2 0-9 0,0 0-35 0,2 0 0 16,0 0 8-16,0 0-9 0,7 0 7 0,-1 0 39 16,3 0 15-16,3-6 3 0,0 1 3 0,1 2-28 15,1-2-16-15,0 1 27 0,2 1 5 0,-2 2-14 16,-1 0-2-16,1 1-24 0,-1 0-10 0,-1 0 12 15,-2 0 36-15,0 5 19 0,0 2 7 0,-2-2-5 16,0 2-40-16,0 2 23 0,-3 2 26 0,1 0 4 16,-1 4 8-16,-2 3-41 0,-1 2-28 0,-1 3-6 15,1 5-5-15,-2 3 5 0,0 4 57 0,0 1 17 16,0 5 14-16,0 0 0 0,0 0-63 16,0 1-21-16,-5 1 1 0,0 1 0 0,-1-4-3 15,0-2 1-15,-2-1-12 0,-2-1-9 0,-2-2 10 16,-2 0 8-16,-4-2-87 0,-3 0-81 0,-2-1-67 15,-4 1-143-15,-3-3-41 0,-2-3-71 0,-2 0 20 16</inkml:trace>
  <inkml:trace contextRef="#ctx0" brushRef="#br0" timeOffset="-124326.66">13428 16402 809 0,'-3'4'7'0,"-1"-2"6"0,1 1 20 0,3-13 22 15,0 4 9-15,0 0-2 0,10-3-9 0,3 3 19 16,7 2-12-16,5 0 0 0,7 1-14 0,4-3-44 15,6-1 2-15,6-2-4 0,4 0-4 0,1-1 6 16,5-1-2-16,1 0 2 0,1 0 0 0,-5 4-8 16,-1 2 14-16,-5 0-10 0,-2 2 4 0,-9 0 0 15,-6 2-6-15,-4 1 12 0,-6 0-1 0,-5 0 13 16,-7 0-12-16,-5 0 0 0,-5 0 6 0,0 0-82 16,0 0-41-16,0 0-69 0,-11 0-63 0,-2 5 3 15,-1-5-1-15</inkml:trace>
  <inkml:trace contextRef="#ctx0" brushRef="#br0" timeOffset="-124097.59">13908 16027 927 0,'-4'-2'20'0,"-1"-1"25"0,2 3 62 15,-4 0 25-15,1 0-10 0,1 6-5 16,-4 3-54-16,4 6-19 0,-1 1-8 0,-1 4-22 16,1 3-4-16,2 3 0 0,0 3 7 0,1 5 9 15,3 0 6-15,0 1-3 0,0 1-7 0,0-1-62 16,0-1-88-16,7-1-107 0,-7-2-126 0,1 1-32 16</inkml:trace>
  <inkml:trace contextRef="#ctx0" brushRef="#br0" timeOffset="-117597.95">25095 11654 343 0,'-2'6'29'0,"0"-1"5"0,2-5 24 16,0 3 33-16,0-3-23 0,-3 0 17 0,3 0 8 15,-1 0-13-15,-1 0 13 0,-1 0-7 16,3 0-20-16,-1 0-13 0,-1 0 3 0,-1 0 16 16,1 0 5-16,1 0 3 0,1 0-29 0,0 0-25 15,0 0-14-15,0 0-8 0,0 0 4 0,0 0-2 16,0 0-4-16,0 0 4 0,3 0 10 0,2 0 4 15,1 0 29-15,0 0 14 0,4 0-2 0,-1 0-2 16,9-2-20-16,-1-1-14 0,5 1-10 0,5-1 14 16,3 2-4-16,2-2 8 0,-1 1 13 0,4 0-16 15,3-2-5-15,-3 1-12 0,3 1-7 0,0 0-1 16,-3-1-3-16,-1 2-2 0,6 0 0 16,-7 0-2-16,-5-1 6 0,1 1 0 0,-7 0 3 0,-1 1-7 15,-4-3-2-15,-4 3 2 0,-2 0-5 0,-2 0 8 16,-3 0 3-16,-1 0-8 0,-2 0 2 0,1 0 4 15,-4-1-8-15,0 1 12 0,0 0-4 0,0 0 5 16,0 0 2-16,0 0-9 0,0 0 4 16,-5 0-4-16,2 0-4 0,-2 0-40 0,-2 0-34 15,1 0-51-15,2 0-26 0,0 4-42 0,0-3 1 16,-1-1-28-16,-2 0-44 0,0 0 8 0,4 0-21 16</inkml:trace>
  <inkml:trace contextRef="#ctx0" brushRef="#br0" timeOffset="-117030.12">25469 11421 519 0,'0'0'48'16,"0"0"23"-16,0 0 38 0,0 0 23 15,-9 0-20-15,1 0-13 0,8 0 6 0,-4 0-14 16,4 0 1-16,0 0 4 0,0 0-49 0,0 0-1 15,0 0-20-15,3 0-6 0,1 0 0 0,-1 0-8 16,-3 0-10-16,0 0-4 0,0 0 0 0,0 0 6 16,0 3 66-16,0 1 4 0,0 0-1 0,0 0-5 15,0 2-31-15,5 2 3 0,-5 0 8 0,0 3 5 16,0 4-34-16,0 2-10 0,0 2-3 0,-6 3-1 16,-2 2-1-16,-2 2 6 0,6 3 1 0,-6 1 2 15,2 1 0-15,4-1-3 0,-3 1-1 16,2 0-1-16,2-3-1 0,-2-3-7 0,1-1 0 0,1-4 8 15,1 1 1-15,-3-3 8 0,2-2 31 0,2-3 4 16,-3 0-2-16,3-2-4 0,1 1-31 16,-4-4-10-16,3-2-3 0,-2-1 7 0,-2 1-5 15,5-2-8-15,-3-4 6 0,3 1-8 0,-1-1 6 16,-1 0 4-16,2 0-8 0,0 0 6 0,0 0 0 16,0 0 0-16,0 0 2 0,0 0-10 0,0-4 4 15,0 4-3-15,0-1-6 0,0 1-28 0,0-3-54 16,0 0-50-16,0 1-41 0,0-1-3 0,0-1-43 15,0-1 18-15,0 0-31 0,6 1-33 0,-1-2 24 16,-1-1-16-16</inkml:trace>
  <inkml:trace contextRef="#ctx0" brushRef="#br0" timeOffset="-116021.97">26481 11551 455 0,'-3'0'21'15,"-2"4"43"-15,1-4 21 0,1 4 26 0,-4-1-9 16,2 0-15-16,1-1 12 0,-3-1-27 0,4 0 4 16,-1-1-13-16,2 0-18 0,-1 0 9 0,1 0-13 15,1 0 4-15,1 0-5 0,0 0-5 0,0 0 11 16,0 6 12-16,6-6 32 0,2 4 3 0,0 0-19 15,1-1-10-15,5-1-29 0,2 1-16 0,6-1 10 16,4 0-27-16,2-2-4 0,4 0 8 0,1 0-2 16,2 0 9-16,-2 0-9 0,-1 0 0 15,1 0 3-15,-2-4-7 0,-2 1 4 0,-1 1-9 16,-3-1 5-16,1 3 7 0,-5-1-7 16,-1-2 10-16,-2 2-6 0,-3 0-4 0,-3 0 3 15,-3 0-3-15,-1-1 6 0,-5 0 1 0,0 2 7 0,0-2 5 16,-3 1-8-16,0 0-5 0,0 0-2 15,0 0-56-15,0 1-68 0,0 0-44 0,0-1-80 16,0-2-22-16,0 1-17 0,0 1-37 0,-8-2 30 16</inkml:trace>
  <inkml:trace contextRef="#ctx0" brushRef="#br0" timeOffset="-115745.06">26812 11344 823 0,'0'-4'76'0,"0"-1"51"0,-6 0 57 15,-1 1 73-15,7 1-56 0,-5 3-35 16,1 0-30-16,-3 0-42 0,0 0 8 0,-1 8 12 16,-4 3-26-16,4 2-29 0,-4 4-15 0,-1 5-24 15,-1 3-5-15,0 3 2 0,-2 1-19 0,5 3-2 16,0 2 1-16,-2-3 1 0,2 1 9 0,0-1 8 15,2-1 12-15,-1-2 31 0,2-1 10 0,-1-2-19 16,1-2-11-16,0 0-105 0,-1-2-57 0,2-1-55 16,-2-3-67-16,1-3-17 0,0-2-57 0,2-2-49 15,1-3-33-15,0 0 42 0</inkml:trace>
  <inkml:trace contextRef="#ctx0" brushRef="#br0" timeOffset="-115312.61">27938 11268 801 0,'3'-5'55'0,"-1"-2"37"0,-2 1 60 16,0 0 42-16,0 1-22 0,0 1 3 0,0 1-54 15,-5 0-36-15,5 3-37 0,-4 0-26 0,4 0 24 16,-3 0 9-16,-2 8 6 0,1 2-11 0,-4 2-29 15,0 3-10-15,-2 3-3 0,-2 2 3 0,-2 4 6 16,-2 1-8-16,-2 1 6 0,0 2-2 0,-2-2-9 16,-2 0 5-16,2 0-1 0,-4-2 1 0,3 1 10 15,-2-5 9-15,-1 0-6 0,2-2-1 16,1-1-3-16,1-1-9 0,1-3 4 0,1 1-31 16,1-2-59-16,4-1-48 0,4-2-80 0,-4 0-32 15,7-2-15-15,0-3-43 0,1 0 8 0,1-1-30 16,3-1 48-16</inkml:trace>
  <inkml:trace contextRef="#ctx0" brushRef="#br0" timeOffset="-115001.52">27473 11394 721 0,'0'-1'51'0,"0"0"57"0,0 1 19 15,0 0 49-15,0 0-20 0,0 0-46 0,0 0-26 16,0 0-22-16,0 0 7 0,0 5 12 0,5-1 17 16,4 1-26-16,2 0-41 0,3 1-24 15,2 1 9-15,3 2 31 0,2 0 3 0,1 2 3 16,1 0-19-16,0 1-28 0,0-1-2 0,3 1 5 16,-3 0-7-16,1-1 2 0,-2 1-2 0,0-2-2 15,-1 0 4-15,-4 0 1 0,0-3 1 0,-4 0 7 16,1-2 4-16,-2 0-2 0,-4 0 5 0,-2-1-7 15,0-1-90-15,-1 1-32 0,-4 0-72 16,3 0-61-16,-3-2 49 0,-1 2-32 0,0-1 19 16,0-1-6-16,0 1-41 0,-6 0 21 0</inkml:trace>
  <inkml:trace contextRef="#ctx0" brushRef="#br0" timeOffset="-114791.08">27431 11583 692 0,'-9'0'29'0,"3"-1"39"0,-1 1 41 16,6 0 24-16,-1 0-20 0,2 0-60 0,0 0-26 15,0 0-23-15,8 0-14 0,5 0 26 0,0 0-15 16,4-4-16-16,0 1 15 0,4-1 0 0,2 1 2 16,5 1 21-16,-1 0-11 0,1-2-12 0,0 2-8 15,2-1-9-15,-1-1 3 0,-2 1 14 0,-2 1-53 16,-3-2-54-16,0-1-72 0,-3 2-69 15,-4-1-4-15,0-1 59 0</inkml:trace>
  <inkml:trace contextRef="#ctx0" brushRef="#br0" timeOffset="-114538.39">27741 11286 743 0,'-4'-4'46'16,"-1"0"60"-16,2 0 18 0,1 1 66 0,-1 3-32 15,2 0-52-15,1 0-14 0,0 0-74 16,0 0 63-16,0 6-3 0,0 0 24 0,-2 1 34 16,0 3-71-16,1 0 22 0,-2 3-6 0,-2 5-12 15,2 2-14-15,-3 2-20 0,1 1-22 0,2 3-11 16,-2 0 12-16,2 0-8 0,-2 1-6 0,1-1 13 16,1 1-2-16,2-1 11 0,-4-2 9 0,1 2-20 15,0-3 2-15,3 1-9 0,-2-3-50 0,-2-2-55 16,1-1-63-16,0-1-76 0,-1 1-51 15,4-4-23-15,-2-1-39 0,-1-2-20 0,4-1 81 16</inkml:trace>
  <inkml:trace contextRef="#ctx0" brushRef="#br0" timeOffset="-114087.8">28652 11207 941 0,'0'0'66'0,"0"0"45"0,0-4 46 0,0-1 52 15,-6 0-29-15,1 2-14 0,0 1-26 0,2-1-57 16,0 2-33-16,1 1-33 0,1 0-25 0,-4 0 10 16,5 0 54-16,0 6 7 0,0 2 12 0,0 2 2 15,0 1-18-15,0 5 19 0,0 3-1 0,-4 2-8 16,-3 4-40-16,2 1-15 0,0 3-14 0,2 1 11 15,-3 0 5-15,2 0-3 0,0-2 17 16,-1 0-5-16,2-1 2 0,2-1-18 0,-3-2 1 16,3-2 3-16,-2 0 10 0,-2-2 23 0,4-1-68 15,-4-2-84-15,2-2-53 0,-2-2-71 0,-2-2 3 16,3-1 0-16,-1-4-43 0,2 1-20 0,-2-4-13 16,2 0-39-16,0-2 29 0</inkml:trace>
  <inkml:trace contextRef="#ctx0" brushRef="#br0" timeOffset="-113673.37">28656 11219 772 0,'4'-19'42'0,"-2"3"57"0,1 1 23 15,-2 3 59-15,1 2-20 0,-2 3-60 0,0 2-18 16,0 2-57-16,0 1-24 0,0 2 34 0,0 0 15 15,0 0-1-15,0 8 3 0,-8 1-34 0,-3 3-9 16,2 1 2-16,-4 1 0 0,-1 3 7 0,-2 2-7 16,-5 1-5-16,3 2 45 0,-3 0 13 0,-1 1-7 15,-4-1 11-15,3 1-47 0,-1 0-16 0,0-2 3 16,1-1-5-16,2-1-6 0,2-2-3 0,2-2 3 16,4-1-2-16,0-3 6 0,4-1 3 15,1-2-1-15,3 0-6 0,1-3 2 0,0-1-5 16,3 0 1-16,1-2 6 0,0 0 17 0,0-2 42 15,5 2-3-15,2-2-7 0,0 0-12 0,2 0-39 16,7 0-2-16,-2 0 11 0,7 0-7 0,-2-5 0 16,5 1 0-16,2-1-8 0,4 2 6 0,-1-1-2 15,-1 1 2-15,2-1 6 0,0 1 3 0,0 2 0 16,-1-2 4-16,-2 2-2 0,-3 0-7 0,-1 0 0 16,-1-1 1-16,-1 2 1 0,-5-1 5 15,-1 1-67-15,0-2-39 0,-6 2-60 0,4-2-80 0,-5 1-10 16,1 1-39-16,-3-1-16 0,2 0-30 0,0 0 25 15</inkml:trace>
  <inkml:trace contextRef="#ctx0" brushRef="#br0" timeOffset="-113389.84">29143 11591 1261 0,'3'0'52'0,"-2"0"31"0,4 4 60 0,-5-2 40 16,0 3-10-16,0-2-12 0,-9 2-40 0,2 2-32 15,1 2-44-15,-2 0-8 0,-5 2-19 0,5 4-1 16,-1-1 3-16,-2 3-7 0,1-3 5 0,1 1-3 15,-2 1 5-15,3 0-16 0,-4-2-82 0,2-1-71 16,2-1-92-16,-4-1-98 0,3-2-49 0,0-1-60 16,1-3 64-16</inkml:trace>
  <inkml:trace contextRef="#ctx0" brushRef="#br0" timeOffset="-112629.93">29726 11326 692 0,'-7'-3'36'0,"-1"2"57"0,4-2 37 0,-1 1 8 15,4-1 27-15,-2-2-35 0,1 0-34 16,2-2-1-16,0 2-61 0,0-1 29 0,6 0-2 16,2 1-6-16,-5-1 2 0,3 2-22 0,-1-1 0 15,2 0 1-15,2 0-3 0,-3 2 3 0,6-1 17 16,0 3-5-16,1-2-4 0,1 1-33 0,0 2-13 16,1 0 2-16,2 0 4 0,-3 0 2 0,2 0-6 15,-3 6-2-15,1 2-6 0,-3 2 4 0,0 0 6 16,-2 2 4-16,-2 2 7 0,-2 3 0 0,-2-1-7 15,-2 2-2-15,-1 1 1 0,0 1-5 0,-8-2 4 16,-1 3 4-16,-1-2 3 0,-2 0 2 0,-1 1 0 16,-4-1-2-16,2-1-7 0,-2-2 3 0,-1 1-5 15,1-3 7-15,-2 1-3 0,3-2-2 0,1-1 0 16,-1-2-4-16,2 1 5 0,1-3-8 0,0 1 5 16,2-2 7-16,2 0 4 0,1-1 18 0,0-2 0 15,3-2-9-15,2 3-7 0,0-3-15 0,3 1-5 16,-3-2 3-16,3 0 4 0,0 0 3 0,0-1-1 15,0 0-6-15,0 0 17 0,4 0 5 16,1 2 4-16,2-2 5 0,0 0-21 0,3 0 1 16,0 0-2-16,3 0 0 0,2 0-1 0,0 0-3 15,2 0-1-15,1 0-2 0,3 0 4 0,-5-5 1 16,3 1 2-16,-2 1 8 0,0 0-8 0,1 2 6 16,-2-2-4-16,-3 1 0 0,0-1 0 0,0 1-2 15,-5 1 9-15,1-1-3 0,-2-1 5 0,-1 1-2 16,-2 1-5-16,-1-1-4 0,-2-2 4 0,1 2-65 15,1 0-4-15,-2 0-61 0,-1-2-51 0,0 1 18 16,0 0-80-16,2 2-5 0,-1-2-6 0,-1-1-36 16,0 1 1-16,0 1-12 0,0 2 11 15</inkml:trace>
  <inkml:trace contextRef="#ctx0" brushRef="#br0" timeOffset="-111473.95">30456 11655 743 0,'-3'-4'66'16,"1"-1"48"-16,1 3 92 0,-2 0 38 0,3 0-10 15,-2-1-2-15,-2 1-71 0,0 1-7 0,4 1-42 16,-3 0-12-16,3 0-6 0,-3 0-12 15,0 8-18-15,-2 1-31 0,0 0-10 0,-2 3-16 0,-1 1 8 16,0 0-4-16,-1 1 10 0,-1 2 10 16,2-2-11-16,-4 2 15 0,2-2-15 0,-1 0-85 15,-2 0-70-15,-1-3-106 0,1 0-117 0,-3 1-52 16,2-2-60-16,1 0 1 0</inkml:trace>
  <inkml:trace contextRef="#ctx0" brushRef="#br0" timeOffset="-110958.97">30962 11432 728 0,'-6'0'57'16,"0"3"78"-16,-1-3 55 0,4 0 30 0,0 0-5 16,-2 0-50-16,5 0-56 0,0 0-23 0,0 0-53 15,0 0-20-15,0 5 22 0,8-2 18 0,-3 1 1 16,4-1-5-16,1-1-24 0,2 0-22 15,3 1-6-15,0-1 5 0,6 1-6 0,0-3 4 0,2 2 7 16,2-2-1-16,1 3 7 0,-1-3-5 0,4 0 1 16,-1 0-5-16,1 0 0 0,-6 0-1 15,1 0-5-15,-6 0 6 0,-1 0 2 0,-3 0-10 16,-2 0-63-16,-3-3-85 0,-1-1-77 0,-2 1-75 16,-2 0-34-16,0-1-24 0,-3 1 29 0</inkml:trace>
  <inkml:trace contextRef="#ctx0" brushRef="#br0" timeOffset="-110654.08">31551 11286 875 0,'0'-3'52'0,"0"3"45"0,0-1 34 0,0 1 14 16,0 0-16-16,0 0-47 0,0 0-38 15,9 0-14-15,-1 0-34 0,1 0 4 0,4 0 6 0,-2-4-2 16,5 4-6-16,-2 0 2 0,2 0 0 16,0-3-2-16,1 3 0 0,-4 0 0 0,1-2-2 0,-5 2 6 15,3 0 0-15,-6 0 4 0,0 0-6 16,-3 0-75-16,-1 0-19 0,-2 0-67 0,0 0-38 0,0 0 36 15,-11 0-24-15,1 0-2 0,1 0 44 16,-4 0 7-16,1 0 26 0</inkml:trace>
  <inkml:trace contextRef="#ctx0" brushRef="#br0" timeOffset="-110306.33">31590 11287 462 0,'-13'1'8'16,"4"1"25"-16,-4 0 29 0,1 2 3 0,-3 0-3 16,0 0-8-16,-2 2-8 0,2 1 13 0,0-1 0 15,0 4-18-15,2-2-19 0,1 0 29 0,0 1-11 16,4-2 7-16,4 0-2 0,-2 0-48 0,2-1 8 15,1 1-8-15,3-3 24 0,0 1 13 0,0-1 1 16,0 1 0-16,7 0-22 0,0-1-11 0,-2 1-2 16,1 0-2-16,3-1-4 0,0 1 12 15,0 0 22-15,-1 2-17 0,5-2-1 0,-5 2-8 16,1-1-22-16,1 2 16 0,1 0 2 0,-3 0-4 16,0 1 5-16,-1-2 9 0,-2 3 5 0,-2 1-3 15,1-1 57-15,-4-1 4 0,0 3-9 0,0-3 43 16,0 2-38-16,-9-1 13 0,0 0 36 0,0-1-12 15,-3 0-7-15,2-1 29 0,-3 0-7 0,-3-1-26 16,3-2 10-16,1 1-20 0,-4-3 1 0,3 0 4 16,-2-1-18-16,3-1-33 0,0-1-28 0,1 0 0 15,-1 0-9-15,2 0 12 0,2 0-12 0,1 0 16 16,1 0 2-16,-2-4-4 0,5 0 14 0,0 2-21 16,1-1-33-16,-1 1-63 0,1 0-51 0,-1 1-84 15,2 0-36-15,-1 0-15 0,2-1-59 0,0-1-27 16,0 1-62-16,0-2 31 0</inkml:trace>
  <inkml:trace contextRef="#ctx0" brushRef="#br0" timeOffset="-110025.7">31802 11715 1253 0,'0'-3'76'15,"0"2"59"-15,0 1 38 0,0 0 18 0,0 0-61 16,0 0-34-16,-8 6-35 0,3-2-21 0,-1 3-13 16,-1 0-27-16,1 0 0 0,-2 1 7 0,0 2 3 15,-1-1 3-15,1 2 0 0,-1 0 4 0,1 0 3 16,-2-1-3-16,-2 1 2 0,4 0-47 0,-2-2-63 15,-1 2-69-15,3-4-79 0,-2 0-36 0,1 1-30 16,1-2-58-16,2-3 23 0</inkml:trace>
  <inkml:trace contextRef="#ctx0" brushRef="#br0" timeOffset="-109398.99">32451 11358 905 0,'0'-3'46'16,"0"1"32"-16,0 1 44 0,0-2 49 0,0 2-42 16,0-1-13-16,0 2-36 0,0-2-43 15,0 2-5-15,0 0-24 0,0 0-10 0,0 0 54 0,0 0 5 16,0 0 1-16,5 0 4 0,2 0-58 16,2 0-6-16,0 0 2 0,3 0 0 0,2 5-7 0,0-1 3 15,1 0 13-15,-1-1-9 0,-2 0 0 0,4 2 6 16,-5-1-14-16,2 3 6 0,-5-1 6 0,1 1-6 15,-1 2 10-15,-2 0 2 0,-3 2-4 16,-3 1 3-16,0 1-3 0,0 1 0 0,0 2 5 16,-9 0-7-16,-2 2 2 0,0 0 5 0,-5 0-7 15,2 0 0-15,-3 0 2 0,-1-3-8 0,1 2 6 16,2-1 56-16,0-2 6 0,0 0 2 0,0 0 1 16,3-1-52-16,0-1-8 0,2-1-5 0,2-2-2 15,-2 1 0-15,2-4-4 0,1 1 4 0,1-1 3 16,3-2-3-16,-2 0 0 0,4-1 1 15,1-1 23-15,0 1 20 0,0-3-2 0,0 2-1 0,9-2-25 16,0 0-12-16,0 0 1 0,3 0 81 0,-3 0 6 16,4 0-12-16,5 0 8 0,-1 0-87 15,-1-2-8-15,2 2 7 0,2-4-6 0,-1 1 6 16,-2 2-2-16,0-1-12 0,1 0 6 0,-7 2 15 16,0-3 0-16,-2 1 11 0,-2 0-1 0,-1 0 2 15,-3-1-5-15,2 1 14 0,-3-1-2 0,-2 2-19 16,0-2 5-16,0 0-9 0,0-2-56 0,0 3-87 15,0 0-61-15,-7 0-83 0,3-1-37 0,-1 0 1 16,1-1-60-16,0 0-32 0,-1 0 16 0</inkml:trace>
  <inkml:trace contextRef="#ctx0" brushRef="#br0" timeOffset="-108938.99">33491 11297 728 0,'7'-5'51'0,"0"1"65"16,-4 2 38-16,2-1 56 0,-1-1-21 0,0 2-14 15,-4 0-19-15,1 2-46 0,-1 0-21 0,0 0-54 16,0 0-14-16,0 0 19 0,-6 8 5 0,-2-1 12 15,-2 3 33-15,-2 2-12 0,-4 1-6 16,-5 5-9-16,-1 2-34 0,0 4-23 0,-3-1-6 16,-1 2 0-16,3 0-2 0,-2-1 7 0,4 0 3 0,-3-2-3 15,2 2-1-15,4-5-4 0,0 0 0 0,2-1-2 16,-2-2 2-16,1-1-6 0,4-1-77 16,1-2-44-16,-2-1-68 0,2-2-46 0,2-2-3 15,0 0-36-15,2-3 12 0,1 0-4 0,3-4-6 16,1 0 53-16</inkml:trace>
  <inkml:trace contextRef="#ctx0" brushRef="#br0" timeOffset="-108653.95">33161 11387 750 0,'0'-7'64'0,"0"2"64"16,-4 2 37-16,4 0 39 0,0 1-66 15,-5 1-62-15,2 1-34 0,3 0-36 0,0 0 56 16,0 0 3-16,0 6-4 0,6 4 0 0,0-3 2 16,-1 5-1-16,5 1 1 0,-4 1-7 15,5 1-56-15,2 1 2 0,1 1 6 0,-1-1 3 0,1 2 1 16,2-1 1-16,-2-1-4 0,-1 1-1 0,1-1-4 16,-2-1-6-16,0-1 4 0,0 0 7 15,-4 0 6-15,2-3-2 0,-5 0 4 0,4-3-5 16,-5 1-1-16,1-2-47 0,-2-2-56 0,-1-2-74 0,0-1-86 15,-1 1-4-15,-1-3-30 0,0 0-2 0,0 0-16 16,0 0 52-16</inkml:trace>
  <inkml:trace contextRef="#ctx0" brushRef="#br0" timeOffset="-108459.98">33081 11493 706 0,'-6'-4'16'15,"-1"0"15"-15,4 2 6 0,0-1-1 0,0 2-23 16,3-2-11-16,0 3-8 0,9 0 6 0,1 0 8 16,3 0-5-16,2 0 10 0,2 0-2 15,3 0-1-15,2 0 1 0,1 5-1 0,0-5-3 16,0 4-14-16,1-4-36 0,-1 0-60 0,-3 0-12 16,0 0-50-16,-1 0 24 0,-1-5 14 0</inkml:trace>
  <inkml:trace contextRef="#ctx0" brushRef="#br0" timeOffset="-108263.85">33402 11286 427 0,'-6'-15'28'0,"3"0"49"0,-4 2 40 15,4 3 40-15,-2-1 19 0,2 4-44 0,-2 0-6 16,1 4-47-16,1 1 1 0,1 2 23 0,-1 0-31 16,-1 7 65-16,-2 2-51 0,1 5-23 0,-4 3-1 15,-1 4-52-15,-2 5 2 0,-2 0-1 16,1 5 3-16,-4 2-3 0,2-2 6 0,0 3-1 15,0-1 7-15,0 2 3 0,0-1 3 0,0 0-85 16,-2 0-91-16,2-2-65 0,0 1-78 0,-3 1-26 16,-2-1-58-16</inkml:trace>
  <inkml:trace contextRef="#ctx0" brushRef="#br0" timeOffset="-106546.05">29147 12711 483 0,'-11'1'54'0,"-3"-1"20"0,0 0 38 16,1 0 16-16,-4 0-20 0,2 0 7 0,0 0-38 16,0 0 4-16,1 0-6 0,1 0 9 0,-1 0 1 15,5 0-20-15,-1 0-17 0,-1 0-24 0,7 0 12 16,-3 0 15-16,2 0-12 0,5 0 20 0,0 0-5 16,0 0-17-16,7 0 40 0,2 0-27 0,4 0-6 15,4 3 8-15,7-3-39 0,4 3-7 0,6-3 1 16,4 0-5-16,6 1-4 0,-1-1-5 15,4 0 7-15,-3 1 2 0,2 0 7 0,-3 1 0 16,-2 0-7-16,0 1 4 0,-6 1-8 0,-5-2 4 16,-4 1-6-16,-6 1-3 0,-3-1 7 0,-4-1 5 15,-3 1 1-15,-3-1-2 0,-2 1 2 0,-4-3-1 16,1 1 3-16,-2 0 3 0,0-1-2 0,0 0-1 16,0 0 1-16,0 0-3 0,0 0-38 0,0 0-48 15,0 0-68-15,0 0-41 0,0 0-27 0,0 0-22 16,0 0 10-16,0-2-19 0,-6-2-35 0,1 0 45 15</inkml:trace>
  <inkml:trace contextRef="#ctx0" brushRef="#br0" timeOffset="-106274.37">29470 12461 934 0,'0'-2'60'0,"0"1"31"0,-5-1 62 15,5 1 9-15,-3 0-62 0,-3 1-23 0,2 0-47 16,0 6-12-16,-1 2 0 0,-3 3 56 0,-1 4-2 16,1 3 8-16,0 1 4 0,-4 5-64 0,0 4-9 15,-1 0-3-15,1 2 1 0,4 0 1 16,-4 0 1-16,3-2 1 0,1 1 7 0,-1-4 0 15,4 1 2-15,-4-2-62 0,2-3-93 0,1 0-92 16,1-2-116-16,0-3-56 0,-1-1 8 0</inkml:trace>
  <inkml:trace contextRef="#ctx0" brushRef="#br0" timeOffset="-105722.28">30567 12567 772 0,'0'-2'48'0,"0"-1"45"0,0-1 29 16,0 1-1-16,-6 0-6 0,1-1-18 0,-1 2-16 15,1-3 7-15,-2 4-26 0,0-2 5 0,-1 2-13 16,-4 0-3-16,2 1 9 0,-3 0-17 16,-3 0 7-16,2 6-7 0,-3 4 18 0,-1-1-10 15,-2 3-5-15,0 1 3 0,-3 3-41 0,-2 1-6 16,-1 2 1-16,0 2-1 0,-1 0 0 0,3 0-2 15,-2 1 0-15,3 1 2 0,2-2 0 0,0 0-4 16,6 1 2-16,2-2 0 0,1 1 9 0,5-2 6 16,2-1-3-16,5-1 5 0,0 0-8 0,0-3 2 15,5 1 0-15,8-3-2 0,-4 0 1 16,6-3-1-16,2-1-1 0,3-2 3 0,1-1-7 16,1-2 1-16,2-3-5 0,-3 0 0 0,-1 0-5 0,0-4 5 15,-2-1 51-15,-2-1-1 0,-3 0 72 0,-3-2-2 16,-3 2-44-16,-2-2-1 0,-2 0-73 0,-3 0 3 15,0-1-10-15,-10 1-6 0,-1 0 11 16,0 1-9-16,-3-1 13 0,-4 3 5 0,0-1-4 16,-2 0 4-16,2 4-2 0,-4-1 2 0,6 2 0 15,-3 1-4-15,4 0-93 0,1 0-93 0,2 0-75 16,0 4-114-16,5 1-31 0,0 0-16 0,2-1-44 16</inkml:trace>
  <inkml:trace contextRef="#ctx0" brushRef="#br0" timeOffset="-105443.41">30622 12985 1339 0,'10'-5'65'0,"-6"1"65"15,0 0 27-15,-1 3 21 0,-3 0-58 0,0 1-36 16,0 0-21-16,0 6-12 0,0-1-6 0,0 4-28 16,-3 1-8-16,-2 1 1 0,2 1 3 0,-3 2 4 15,-1-1 9-15,2-2-6 0,-3 1 4 0,0 0 4 16,-1 0-10-16,0-1-51 0,-3 1-74 16,2-2-96-16,-2 3-78 0,3-1-40 0,-4 1-39 15,4-3-18-15,-2-1 52 0</inkml:trace>
  <inkml:trace contextRef="#ctx0" brushRef="#br0" timeOffset="-104878.34">31298 12702 823 0,'1'-5'61'16,"1"1"51"-16,-1 1 74 0,-1 0 22 0,0 0-13 16,0-1-34-16,0 3-74 0,0-2-23 0,0 3-54 15,0 0 38-15,-8 0 9 0,0 9 0 0,2 2 1 16,-3-2-45-16,-1 6-13 0,-1-1 0 15,-3 6 4-15,-1-2 1 0,0 3 1 0,0 0 0 16,3-1-6-16,1 0-4 0,-1-1 2 0,5 0 2 16,2-2 10-16,0-1-1 0,4-3-3 0,1 1 9 15,0-4-6-15,0 0-3 0,9-2 3 0,0-2-5 16,3-1 5-16,-3-3 3 0,5-2 8 0,1 0-5 16,2 0-4-16,1 0-5 0,2-6-8 0,2 0-2 15,-3 0-5-15,3-3 5 0,0 0 2 0,2-3 0 16,-2 0 0-16,0 0-1 0,-1-4-8 0,0 0 3 15,-1 0 62-15,0 0 14 0,0-1 6 0,-5 1 7 16,3 0-28-16,-4 2 3 0,-1 0 39 0,-1 5-2 16,-4 0-30-16,-1 3-22 0,-3 4-36 0,-2-1-7 15,-2 3 41-15,0 0 10 0,0 7 2 16,-5 1-4-16,-1 2-42 0,-2 0-1 0,-5 4-8 0,2 0 11 16,-2 3 4-16,-1 2-6 0,0-1 14 15,0 1 0-15,-1-1 0 0,2 2 9 0,0 0-7 16,-3-1 1-16,3 1 4 0,-1-1-11 15,1-1 2-15,2-2-60 0,-1 1-44 0,1-5-107 16,-1-2-58-16,-2 0-36 0,3-1-61 0,0-1 18 0,2-2-37 16,1 2 7-16,-5 0 9 0,7 0 44 0</inkml:trace>
  <inkml:trace contextRef="#ctx0" brushRef="#br0" timeOffset="-104620.9">31551 13150 1472 0,'2'-7'44'0,"0"5"67"0,0 2 28 16,-1 0 14-16,-1 0-40 0,0 0-39 0,0 0 1 15,0 0-2-15,0 6 0 0,-7 2-26 0,-1 2-23 16,1 2-8-16,1 2-8 0,-2 1 3 15,-3 3 2-15,1 1 1 0,-2-3 3 0,1 1-1 16,-1 0-5-16,-3 0 0 0,2-2-49 0,-2 1-69 16,-2-2-74-16,2 2-99 0,0-4-48 0,1 0-47 15,2-3-36-15,-4-1 57 0</inkml:trace>
  <inkml:trace contextRef="#ctx0" brushRef="#br0" timeOffset="-104247.86">32071 12962 1464 0,'-7'2'54'0,"7"0"72"0,-5-1 48 15,5 2 30-15,0-2-29 0,0 0-82 0,0 1-45 16,0-1-38-16,0-1-21 0,9 1 9 16,0-1 2-16,4 0 4 0,4 0 7 0,-1 0 0 0,7 0-2 15,1-4 9-15,2 4-10 0,1 0 8 16,-1 0-8-16,1-2-5 0,-2-1 10 0,1 0-9 15,-6 1 12-15,2-1 5 0,-4 2-8 0,-2-2-48 16,-2 0-47-16,-5 1-63 0,-2-2-81 0,-2 1-24 16,-1-2-10-16,-4 3-43 0,5-1-6 0,-5-1-20 15</inkml:trace>
  <inkml:trace contextRef="#ctx0" brushRef="#br0" timeOffset="-103952">32314 12786 920 0,'-1'-6'77'0,"-1"2"53"16,2-1 46-16,0-4 67 0,0 3-33 0,0 1-26 15,0 0 7-15,0 3-29 0,0-1-41 0,0 3-27 16,0 0-15-16,-6 0 21 0,-3 8 0 0,2-1 37 15,-1 5-45-15,-2 0-60 0,1 4 1 0,-5 2-40 16,1 3 7-16,-3 2 0 0,3 1 5 0,0 0 11 16,0 2-2-16,0-1 9 0,4 1 1 0,-1-2 4 15,0-2 5-15,0 0-2 0,0 2-66 16,0-4-77-16,1 0-76 0,0-1-90 0,-1-2-14 16,-1 1-27-16,3-3-29 0,2 1-20 0,-1-5-59 15,0-1 45-15</inkml:trace>
  <inkml:trace contextRef="#ctx0" brushRef="#br0" timeOffset="-103411.56">32894 12676 794 0,'4'-4'67'15,"-4"2"42"-15,0-1 84 0,3 0 28 0,-2-2-9 16,3 3-13-16,-4-1-52 0,0 2-23 0,0 1-52 16,0 0-30-16,0 0-31 0,0 0 59 0,0 6 10 15,0 1 5-15,-8 1-1 0,3 1-60 0,-2 4-15 16,1-1-7-16,-3 7 2 0,-2 1-1 16,-5 4 3-16,1-1 3 0,-2 3 7 0,0 0 7 15,-2 0 4-15,3 2 18 0,-5-2 0 0,3 0-77 16,0-2-86-16,1 1-92 0,-3-4-105 0,3-1-44 15,1-2-37-15,1 0-34 0,2-2 46 0</inkml:trace>
  <inkml:trace contextRef="#ctx0" brushRef="#br0" timeOffset="-103146.39">32915 13130 1107 0,'0'0'65'0,"0"0"42"0,0 6 6 0,-9 1 8 15,4-2-65-15,-2 2-44 0,1 3-12 0,1 2 0 16,-1 2 4-16,-3 0 2 0,1 2 6 15,-2-4-2-15,-1 3-2 0,1-1-12 0,2 0-88 16,-2-1-68-16,-3-1-75 0,2-2-101 0,-2 0 26 16</inkml:trace>
  <inkml:trace contextRef="#ctx0" brushRef="#br0" timeOffset="-102641.99">33487 12775 1238 0,'6'-4'86'0,"-4"-1"8"0,-2 1 39 0,0 4 37 16,0 0-55-16,0 0 15 0,-9 0-30 0,-2 13-35 15,1-1-33-15,-2 3-19 0,-1 2-2 0,0 1-1 16,-1 3 5-16,1 3 7 0,-3-1-5 0,4 1 11 15,-2 0 9-15,1-1-16 0,-1 2-93 16,3-4-109-16,-3-2-108 0,1 0-84 0,1-2-20 16,2-1-9-16</inkml:trace>
  <inkml:trace contextRef="#ctx0" brushRef="#br0" timeOffset="-102062.08">33724 12412 562 0,'-4'-4'47'0,"-1"3"31"16,2-3 34-16,-1 1 32 16,2 0-30-16,-2 2-22 0,3-4-40 0,1 5-29 0,0-1-18 15,0 0 23-15,0-1 12 0,5 2-5 0,2 0 0 16,-2-1-23-16,1 1-12 0,6 0 41 0,-2 0 15 16,2 0-11-16,2 0 11 0,0 0-38 0,-1 0-16 15,3 0 0-15,-4 5 0 0,2 0 2 0,1-1 71 16,-4-1 1-16</inkml:trace>
  <inkml:trace contextRef="#ctx0" brushRef="#br0" timeOffset="-101815.54">33865 12579 2500 0,'-6'21'2'0,"0"1"2"0,-2 2-2 0,-1 1 2 15,-1 2-4-15,-1 0-4 0,1 3 0 0,-4 1-1 16,3 2 1-16,-3 0 2 0,1 2 2 15,-3 0 0-15,2 1 0 0,-3-1 4 0,2 2 3 16,0 1-3-16,-1 1 0 0,0 0 91 0,2-2 9 16,1-2 6-16,-1 0 8 0,1-3-95 0,1-2-11 15,-3-4 4-15,3-1-2 0,-3-6 9 0,0-2 5 16,2-3-12-16,-2-1-11 0,0-1-83 0,-4-2-68 16,1-3-80-16,-4 1-107 0,0-2-47 0,-2 0-65 15,-4-2-61-15,-5-2 76 0</inkml:trace>
  <inkml:trace contextRef="#ctx0" brushRef="#br0" timeOffset="-101035.93">25111 10883 477 0,'0'3'62'0,"0"0"40"0,0 0 25 0,9 1 29 16,1-1-44-16,-1 1-50 0,7 0-11 0,-2-3-30 15,7 2 33-15,1-2 28 0,3 0-14 0,4-1 6 16,-1 0-52-16,4 0-18 0,4 0-6 0,-1-5 8 16,-4 2 5-16,4-1 1 0,-2 2 6 0,-3-1-14 15,0 1 4-15,-4 2 4 0,-6 0-4 0,-2 0 0 16,-5 0-6-16,-3 0-58 0,-2 5-43 0,-8-5-69 15,0 5-95-15,0-2-29 0,-11-3 2 0</inkml:trace>
  <inkml:trace contextRef="#ctx0" brushRef="#br0" timeOffset="-100383.16">25043 10842 350 0,'-5'0'33'0,"2"0"6"0,-5 5 14 15,2 2 1-15,-1-1 0 0,2 2 15 0,-4 2-2 16,2 2-4-16,-2 1-35 0,1 1 29 0,2 3-8 16,-1 2-1-16,-3 1 25 0,2 1-35 0,-1 3 15 15,0 1-11-15,1 3 45 0,-1-1 15 0,-4 5-18 16,2 0 12-16,-3 2-64 0,0-1-34 0,-2 1 0 15,0-1 6-15,2 0-2 0,-4-1-2 0,2-1-2 16,1-2 22-16,0 2 49 0,0-4 13 0,-1 1-3 16,0-2-26-16,2-1-51 0,0-3-2 0,2 0 6 15,2-2-6-15,-2-1 0 0,4-2-2 0,0 0-4 16,1-3 8-16,2 1 8 0,-1-1-7 0,2 0-3 16,0-3 6-16,0 1-12 0,0 0 8 0,1-3 2 15,1 4-10-15,-1-2 8 0,0-3 0 0,0 2 2 16,1 0 0-16,-1-1-4 0,3-3 0 15,-4 2 0-15,4-3 0 0,-3 1 0 0,3-2-2 0,0 1-2 16,0 1 2-16,0-1 6 0,0-2-2 0,0 0 0 16,-1 1 0-16,1 0-2 0,0-2 6 15,0 0-4-15,0 1-6 0,0-2-2 0,0 0 0 16,0 1 4-16,0-2 6 0,0 2-2 0,0-1 0 16,0 1-2-16,0 2-4 0,0 1 2 0,0 0 0 15,4 0 2-15,0 3 69 0,1 0 2 0,-2 0-10 16,3 0 6-16,1 2-69 0,3 0 6 0,2-1 3 15,3 3 23-15,4-2 45 0,3-1-7 0,4 1 5 16,4 0-27-16,3 0-39 0,2-1 1 0,3 1-6 16,3-1 1-16,0 0-8 0,-1-2 3 0,0 0 0 15,-2-1-2-15,-3 0 6 0,-3-1 2 0,-7-1 5 16,-4-1 0-16,-5-1 35 0,-5 0 30 16,-4-1 16-16,-3-1 7 0,-4 0-43 0,0 0-34 15,0 0-11-15,0 0-4 0,-6-4 0 0,1 4 4 16,0-4-4-16,0 4 4 0,2-2 11 0,0 1-13 15,-1 0-4-15,1 0-49 0,2-1-74 0,-4 2-51 16,2 0-72-16,2 0-39 0,-3 0-8 0,3 0-24 16,-1 0-31-16,1 0-34 0,-3 0 46 0</inkml:trace>
  <inkml:trace contextRef="#ctx0" brushRef="#br0" timeOffset="-99725.66">26876 13752 470 0,'0'5'-2'0,"0"1"66"0,0 1 39 15,0 2 39-15,0 2 37 0,-9 3-54 16,1 3 13-16,0 2-18 0,0 3-24 0,-1 5-12 15,3 2-52-15,1 3-22 0,2 2-4 0,-1 3-2 16,1 3-4-16,0 0-10 0,-4 2-10 0,2 1 0 16,-2-1 16-16,2 1 16 0,-1-2 18 0,-5-1-2 15,3-2-40-15,0-4-67 0,1 0-72 0,-1-4-49 16,0-3-10-16,0-2-7 0,-3-6-37 0</inkml:trace>
  <inkml:trace contextRef="#ctx0" brushRef="#br0" timeOffset="-99398.08">26796 13746 455 0,'10'-34'21'0,"-4"5"49"0,3 1 0 0,-1 5 5 15,5 1-20-15,0 5-44 0,4 3 3 0,0 2-3 16,5 4-3-16,4 2 32 0,-1 3 14 0,5 3-6 15,0 0-1-15,2 0-42 0,1 8-12 0,-6 3 14 16,0 2 8-16,-4 2 8 0,-2 6 28 0,-7 2 3 16,-1 4-18-16,-13 3 15 0,0 2-31 0,0 3-20 15,-13 0 13-15,-1-2 62 0,-8 1 3 0,-2-2 6 16,-3-3 1-16,-1-3-85 0,-2-2 2 0,-2-2-2 16,2-5-2-16,-1 0-2 0,1-3-4 15,2 0 10-15,5-3 8 0,-2-1 0 0,4-2 0 16,3 1-6-16,1-2-8 0,8-1-4 0,-1-1 8 15,2 1 0-15,4-1-85 0,0 0-43 0,4-1-84 16,0-1-90-16,0-1-9 0</inkml:trace>
  <inkml:trace contextRef="#ctx0" brushRef="#br0" timeOffset="-99035.77">27176 14155 455 0,'12'-10'14'0,"-2"1"60"0,2 0 21 15,1 2 27-15,0 3-7 0,-1 4-54 0,3 0 4 16,0 0-17-16,1 5-3 0,3 4 0 0,-1 2-28 16,2 2 20-16,0 2-2 0,-2 2 1 0,-1 0 19 15,-2 0-42-15,-6 3 3 0,-3-3-5 0,-1 0 19 16,-5 0 15-16,0 0-9 0,0-1 70 0,-10-2-23 15,0 1 18-15,2-2 34 0,-4-2-45 0,2-1 24 16,-2-2-17-16,1-2-9 0,-1-3-24 16,2-2-33-16,4-1-5 0,-5 0-17 0,5 0-7 15,2-6-2-15,1-3-2 0,3-1 4 0,0 0 0 16,0-2-2-16,5 0 22 0,3-1-2 0,3-1-3 16,0-2 5-16,5 0-17 0,0-3-3 15,6 2 2-15,1-1 0 0,1-2-6 0,3 0-65 0,2 1-45 16,-1-1-49-16,0 3-66 0,2 1-23 0,-1 3-26 15,1 2-42-15,-2 4-30 0,-1-1 36 0</inkml:trace>
  <inkml:trace contextRef="#ctx0" brushRef="#br0" timeOffset="-97432.2">27776 14261 470 0,'0'5'10'0,"8"-3"42"0,5 0 11 0,-4-1 8 16,3 0 26-16,1-1-16 0,2 0 30 15,4 0-10-15,-5-4 4 0,7-1 6 0,-5-1-5 16,-1-2 2-16,1-1-25 0,-2-1 8 0,-1 0-24 16,-1 1 6-16,-2-3 5 0,-3 2-36 0,-3 0-11 15,-4 1 0-15,0 1 13 0,0-1-6 0,0 1 0 16,-9 3-4-16,-4 1-30 0,-3 1 2 0,2 3-3 15,-7 0-6-15,1 0 1 0,-2 6-6 0,0 2 3 16,-4 2 5-16,4 2 0 0,3 2 9 0,0 1 6 16,5 2-7-16,0-2 1 0,6 1 1 0,1 0-5 15,7-2 5-15,0 0 3 0,0 0-6 0,8-1-43 16,2-1-40-16,1 0-6 0,3-1-5 0,5 0 44 16,0-2 20-16,3-2-38 0,4 0-36 0,0-3-3 15,3-2-28-15,-1 0-9 0,-1-2 38 0,-4 0-2 16,0-4 50-16,-6-4 43 0,-1-1 8 0,-2 0 0 15,-6-2-6-15,-1-1-1 0,-6 0-6 0,3 0 5 16,-3 0 2-16,-1 0 4 0,0-2 34 0,0 3 10 16,0-3 31-16,0 1 16 0,0 0-27 15,0 1 14-15,-5 1-32 0,5 3-20 0,0 2-7 16,0-1-24-16,10 3 18 0,1 0 17 0,2 3 2 16,4-3 0-16,2 2-18 0,5-2-16 15,6 1-2-15,1-1 6 0,6-1 73 0,4-1 7 16,5 0 2-16,2-1-13 0,3 0-71 0,5-2 6 0,-3 0-6 15,-1-1 2-15,-1-2-2 0,-4 0-2 0,-5-4 10 16,-4-2 29-16,-7-1 9 0,-4-3-6 16,-3 0-7-16,-7-2-27 0,-6-3-15 0,-1-1 5 0,-10 0 2 15,0 0 4-15,0-1 49 0,-7 2-2 0,-4 0-1 16,-3 4-3-16,0 1-43 0,-3 4-5 16,1 4-1-16,-3 5 2 0,-2 3 0 0,4 6 8 15,-4 0-2-15,5 6 2 0,-3 7-4 0,1 3 4 16,-2 6 20-16,3 4 50 0,0 5 9 0,-1 5-7 15,2 3-19-15,1 1-59 0,0 3 4 0,1 1-9 16,1 1 9-16,1 1 56 0,-1-3-10 0,2 0 5 16,0-2 1-16,3-1-56 0,-1 1-1 0,-1-4-1 15,2-2 2-15,0 0 8 0,-2-3 15 0,0-1 10 16,0-2-13-16,-4-3-56 0,2-5-58 16,-6 0-47-16,2-3-62 0,-4-3 8 0,2-4-40 15,-1-2-24-15,-1-3 40 0,2 0-1 0,1-6 77 16,1 0 58-16,2 0 29 0,5-8 38 0,0-1 12 15,0-1 4-15,5-2-1 0,0-1 3 0,3-1-9 16,1-1 0-16,0 1 0 0,0 2-9 0,0 0 5 16,6 2 4-16,-1 0-5 0,2 5 23 0,2 0 26 15,3 1 1-15,4 3 4 0,2-1 27 0,5 1-24 16,4 1-3-16,3 0-1 0,3 0-20 0,7 0 6 16,4 0 0-16,2 0-2 0,4 0-14 0,6 0-5 15,-4-5 54-15,7 0 8 0,-6-2-8 0,1-1 36 16,-6-4-57-16,-3-1 19 0,-3-1 40 0,-8-3-52 15,-2 1 8-15,-7-1 25 0,-3-1-36 0,-6 4 50 16,-2-1 11-16,-2 1-50 0,-3 1 43 16,-5 4-29-16,0-1-17 0,-4 3 11 0,0 0-39 15,0 4-4-15,0-1 0 0,0 4-10 0,0 0-12 16,-7 0 5-16,0 10 6 0,0 0-6 0,1 1 9 16,-1 1-7-16,-2 4-3 0,1 0 12 0,0 3 4 15,0 1 0-15,1 1-2 0,-1 1 5 0,0 2-5 16,1-2-7-16,0-1-4 0,-1 0-6 0,3-2-3 15,2-1 13-15,-2-3 3 0,1-1-3 0,1-1-82 16,-1-1-48-16,4-2-31 0,0-2-48 16,0-2 45-16,7-1 47 0,5-2 34 0,-1-1 24 0,6 0-8 15,7-1-22-15,1-1-5 0,7 0-7 16,-1 0 14-16,7 0 17 0,4-5-5 0,2 0 26 0,3-2 21 16,2-5 9-16,-3 0 3 0,1-6 6 15,0-4 2-15,0-4-10 0,-3-4 58 0,-1 0 48 16,-2-5 18-16,-5 0 47 0,2-2-8 0,-2-1-33 15,-4 2 45-15,-6 3-23 0,-3 4-15 0,-4 1 14 16,-4 4-34-16,-3 5 36 0,-6 4-29 0,1 4-38 16,-4 5-31-16,-1 6-43 0,-1 0 0 0,-1 0 30 15,0 10 25-15,-6 2-8 0,-2 4 2 0,-5 4-16 16,-1 3-11-16,-3 2 7 0,-3 2-9 16,-2 4 2-16,0 1-4 0,-2-1-9 0,1 0 13 15,-1 0 1-15,-3 1 9 0,4-4 6 0,2-1-6 16,-1-2-2-16,0-3-19 0,3-4 3 0,0-3-3 15,3-3 0-15,-1-2 0 0,4-4-4 0,-1-1-5 16,2-5-2-16,2 0-72 0,-2 0-1 0,4-6 6 16,2-1-22-16,-1-5 67 0,2-1-3 0,-2-3 24 15,4-4 24-15,0-1 15 0,1-2-3 0,2-4-82 16,0 1-2-16,0-3-7 0,0 1 6 0,8-3 57 16,-1 0-3-16,2 0-6 0,0 2-3 0,-1 3 5 15,2-1 9-15,2 5 1 0,-2 4-3 0,1 2-5 16,2 5-9-16,-4 3-2 0,-1 4 0 0,0 4 0 15,-2 0 0-15,2 7 7 0,-3 1 6 0,2 3 0 16,-1 5 7-16,0 3-18 0,-1 2-11 16,0 3 7-16,-4 2-7 0,1 3 20 0,-2 1 9 15,0 2-7-15,0 0 0 0,0 0 5 0,0 2 0 16,0-4-5-16,0 1-2 0,6-5-7 0,3-2 3 16,1-3 4-16,0-3 2 0,2-3 0 0,3-5 1 15,3-3 3-15,3-1 38 0,0-4 7 0,4-2 3 16,2 0-8-16,-1-6-30 0,3-1-5 0,-2-2 0 15,-3-4 67-15,-1 1 4 0,1-4-2 0,-4-1-7 16,-2 1-64-16,-2-1-6 0,-4 1-3 0,0-1 2 16,-3 2 1-16,-3 4-6 0,1 1 3 0,-6 3 0 15,3 2 2-15,-4 2-2 0,0 3-4 16,0 0-1-16,-12 0 0 0,4 5-68 0,-6 2-69 0,1 3-67 16,-5-2-71-16,-2 4-7 0,2 0 24 15,-3-1-2-15,-1 4 5 0,-2-1 12 0,0 1-17 16,3 1 17-16,-2-1 37 0</inkml:trace>
  <inkml:trace contextRef="#ctx0" brushRef="#br0" timeOffset="-97118.23">28434 15091 655 0,'-36'6'16'0,"4"1"33"0,4-2 10 0,2 0 11 16,7 0 9-16,4-1 4 0,7-2 24 0,8 1 25 16,0-3-20-16,16 0-32 0,7 0-31 0,7-8-17 15,7 1 0-15,8-2-6 0,7-1-2 0,4-1-24 16,6 2 55-16,3-3 6 0,4 3 0 0,1-1 6 16,1 0-63-16,3-2 0 0,-1 2 0 0,0-1-6 15,-1 1 0-15,-1-2-6 0,-2 3 4 0,-5-1 6 16,-2 2 4-16,-10 2 7 0,-8 2-5 0,-8 0 7 15,-7 1-5-15,-10 2-4 0,-5 1-2 0,-14 0-49 16,0 0-56-16,0 0-25 0,-6 0-57 0,-3 5 5 16,-6 1 4-16,-4-1-30 0,-4 1 11 15,-6 1-34-15,-1 0 25 0</inkml:trace>
  <inkml:trace contextRef="#ctx0" brushRef="#br0" timeOffset="-96850.86">28549 15191 605 0,'-33'9'16'0,"5"-2"49"0,3 1 25 0,5-3 28 0,3 0-5 16,6-1-7-16,5 1-2 0,6-5-6 15,11 0-4-15,3 0-41 0,10-5 21 0,6 1-10 16,10-2 23-16,8-1 6 0,9 0-32 0,6 2 30 16,7 0-17-16,7 1 36 0,6 2-2 0,4 1-46 15,4-1 13-15,3 2-48 0,1 0-6 0,0 0 6 16,3 0-23-16,1 0 5 0,-3 7 0 0,1-2 2 15,-4 0-3-15,-3 0-1 0,-4-1 0 0,-10-1 1 16,-10-1 17-16,-12 0 10 0,-13-1-2 0,-9-1-6 16,-12 0-18-16,-10 0-5 0,-10-5 5 15,0 2-15-15,-11-1-56 0,-7 1-81 0,1 0-92 0,-5-1-111 16,-4 0-43-16,0-1-51 0,-2 0 8 0</inkml:trace>
  <inkml:trace contextRef="#ctx0" brushRef="#br0" timeOffset="-95745.7">27142 15789 1107 0,'0'-15'58'0,"0"3"-10"0,0 2 7 16,-8 10 35-16,0 9-13 0,0 6 55 0,-2-2 13 16,-2 3-32-16,-2 6-37 0,0 2-43 15,-5 7-21-15,0 5 1 0,-5 4-9 0,2 2 0 16,0 0 5-16,3 2 1 0,2-3 13 0,2-2-2 15,6-1-2-15,0-4 0 0,1-3-9 0,3-2-3 16,1-4-5-16,-3-3-69 0,2-3-36 0,2-2-46 16,0-3-40-16,0-2-4 0,-2-3-49 0,-2-2-14 15,1-3-25-15,2-4 19 0</inkml:trace>
  <inkml:trace contextRef="#ctx0" brushRef="#br0" timeOffset="-95155.24">26979 15684 392 0,'30'-48'1'0,"0"4"44"0,1 10 20 16,-1 3 18-16,-2 4 26 0,-1 7-32 0,0 3-13 15,-2 6-1-15,4 3-17 0,-2 4 12 0,3 4-11 16,0 0-20-16,0 5-5 0,-2 4-1 0,-1 6 14 16,-4 2 15-16,-3 7-14 0,-5 2-18 0,-3 4-7 15,-12 6-1-15,0 1 1 0,0 3-16 0,-15 1 56 16,-4 2-4-16,-4-1-2 0,-6-2 16 0,-1-2-56 15,-5-2-7-15,-4-3 10 0,-3-1-6 0,-1-3-3 16,-2-2 7-16,-1-4-9 0,4-2 9 0,-1 0-8 16,4-2 0-16,4-2 0 0,1-2 12 0,8 1-2 15,2-3 0-15,8 0 0 0,5-2-4 16,2 0 6-16,4-1-2 0,5-2 6 0,0-1-14 16,14-1 0-16,2 0 2 0,2-1 0 0,9-2 8 15,1-1-2-15,8 0-4 0,2-2-4 0,3 0-4 16,3 0-4-16,4 0 2 0,2-4-4 0,-1 0 4 15,3-1 6-15,2 0 0 0,-5-1 2 0,3 0-6 16,-5 0-6-16,-2-3 2 0,-5 1 2 0,-4-2 8 16,-11 2 4-16,-1 0 52 0,-9 0 9 15,-3 2-6-15,-12 2 6 0,0 0-53 0,0 1 7 0,-8 3 0 16,-5 0-9-16,-4 0-4 0,-4 10-12 0,-5-3 0 16,-1 3 6-16,-5 4 4 0,0 1-2 0,2 2-2 15,5 0-4-15,3 0 2 0,3-1 2 16,6 1 4-16,5-2-4 0,8-2 3 0,0-1-1 15,6-3 2-15,6 0 7 0,3-3-3 0,1-2 47 16,6-4 14-16,2 0-1 0,0 0 41 0,3-9-45 16,0-1-18-16,-1 0 43 0,0-2-15 0,-4-2-1 15,-1-1 3-15,-4-1-45 0,-3-1-30 0,-5-1-6 16,-1 0-2-16,-4 2 3 0,-4-2 2 0,0 1-9 16,0 0 9-16,-12 2 3 0,3 1-6 0,-2 1 15 15,1 1-12-15,0 1 2 0,2 1-66 0,-1 3-55 16,0 2-77-16,5 1-101 0,0 0-21 0,1 2-21 15,2 1 15-15,1-1 21 0,0 2 18 16,0-2 64-16</inkml:trace>
  <inkml:trace contextRef="#ctx0" brushRef="#br0" timeOffset="-94906.02">28059 16009 1122 0,'12'-1'48'0,"-5"1"31"0,-4 0 15 16,1 0-7-16,-4 0-35 0,0 5 0 0,0 1 8 15,0 1 12-15,-7 2-7 0,2 0-37 16,-4 1-16-16,3 4-6 0,-1 1 0 0,-1 0 6 0,1 2-10 16,-1-1 3-16,0 1-3 0,1-2-2 15,1 0 2-15,-2-1 14 0,2 0 57 0,-1-2 15 16,1-2 15-16,-5-2-4 0,3-1-59 0,0 0-14 16,-4-4-9-16,-1 0-12 0,-1-1-3 0,0 1 7 15,0-3-7-15,1 0 8 0,-2 0 10 0,0 0-14 16,5-5-66-16,-1-1-64 0,3 1-94 0,3-4-84 15,5 2 8-15,0-4-17 0,9-3 15 0,3 0 17 16</inkml:trace>
  <inkml:trace contextRef="#ctx0" brushRef="#br0" timeOffset="-94685.97">28518 15622 670 0,'41'-27'47'0,"-6"5"57"0,-2 4 55 0,-8 4 51 15,-4 2-51-15,-7 3-54 0,-1 4-52 0,-4 5 28 16,-1 0 23-16,-5 5 37 0,-3 7 21 15,0 6-65-15,-9 7 24 0,1 2-31 0,-3 9-25 16,-3 3-11-16,-2 4-43 0,-3 3-11 0,-2 0 2 16,5 0 3-16,-2 0 4 0,1-2 0 0,0-3 4 15,8 0-7-15,-1-3-6 0,4-3 7 0,6-1-5 16,0-2 18-16,0-2 35 0,12-1 1 0,0-4-2 16,5 1-19-16,-3-4-99 0,3-1-97 0,0-3-128 15,-2-1-101-15,-4-4-17 0,3-2-10 0,-4-3 58 16,-2-2 72-16</inkml:trace>
  <inkml:trace contextRef="#ctx0" brushRef="#br0" timeOffset="-94553.95">28614 16134 882 0,'-8'-23'26'0,"7"1"28"16,1 3-1-16,0 3 20 0,0 3-43 0,9 3-24 16,4 2-4-16,1 1-16 0,3 2 13 0,1 3-5 15,2 1 8-15,4 1 4 0,2 0-23 0,-3 0-89 16,6 0-76-16,-2 0-89 0,-2 5 13 0</inkml:trace>
  <inkml:trace contextRef="#ctx0" brushRef="#br0" timeOffset="-94266.31">27588 16776 1238 0,'-20'14'58'16,"7"-2"18"-16,4-6 29 0,9-6 36 0,0 0-53 15,10 0-13-15,10-6-24 0,7-4-32 0,12-2 6 16,5-1 14-16,10-1 1 0,9-1-3 16,7 1-14-16,3 2-14 0,9 2-5 0,0 3-2 15,0 4 5-15,-1 0 1 0,-8 3 7 0,-6 0 1 16,-9 0-3-16,-10 6-4 0,-9-6-5 0,-11 4-4 15,-9-4-32-15,-10 0-24 0,-2 0-78 0,-7 0-30 16,0 0-38-16,-10 0-48 0,-3 0-17 0,1 0-55 16,-3 0 32-16</inkml:trace>
  <inkml:trace contextRef="#ctx0" brushRef="#br0" timeOffset="-93993.21">27783 17010 1160 0,'-13'9'34'0,"1"-1"60"0,3-2 26 16,5 1 68-16,0-6-2 0,4 2-36 0,0-3-13 15,12 0-68-15,0 0-33 0,2 0-26 0,8-4-5 16,5-3-3-16,6 3 4 0,6-2 64 0,7-2 2 16,6 3-3-16,1-2-4 0,7 2-56 0,0-1-12 15,0 0 3-15,2 3 0 0,-8-1-6 16,0 1 4-16,-4 2 2 0,-8 1 4 0,-6 0 5 0,-6 0-9 15,-6 0 2-15,-7 0-2 0,-6 0-2 16,-4 0 2-16,-3 0-4 0,-4 0-42 0,0 0-62 16,-8 0-48-16,0 0-72 0,0 0-61 0,-2 0-18 15,-2 0-53-15,3 0-27 0</inkml:trace>
  <inkml:trace contextRef="#ctx0" brushRef="#br0" timeOffset="-92791.01">23481 1788 1146 0,'0'-18'19'15,"-12"0"9"-15,1 2 70 0,-4 3 7 0,0 2 22 16,1 3 27-16,1 8-57 0,4 0 18 0,-2 6-28 16,3 6-37-16,1 2-4 0,3 4-27 15,-1 4-13-15,2 3-1 0,3 2-5 0,0 4 2 0,0 1 4 16,0 1 4-16,8 0 1 0,-2 1 2 0,-3-1-5 16,1-1 1-16,-4 0-3 0,0-3-2 0,0 0-44 15,0-2-33-15,-5-1-68 0,-2-2-22 0,1-1-20 16,-2-2-30-16,0-1-14 0,0-3-46 0,-1 0-4 15,3-3 21-15</inkml:trace>
  <inkml:trace contextRef="#ctx0" brushRef="#br0" timeOffset="-92257.56">23482 1675 357 0,'22'-33'10'0,"0"3"27"0,-1 4 43 0,1 2 9 16,0 4 6-16,3 3-14 0,2 5-40 0,-3 2-8 16,1 6-19-16,2 4 14 0,-2 0 7 15,-3 9 10-15,-2 6 0 0,-5 4-28 16,-2 5-6-16,-6 4-11 0,-7 1 13 0,0 3-9 0,-8 3-2 16,-7-2 0-16,-2 0-13 0,-5-2 33 0,-1-1 16 15,1-1 2-15,0-4 4 0,0-2-23 0,2-3-17 16,2-3 0-16,6-2-14 0,0-4 4 15,3-1 6-15,4-3 2 0,2-1 10 0,3-2 15 16,0-4 4-16,8 0 2 0,4 0 1 0,1-5-14 16,3-1-5-16,2-1 1 0,4-1 29 0,0 2-5 15,2-2-1-15,1 1-3 0,2 2-32 0,0 2 6 16,-1 3-10-16,3 0-4 0,-1 6 4 0,-1 5-2 16,-1 1 26-16,1 5 4 0,-2 3-6 0,-3 2 10 15,-1 3-11-15,-1 1 7 0,-3 4 37 0,-4 0-5 16,-5-1-5-16,-5 3-5 0,-3-3-13 0,0 0 24 15,-11-3-2-15,-3-1 0 0,-5-4-10 0,-5-1 16 16,2-3-4-16,-11-2-3 0,-2-1-4 0,-3-2 13 16,-5-2 22-16,-2 0-4 0,-5-3-7 0,0-2-54 15,-1-3-26-15,4-2-7 0,1 0 7 0,3-6-9 16,5 0 4-16,5-3 14 0,4 0-7 0,6-1 0 16,3-2 11-16,7-1-4 0,2 0-3 15,5-2-4-15,6-2-11 0,0-2 2 0,0 1 4 16,12 1 5-16,-1 1 2 0,0 2 7 0,3 1-4 15,-1 3-70-15,-1 1-24 0,1 3-60 0,1 2-52 16,-2 1 29-16,0 0-44 0,2 3-51 0,3-1-26 16,0-1-53-16,0 1-6 0,7-1 71 0</inkml:trace>
  <inkml:trace contextRef="#ctx0" brushRef="#br0" timeOffset="-91887.25">24695 1727 927 0,'-7'-6'43'16,"-3"-1"52"-16,-3 3 63 0,-5-1 10 0,4 1-7 16,-5 4-35-16,2 0-67 0,-5 8-3 0,0 4-33 15,1 4-17-15,-3 6 6 0,0 4 1 16,4 6-9-16,-1 2-2 0,6 2 6 0,3 1-10 15,2 2 0-15,5-3 4 0,5 0-6 0,0-3-2 16,14-2 10-16,0-2-2 0,7-3-6 0,2-3 58 16,4-3 26-16,0-3 32 0,8-5 43 0,0-4-56 15,1-8 53-15,2 0-34 0,0 0 17 0,0-10 19 16,-4-5-76-16,-2 0 17 0,-3-5-60 0,-7-2-18 16,-2 0-8-16,-7-2-4 0,-4-2 2 0,-9-1-3 15,0-2 8-15,-6 0-12 0,-5-3 0 0,-5-1-7 16,-4 1 2-16,-1 0 5 0,-3 0-7 0,-1 4 21 15,-3 3-9-15,-1 3-56 0,-2 2-122 0,1 5-68 16,-4 1-86-16,3 5-25 0,1 0 20 0,1 1-39 16,4 2-40-16,5 1 21 0</inkml:trace>
  <inkml:trace contextRef="#ctx0" brushRef="#br0" timeOffset="-91585.98">25229 1543 1199 0,'16'-18'90'0,"-3"0"62"0,-5 2 59 16,-4 1 54-16,-1 3-61 0,-3 2-62 0,0 3-63 15,0 2-58-15,0 5 6 0,0 0 10 0,0 12 9 16,0 5 4-16,0 6-21 0,0 6-9 15,0 7-4-15,0 4 6 0,0 5-9 0,0 3 1 0,5-1 6 16,-2 2-4-16,0-3 8 0,1 0 1 16,1-5-14-16,-2-1 10 0,0-3-14 0,1-4-12 15,-1-2-59-15,-1-5-50 0,-2-1-46 0,0-6-50 16,0-2 10-16,-6-3-11 0,-3-4-43 0,0-3-4 16,1-2-27-16,-1-5-32 0,1 0 36 0</inkml:trace>
  <inkml:trace contextRef="#ctx0" brushRef="#br0" timeOffset="-91295.16">25293 1484 441 0,'6'-22'51'0,"0"4"28"0,2 2 43 16,2 5 27-16,2 1-30 0,1 2-3 0,4 4-15 15,2 4 15-15,8 0-12 0,1 7-24 0,6 5 11 16,1 5-28-16,4 4-3 0,0 4 1 0,4 5 0 15,0 2-1-15,-5 3-8 0,-3 1 0 0,-4 3 2 16,-2-1 1-16,-7-1 5 0,-5-1 42 0,-9 0-22 16,-8-4-12-16,0-3 3 0,-16-1-44 0,-4-4-23 15,-9-3-4-15,-5 0-11 0,-6-3 7 0,-3-3 2 16,-6-1 0-16,6-2 6 0,-2 1-4 0,-1-3 6 16,2 1 1-16,2-3-11 0,4-3-1 0,2 2-8 15,8-4 11-15,2 0-39 0,6-3-90 0,4 0-83 16,5 0-102-16,5-6-34 0,6-3-20 15,0 1 7-15,0-1 56 0</inkml:trace>
  <inkml:trace contextRef="#ctx0" brushRef="#br0" timeOffset="-90355.04">26361 1374 816 0,'10'-12'16'0,"1"2"3"16,-3 1 14-16,-4 3 49 0,0 0 58 15,-4 4 27-15,1 2 32 0,1 8-31 0,1 6-75 0,0 2-28 16,0 5-43-16,0 6-16 0,0 6 3 0,1 3-3 16,-1 2-2-16,-2 2 4 0,3 1 0 0,-1-2-2 15,2-1 1-15,-4-2-3 0,5-4-4 16,-4-3 8-16,-1-3-2 0,1-4-6 0,-2-2 0 0,0-5-4 15,0-3-25-15,-8-4-16 0,-1-3-4 16,1-3-4-16,-2-2 23 0,1 0 20 0,-2-10-1 16,0 0-1-16,-2-3 0 0,4-4-2 0,-3-1 8 15,2-4 0-15,0-4 0 0,3-1-2 0,3-4-8 16,-2-1 8-16,6-3-2 0,0-3 8 0,0-2 4 16,0 1 0-16,9 1 2 0,-1 2-6 0,2 3 2 15,2 3-2-15,-1 5-6 0,2 5-4 0,3 4 6 16,-2 6 6-16,2 2 0 0,0 8 8 15,2 0-10-15,1 0-2 0,1 10 16 0,2 2-14 16,0 2 4-16,-3 4-12 0,3 3 2 0,0 4 14 16,-1 1-4-16,-3 2 4 0,3 2-8 0,-3-2-4 15,-1 1 10-15,-1-2-2 0,3 0-10 0,-3-4 12 16,1-1-6-16,2-2 8 0,-2-5 4 0,5-2-12 16,0-5 42-16,2-3 13 0,3-5 14 0,3 0-7 15,2 0-39-15,1-9-15 0,5-3-10 0,-4-2 43 16,1-2 4-16,0-3 3 0,2-2-5 0,-4-3-39 15,0-2 0-15,-3-1-4 0,0-3 6 0,-3-2 36 16,-2-2 35-16,0 1 3 0,-4 0-6 0,0 1 4 16,-4 1-19-16,-3 5-5 0,2 4 5 15,-5 3-40-15,-1 4-21 0,-1 6-3 0,-4 3 74 0,1 6 9 16,-1 0 2-16,-2 0-2 0,0 11-85 16,3 5 0-16,-2 1-4 0,-1 4 4 0,-3 4 11 15,0 3 3-15,0 4 1 0,0 3 1 0,-7 1-2 16,-2 3-19-16,0 0 9 0,-1 1 1 0,-1 1 4 15,2-1 6-15,-1 0-6 0,1-2 0 0,2-2 14 16,3-1-3-16,-1-1 7 0,1-4 3 0,1 0-19 16,3-2 19-16,0-4-106 0,0 1-48 0,0-4-83 15,0 0-106-15,0-3 15 0,7-3-34 0,-6 0-17 16,3-3 2-16,0-2 43 0</inkml:trace>
  <inkml:trace contextRef="#ctx0" brushRef="#br0" timeOffset="-89906.89">28153 1326 956 0,'9'-22'51'0,"-1"5"70"0,-5 6 29 0,-3-1 1 16,0 5-33-16,0 7-15 0,0 0-15 0,0 8-5 15,-6 5-18-15,-3 7-58 0,2 5-16 0,-1 4 11 16,0 7 8-16,-4 3 7 0,-1 4-2 0,-1-1-5 15,-1 1 1-15,-3 0-11 0,1-2 4 0,0-1 4 16,1-3-31-16,-1-1-42 0,-2-4-37 16,3-4-28-16,-2-1-40 0,0-6 25 0,-1 0-11 15,1-3-11-15,0-3 42 0,2-3-20 0,2-4 25 16,1-4-10-16,2-4-7 0,4 0 31 0,3-4 18 16,4-4 48-16,0-4 30 0,0-4 7 0,6-2 3 15,1-3-9-15,3-4 6 0,3-1-1 16,0-3-4-16,3-5 8 0,0-4 20 0,1-3 30 0,3-5 39 15,0-6 1-15,3-3-10 0,1-2 23 0,2 0-24 16,1 0 38-16,3 2 28 0,-2 3-24 16,-2 5 32-16,0 7-35 0,-3 7-13 0,-1 5-6 15,-1 8-21-15,-4 6 42 0,-2 14-24 0,0 0-17 16,0 8 22-16,-1 5-43 0,-3 8-8 0,0 5 7 16,2 6-43-16,-4 5-12 0,-1 7 1 0,5 4-1 15,-5 5 4-15,1 1 3 0,2 5 1 0,-1 0 1 16,1 0-3-16,1-2-1 0,0-1 5 0,-3-4-60 15,-1-2-87-15,-2-3-74 0,-3-7-106 0,-3-3-65 16,-8-4-28-16</inkml:trace>
  <inkml:trace contextRef="#ctx0" brushRef="#br0" timeOffset="-89473.33">28004 1723 713 0,'0'-17'27'0,"9"3"36"0,1 2 28 16,0 1 11-16,5 0-25 0,1 2-32 0,6-1-29 0,2 2-9 16,6 0 16-16,8-2-21 0,6 2 2 15,8-2-4-15,5 1-14 0,7 0 18 0,2-2 21 0,5 0 0 16,3 1-21-16,-2-2 10 0,-4-2-32 16,-1 0 7-16,-5 0 18 0,-2-3-12 0,-7-1 8 15,-5-2-10-15,0-3 5 0,-6-2-8 0,-2-1 4 0,-3-2 6 16,-6-2-13-16,-2 0 15 0,-6-1-4 15,-4 1 58-15,-8 2 46 0,-3 3-7 0,-8 3 3 16,0 3-46-16,0 4-38 0,-9 1 4 0,-5 5-6 16,-1 3-8-16,-4 4-10 0,0 2-6 0,-3 0 12 15,0 7-8-15,1 1 10 0,1 5 10 0,3-1-22 16,2 2 8-16,9 3 2 0,6-1-4 0,0 4 12 16,0 1-2-16,8-2-4 0,5 3 4 0,2 0-2 15,3 3-2-15,1 0-4 0,-1 1-8 0,0 1 75 16,-1-1 36-16,-2 0 39 0,-3 0 18 0,-4 0-2 15,-5 0-38-15,-3-1-31 0,0-1 11 16,-9 2-47-16,-7-1 7 0,-3-2-9 0,-5-1-20 16,-2-1-22-16,-3 0 2 0,-3-3 16 0,2 1-4 15,0-3-12-15,4 0-65 0,2-2-96 0,1-1-109 16,6-1-130-16,1-2-75 0,2-1-59 0,3-1 83 16</inkml:trace>
  <inkml:trace contextRef="#ctx0" brushRef="#br0" timeOffset="-88892.8">24247 3075 655 0,'-60'6'11'0,"6"-1"1"0,2-2 3 16,3-1 1-16,8-2 34 0,6 0 11 0,12 0 22 15,7 0 31-15,16-6-31 0,0-1 30 0,21 1 17 16,19-4-32-16,20-4 0 0,20-3-8 0,21-4-37 15,21-5-3-15,21-4-11 0,17-3-33 0,20-4 8 16,17-3 5-16,14 0-7 0,15-1 0 16,5-2-8-16,13 2-4 0,6 1 7 0,4-1-11 0,4 2 4 15,-4 1-6-15,-4 3 2 0,-6 1 12 16,-7 4 12-16,-13 1 15 0,-15 3 1 0,-18 3-5 16,-18 5-23-16,-23 1-8 0,-22 1 9 0,-25 4-1 15,-26 3 9-15,-23 1-1 0,-22 4-16 0,-18 0-10 16,-14 1-42-16,-27 2-71 0,-13 1-23 0,-13 0-30 15,-15 0 7-15,-15 9 24 0,-11-1-20 0,-8-1 1 16,-11 1-19-16,-8 3-15 0,-3-1 7 0</inkml:trace>
  <inkml:trace contextRef="#ctx0" brushRef="#br0" timeOffset="-88502.86">24508 3060 882 0,'-88'15'7'0,"2"-1"-1"0,1-3-2 16,1-1-1-16,0 0 1 0,5-5 50 15,6 2 66-15,10-2 50 0,6-1 14 0,5 1-34 0,9-2-56 16,10 1-23-16,11-2-20 0,11-2-4 15,11 0 11-15,18 0-12 0,18-5 4 0,13-2 43 0,21-2-10 16,21-4 9-16,25-2 16 0,21-5-60 16,19-3-9-16,20-1-19 0,22-4-20 0,17 0 7 15,14-2-5-15,16-2 2 0,7 0 0 0,12-2 1 16,7 0-3-16,9 1-6 0,3-1-3 0,-3 0-2 16,-5 1 12-16,-3-1-3 0,-6 3 2 0,-16 1 2 15,-15 4-4-15,-19 1 7 0,-22 4-3 0,-23 1-2 16,-21 3 11-16,-25 3 54 0,-29 2 1 0,-22 1-1 15,-24 2-15-15,-24 1-133 0,-16 1-88 0,-20-1-62 16,-16 2-79-16,-13 0 17 0,-12 2 50 0,-14-1 4 16,-8 1 30-16,-9 2-19 0,-5-1-56 0,-3 3 59 15</inkml:trace>
  <inkml:trace contextRef="#ctx0" brushRef="#br0" timeOffset="-82620.99">12734 2099 225 0,'7'-6'36'0,"2"1"11"0,-1 2 5 0,-2 0 34 15,3 2-5-15,-1 0-14 0,-3 1 23 0,1-1-19 16,-1-1-7-16,-1 1 33 0,1-2-7 0,-3 0-21 15,1 0-3-15,0 0-6 0,-3-1-6 16,4 3-8-16,0-1 3 0,0 1 4 0,2 1-8 16,-3 0 35-16,0 0 6 0,2 0-14 0,-2 8-5 15,-3-1-26-15,0-2-29 0,0 3-10 0,0 0 2 16,0 1 6-16,-8 0-4 0,2 1-4 0,-5 1 0 16,-2 0 2-16,-1-1 9 0,0 1 8 0,-4-1 18 15,2-2 24-15,-1 0 4 0,3-3 5 0,-2-4-2 16,5-1-12-16,0 0-3 0,-2 0-3 0,5-9-13 15,0-1-6-15,1-3-7 0,3-2-4 0,1-2-11 16,3-1-6-16,0-3-10 0,7-1-3 0,2 0 1 16,0 1 5-16,-1-1 2 0,2 1 2 0,1 4-2 15,0 2-2-15,3 1 0 0,2 3 4 0,1 4 4 16,1 2-6-16,6 0 0 0,-1 5-4 16,4 0-2-16,0 7 6 0,0 2 6 0,-2 3-4 15,1 5-2-15,-1 3 7 0,-3 6-9 0,-3 4 2 16,-2 6 55-16,-4 3-10 0,-5 6 12 0,-4 1-3 15,-4 3-61-15,0 1 9 0,-12 4-8 0,-1-1 1 16,-6 3-39-16,0-3-5 0,-3-1-7 16,-5 0 9-16,-4-2 43 0,-3-3 0 0,1-5 13 15,-5-2-9-15,3-4 11 0,-4-3-5 0,1-5 63 16,0-4 35-16,3-2 11 0,3-6 7 0,-1-3-58 16,5-5-32-16,1-3-15 0,5-5-1 0,6 0-14 0,0-6-2 15,5-2-5-15,2-4 5 0,6-3 5 16,3-1 2-16,0-5 5 0,9 0-8 0,2-1-4 15,2-2-4-15,4 1 4 0,4 0 0 0,1 1-5 16,3 3 7-16,2 3-2 0,0 6 0 0,1 2 9 16,1 8-2-16,1 0-7 0,1 0-4 0,-1 8 4 15,2 1 0-15,-2 3-7 0,3 0 4 0,-1 1-1 16,0 0-1-16,-2 0 12 0,-2-2 3 0,-3 0-8 16,-4-2-2-16,1-1-9 0,-1-3 6 0,-7 0 1 15,-3-2-3-15,0-2 8 0,-5-1-1 0,1 0 0 16,-4 0-2-16,0-6 5 0,0 0-17 0,0 0 8 15,-3 0 13-15,2-1-12 0,-2-2 1 0,1 1 9 16,-1 0-18-16,2-2-61 0,-2 0-79 16,0-1-97-16,0-1-86 0,0 1-36 0,0-2-18 15,0 2-22-15,0-3-10 0</inkml:trace>
  <inkml:trace contextRef="#ctx0" brushRef="#br0" timeOffset="-81430.6">13769 1921 779 0,'0'-12'57'0,"0"0"33"0,0 1 59 16,0 1 41-16,0-2-8 0,0 2 2 0,0 1-34 15,-8-1-17-15,8 4-33 0,0 0-18 0,0 2-12 16,0-1-13-16,0 3-5 0,0 1 11 0,0 1-13 15,0 0-9-15,0 0 64 0,0 5-32 16,7-1-4-16,-4 1 4 0,3 0-55 0,-2-1 10 16,3 3 13-16,-4-2-9 0,2 0 0 0,-2-2-11 15,1 0-3-15,-1 0 12 0,-2-3-21 0,-1 2 3 16,2-1 2-16,-2-1-5 0,0 0-4 0,0 0 6 16,0 0-8-16,0 0-1 0,0 0 5 0,0 0 0 15,0 0-9-15,0 0-5 0,0-3 7 0,0-1 2 16,0 0 5-16,0 3-2 0,-3-4 2 0,3 2-21 15,-5 1 7-15,3-2 9 0,-1 1-9 0,3 2 16 16,-1-2-4-16,-1 1-7 0,2-1-3 0,0 2 7 16,0 0 10-16,0 0-12 0,0-1 9 0,-2 2-11 15,2 0-12-15,0 0 21 0,0 0-14 0,0-1 2 16,-1 1 10-16,1 0-15 0,0 0 13 0,-2 0-1 16,2 0-2-16,0-2 7 0,0 2-2 0,-1 0-10 15,1-1 0-15,-2-1 3 0,2 2-7 0,0 0 16 16,0-2-7-16,0 1 0 0,0 1 7 0,0-1-9 15,0 1 9-15,0 0-10 0,0 0 8 0,0 0-7 16,0 0-8-16,0 0 8 0,0 0-17 16,0 0 19-16,0 0 7 0,0 0-9 0,0 0 11 15,0 0 1-15,0 0-15 0,0 0 12 0,0 0-12 16,0 0 3-16,0 0 0 0,0 0-3 0,0 0 14 16,0 0-18-16,0 0 18 0,0 0-9 0,0 0 0 15,0 0 2-15,0 0-11 0,0 0 9 0,0 9-12 16,0-1 10-16,0 2 2 0,3 4 3 0,0 6 6 15,1 3-4-15,-3 4-3 0,-1 4-2 16,3 1-9-16,-3 5 6 0,2 1 8 0,0 1-3 0,-2-2 15 16,0 1-13-16,1-2-6 0,-1-1 9 0,0-3-14 15,0-2 14-15,0-3-7 0,0-1-12 0,0-3 15 16,0-2-15-16,0-2 2 0,0-1-58 16,0-2-17-16,0-3-79 0,0-1-56 0,-8-2 10 15,5-3-65-15,-2-1 35 0,-2-3-15 0,2 0-13 16,-2-3 2-16,3 0-26 0,-3 0 15 0</inkml:trace>
  <inkml:trace contextRef="#ctx0" brushRef="#br0" timeOffset="-80881.99">13776 1819 677 0,'-5'-5'18'16,"2"-1"46"-16,0 3 30 0,-1 0 18 0,-1 0-10 16,-2 1-26-16,4 1-28 0,-2 1 16 0,2 0 23 15,0 0-22-15,-2 7 4 0,1 1-28 0,1 0-29 16,-3 2 20-16,0 1-2 0,1 0-2 0,-1 2 2 15,-1 1-6-15,-2 2 19 0,1 0 2 16,0 1-4-16,-3 0-11 0,2 2-19 0,-1-2-5 16,-1-1-4-16,2 1 8 0,-1-2-3 0,2 1-3 15,-1-4 0-15,1 0-8 0,1-3 4 0,-1-1-4 16,2 0 2-16,3-2 0 0,-2-2 2 0,2-1 4 16,2-1 6-16,-1 0-12 0,0-2-5 0,1 0 5 15,1 0-8-15,-2-7 14 0,2 2-4 0,0-1 0 16,0-1 4-16,0-2-2 0,7 0 3 0,-3-2-3 15,3-1-2-15,0-1 0 0,1 0 0 0,2-1-4 16,-2 1-5-16,1 0 3 0,-1 1 4 0,2 1 8 16,-1 2 3-16,-1 0-7 0,0 2 4 0,0 1 15 15,1 2 0-15,-2-1 10 0,-1 0-11 0,2 4 16 16,0-2 19-16,-4 3 4 0,4 0 21 16,-1 0-17-16,-1 8-18 0,0-1-8 0,2 4-20 15,0 1-13-15,2 1 5 0,-1 2-2 0,2 0 6 16,-1-1 0-16,1 1-9 0,0-1-1 0,0 0-8 15,0-1 5-15,0 0-4 0,2-2-57 0,-2 0-60 16,-1-1-72-16,-1-1-53 0,-1-1-20 16,-2-2-31-16,2 0-3 0,-3-2-32 0,2 2 57 0</inkml:trace>
  <inkml:trace contextRef="#ctx0" brushRef="#br0" timeOffset="-80134.1">14373 1713 721 0,'-5'-8'57'16,"1"1"47"-16,-1 0 72 0,0 0 31 0,2 1-36 16,-3 0-3-16,1 1-65 0,-3 1-32 0,5 3-19 15,3 1-37-15,-1 0-1 0,-1 0 7 0,0 10 10 16,2 1-4-16,0 2-4 0,0 5 29 0,0 3-3 15,0 3 1-15,5 1 1 0,3 2-17 0,-4 2 5 16,1 0-3-16,0 1 10 0,-3-2-14 0,1 0-21 16,0-2 9-16,-3-1-9 0,2-3-5 0,-2-1 14 15,0-2-11-15,0-2-5 0,0-3 3 0,0 0-10 16,0-4 3-16,0-1 11 0,0-1-8 16,-5-2 8-16,5-3 0 0,0 0-11 0,0-1-5 15,0-1-6-15,0-1 0 0,0 0 7 0,0 0 8 16,0 0 3-16,6-6 0 0,4 0-5 0,-4 0-2 15,4-1 2-15,2 0-13 0,1-2 5 0,1 0 8 16,3 0-4-16,2-2 10 0,-1 2-3 16,2-1-3-16,2-1-4 0,-1 0-1 0,1-1-5 0,0 2 3 15,1-2 8-15,-1 0-3 0,-2-1 6 16,-1 1-6-16,0-1 73 0,1 1-1 0,-5-1 15 16,-1-1-3-16,-1 2-65 0,-2-2 8 0,-2 0 21 15,-1 1 14-15,-1 0-9 0,-3 0 5 0,1 0-25 16,0 1 14-16,-5 1 21 0,1 3 1 0,-1 1-7 15,0 1-31-15,0 2-19 0,0 2-10 0,0 2-4 16,0 0 9-16,0 6 7 0,-6 6 8 0,1 2 12 16,2 4-8-16,-2 4-1 0,2 3-13 0,-2 3-7 15,1 3-5-15,-2 1-3 0,2 2 11 0,1 0-6 16,0 1 13-16,1-3 2 0,2 1-7 0,-1 0 2 16,1-2-9-16,0-1-8 0,0-2 7 0,5-1 1 15,-1-4 6-15,0-2-1 0,2 0-6 0,-2-3-4 16,1-3-5-16,-2 1-8 0,2-3-22 0,-2-1-43 15,-1-1-56-15,1-3-57 0,0-1-58 16,-3-1-23-16,0-2-14 0,0 0-23 0,0-4-4 0,0 0-21 16,0 0-25-16,-6 0-15 0</inkml:trace>
  <inkml:trace contextRef="#ctx0" brushRef="#br0" timeOffset="-79334.78">15878 2052 619 0,'-10'0'32'0,"2"0"47"16,-1 0 53-16,5 0 11 0,-4 0 24 0,0 0-17 16,2 0-51-16,2 0 1 0,0 0-50 0,4 0-26 15,0 0 39-15,0 0 6 0,0 0 21 0,6 0 28 16,2 0-27-16,3 0 6 0,7-5 8 16,0-1-17-16,8 0-7 0,7-2-27 0,8-2-36 15,2-1 51-15,7 0 2 0,6-4-2 0,2 1 11 16,1-1-80-16,1-1-11 0,0 1 2 0,0-1 5 15,-3 1-1-15,-3 3 12 0,-4 2 0 0,-7 2-3 16,-5 0 7-16,-6 3-6 0,-6 1-9 16,-4 1-10-16,-5 1 12 0,-8 0-7 0,-3 1-54 0,-3 1-32 15,-3 0-56-15,0 0-42 0,-6 0 35 0,-3 0-44 16,1 0-7-16,-4 7 1 0,0-3-52 16,1-4-2-16,-2 4-12 0,-1-1-8 0</inkml:trace>
  <inkml:trace contextRef="#ctx0" brushRef="#br0" timeOffset="-79062.66">16331 1626 750 0,'0'-10'72'0,"0"2"38"0,0 2 61 16,0-1 29-16,0 7-28 0,0 0-7 0,-5 0-27 15,-1 9-4-15,2 3-15 0,0 4-3 0,0 4-11 16,0 6-15-16,2 2-20 0,-1 4-33 16,3 3-22-16,0-1-10 0,0 2-7 0,0-1 4 15,0 1-9-15,3-3-2 0,3-1 7 0,-2-1-5 16,-1-2 56-16,0-1-5 0,-1-3 0 16,1-1-42-16,0-3-102 0,0-1-39 0,-3-1-52 0,2-3-35 15,1 1-11-15,-3 0-21 0,3-5-44 0,-3 1-7 16,0-1-12-16</inkml:trace>
  <inkml:trace contextRef="#ctx0" brushRef="#br0" timeOffset="-78497.08">17801 1165 670 0,'5'-6'45'0,"-2"0"51"0,2-2 31 0,-1 2 53 16,-4 0-13-16,0 0-22 0,0-2 24 0,0 1-36 16,0 1 6-16,-6 1-13 0,-2 0-27 0,2 2 12 15,-2-1-25-15,-3 3-6 0,-2 1 18 0,-1 0-9 16,-2 13-7-16,-2-1-15 0,-2 3-45 0,-2 6-19 16,-1 6-1-16,-3 3 5 0,4 6 2 0,-2 3 11 15,2 4-18-15,3 2 5 0,2 4 2 0,1-1-16 16,7-1 21-16,4 0-5 0,5-4-2 0,0-2 2 15,5-2-9-15,4-4 7 0,7-3-10 0,1-3 6 16,4-3-3-16,3-3 2 0,2-5 3 16,4-1-1-16,4-3-1 0,0-4-8 0,1-3 9 15,3-3-8-15,-2-4 8 0,2 0 1 0,-4 0 11 16,-3-9 49-16,-2 0 33 0,-4 0 18 0,-7-3 0 16,-5-1-21-16,-4 1-30 0,-9-3-19 0,0 1-4 15,-9 0-25-15,-4-1-5 0,-5 4-4 0,-6 0-8 16,-1 1-5-16,-3 4 2 0,-4 3 6 0,0 3-3 15,-2 0 5-15,-3 0-42 0,2 10-82 0,-1 1-95 16,0 3-95-16,-1 0-72 0,1 3-33 16,3 1-43-16,-1 3-37 0,3-1 27 0</inkml:trace>
  <inkml:trace contextRef="#ctx0" brushRef="#br0" timeOffset="-70290.69">13785 1868 287 0,'-2'-5'31'0,"2"2"1"16,0 3 17-16,0 0 35 0,0 0-12 0,0 0 5 15,0 0-5-15,0 0-8 0,0 0-9 0,0 0 29 16,0 0 3-16,0 0 17 0,0 0-3 0,0 0-18 16,0 0 8-16,0 0-30 0,0 0-10 0,0 0-11 15,0 0-16-15,-4 0 4 0,2 0 22 0,-1 0 9 16,0 0-2-16,1 0-15 0,-1 0-17 15,2 0-5-15,-3 0-7 0,1 4-5 0,0 0 3 0,-3 2-14 16,3 0 10-16,-2 1 1 0,2 1-2 0,-2 2-2 16,-2 1-6-16,3-1-2 0,-4 2 0 0,2 2 10 15,-1-2 0-15,1 2-2 0,-5-1 5 16,3 0-11-16,0-1-4 0,0-1 8 0,1 1 2 16,-2-1 2-16,-2-1-2 0,0 1-6 0,3-2-10 15,-3-1 7-15,2 1 7 0,-1-3-2 0,1 1 9 16,-2-3-9-16,3 1 2 0,2-2 4 0,1-1-4 15,1-1 5-15,1 1-10 0,2-2-3 16,-2 0-4-16,3 0 1 0,0 0 16 0,0-7-3 0,0 1 2 16,0-2-2-16,7 1-4 0,-3-1 2 15,1-1 0-15,-1 0 7 0,1-2-18 0,0-1 3 16,2 1 2-16,2-2 0 0,-3-3 4 0,0 2 6 16,2-3-2-16,-2 1-8 0,2-1 6 0,0-2-4 15,2 2 2-15,-4 1-2 0,5-1 6 0,0 0-8 16,-3 3-8-16,3-2 5 0,2 0 3 0,-2 3 8 15,0-3 3-15,1 4-1 0,-2-2-4 0,1 3 0 16,0-1 2-16,0 2 2 0,-3 0 0 0,0 0 3 16,-2 2 14-16,-1 1-3 0,2 0 3 0,-3 1-4 15,1 0-8-15,0 1 1 0,-2 1-6 0,0 2 1 16,2-1-5-16,-2 1-2 0,0 1-4 0,0 1 10 16,-1 0 13-16,0 0 5 0,-1 0 9 0,-1 0-5 15,3 5-7-15,-1-2 7 0,1 3-2 16,0-2 4-16,-1 1-2 0,-1 0-9 0,2 0-8 15,-1 2-3-15,1-1 10 0,1-1-9 0,-3 2 12 16,5 1-3-16,-1-2-9 0,-2 2 8 0,2-1-6 16,-2 0 2-16,4 2 7 0,-3 0-18 0,2 0 1 15,1 2-3-15,-2 1-5 0,1 1 7 16,-1 0 3-16,1 1-5 0,0-1-7 0,-1 2 9 0,0-1 3 16,0 0-5-16,-1 0-2 0,4 1-3 15,-2-1-8-15,2 0 11 0,-3 1 4 0,4-2-2 0,-2 0 9 16,-1 0-9-16,2-1 4 0,-3-2 0 0,3 1-4 15,-2-1 5-15,0-2-7 0,-1 0-1 16,0-2 1-16,1-1 0 0,-3-1 2 0,-3 0 3 0,3-3 48 16,-3 2-49-16,0-3-5 0,0 1 5 0,0-1-48 15,0 0 46-15,0 0 57 0,0 0-3 16,0 0 1-16,0 0-1 0,0 0-112 0,0 0 3 16,0 0 57-16,0 0-2 0,0 0 60 0,0 0-3 15,0 0-117-15,0 0 7 0,0 0-59 0,0 0-66 16,-6 0 2-16,-1-4-70 0,0 4-41 0,-1-3-36 15,2 1-58-15,-2-1 9 0</inkml:trace>
  <inkml:trace contextRef="#ctx0" brushRef="#br0" timeOffset="-68726.03">12207 3086 477 0,'-8'-5'55'0,"2"-1"30"0,1-1 42 16,-1 3 12-16,1 3-48 0,4 0-11 15,-1 1-15-15,2 0 17 0,0 0-12 0,0 4 27 16,8 1-27-16,-2 1-26 0,2 2 9 0,-1 2-53 16,-1 1 2-16,1 3-6 0,2 0 6 0,-3 1 4 15,0 2 0-15,0-1 10 0,1 2-6 0,-2 0 2 16,-1-1-4-16,-2-1-4 0,1 1 4 0,0-1-4 16,-1-2-2-16,-2-1 0 0,2-1-12 0,-2-1 8 15,0-2 0-15,0 0 2 0,0 1 14 0,1-5-6 16,-1 1 6-16,0-2-4 0,0-1-6 0,0 0 1 15,0-1-5-15,0-1 2 0,0-1 0 0,0 2 4 16,0-2-9-16,0 0 3 0,0 0-6 16,0 0 2-16,0 0 13 0,0 0 1 0,0 0 4 15,0 0 12-15,0 0 12 0,6 0-1 0,-1 0 6 16,-2 0-20-16,4 0-17 0,-2 0 0 0,2 0-10 16,4 0 6-16,1 0 1 0,1 0-3 0,2 0 6 15,5 0-2-15,5-7 0 0,2 1 2 0,7 0 1 16,0 0-7-16,6-2 8 0,3-1-10 0,7 0-2 15,4-2 4-15,4 1-6 0,7-3 12 0,0-2-2 16,7 0 0-16,3-1 0 0,5 0-4 0,0-2 2 16,4 0-2-16,-2 0-2 0,3 1 2 0,1-1 0 15,2-1 6-15,-1 1 3 0,-1 0-1 0,1-2-8 16,1 3 2-16,-3-1 0 0,1 1-6 0,-4 1 2 16,-3 0-2-16,-3 2 0 0,-5 1 8 0,-6 0-2 15,-7 1-2-15,-7 1 4 0,-7 2 0 0,-6 0-2 16,-8-1-2-16,-3 4-6 0,-6-1-4 15,-5 0 12-15,-7 3 4 0,2-1 4 0,-6 2 28 16,-2-1 4-16,-3 2-1 0,3-1 1 0,-3 2-31 16,0 0-13-16,0 0 4 0,0-1-8 0,0 2 4 15,0 0 6-15,0-1 0 0,0 1 0 0,0-2-4 16,5 1 2-16,-2 1-12 0,4-2 8 16,-1 1 2-16,0 0 0 0,-1 0 4 0,0 0-2 0,1-2 2 15,-1 1-10-15,2-1 6 0,-2 2-2 0,-1-2 0 16,0-1 4-16,1 1-4 0,0 0 2 15,2 0-2-15,-3 2 4 0,1-2-2 0,-2 1 4 0,0-1-2 16,2 1-4-16,-2-1 4 0,3 1-6 16,-3 0 4-16,0-1 2 0,-1 0-2 0,0 0 2 15,-1-2-2-15,-1 1 0 0,0-1 2 0,0 0 0 16,0-1 24-16,0 0 8 0,0-3 5 0,-5 0 14 16,0-2-16-16,5-3 2 0,0 0 2 0,-3-1-15 15,3-2-6-15,0 0-9 0,0-1 44 0,0 1 5 16,0-1-2-16,5 1 4 0,-2 0-48 0,1 2-5 15,0 1 6-15,-2 0-10 0,1 3-7 0,0 0 2 16,-1 1 0-16,2 4-5 0,-2 0 12 0,0 3-10 16,-2 0 6-16,0 3 4 0,0 0-81 0,0 6-64 15,-10 3-80-15,2 0-79 0,0 2-26 0,-4 3-38 16,2 2-38-16,-1 2 15 0</inkml:trace>
  <inkml:trace contextRef="#ctx0" brushRef="#br0" timeOffset="-65603">17619 2917 413 0,'-3'1'8'0,"-2"0"55"0,2 1 17 16,1 0 21-16,-1-1 7 0,-1 0-41 0,2 1-8 0,2-2 2 16,0 0 1-16,0 0-1 0,11 0 11 0,2-5-26 15,2-1 10-15,5 0 8 0,3-2-3 0,4 1 11 16,3-3-22-16,3-1-27 0,2 1-15 0,3-2-12 16,3 1 2-16,-1 0 12 0,1-1-10 15,3 1 4-15,-3 1-4 0,-1-1-8 0,1 2 12 16,-5 0 2-16,-1 4 0 0,-5-2-4 15,0 2-4-15,-8 2-10 0,-4 1 6 0,-3 1 6 0,-5-1 2 16,-2 1 14-16,-5 0-14 0,2 1 0 0,-4 0-6 16,-1 0-6-16,0 0 12 0,0 0 0 0,0 0-47 15,0 0-53-15,-9 0-51 0,1 0-62 0,0 5-24 16,-3-5-7-16,0 3 1 0</inkml:trace>
  <inkml:trace contextRef="#ctx0" brushRef="#br0" timeOffset="-64548.37">14269 1326 497 0,'0'-3'61'0,"0"1"37"0,0 2 32 0,-10 0 29 16,2 0-61-16,-5 0-20 0,-2 0-8 0,-1 6 0 16,2 2 2-16,-2 4 14 0,2 2-25 0,0 4-28 15,1 4 29-15,2 7-20 0,-5 4 13 0,2 6 30 16,0 5-15-16,1 5 0 0,-1 4-10 0,4 3 1 16,1 3 10-16,1 2-7 15,8 1 0-15,0 0-26 0,9 0-16 0,1-1 30 0,1 0 38 16,6-4-9-16,4-2-4 0,3-3-33 0,6-1-35 15,4-4 4-15,6-2 5 0,3-4 10 16,2-3-10-16,0-3 9 0,2-3-14 0,-2-4-11 0,-6-5 7 16,0-4-13-16,-7-3 6 0,-7-4 3 0,-4-4-10 15,-5-2 69-15,-7-3 5 0,0-1-7 0,-6-2 21 16,-3 0-80-16,0 0-3 0,0-6 0 16,-7 1-7-16,-1 1 9 0,2-2-7 0,-2 1 10 0,2 0-86 15,-4 1-87-15,2 1-84 0,-1-1-101 16,1 0-30-16,2 1-26 0,1 0-56 0,0 0 59 15</inkml:trace>
  <inkml:trace contextRef="#ctx0" brushRef="#br0" timeOffset="-63460.57">17937 2520 809 0,'5'-4'65'16,"-5"2"56"-16,3-2 58 0,-2 1 13 0,1 0-14 16,-2-1-29-16,0 2-29 0,0-2 20 0,0 2-35 15,0-1-6-15,0 2-20 0,0-1-27 0,0 2 6 16,0 0-14-16,0 0-11 0,0 0 71 0,0 6-31 16,0 1 1-16,0 3 1 0,0 2-79 15,0 4 11-15,0 2 0 0,0 5-7 0,0 3 15 16,0 2 10-16,0 2-2 0,0 1 7 0,0 1-14 15,0-1-7-15,6-1 7 0,-1 0-5 0,-1-3 1 16,0 0-3-16,1-4-7 0,-1-2 5 0,0 0 3 16,1-3-10-16,-4-3 6 0,4-1 4 0,-2-4 1 15,-1 0-2-15,-1-2-13 0,1-1-53 0,-2-2-90 16,0-2-59-16,0-2-60 0,0 1-44 0,0-2 5 16,0 0-27-16,0-5-45 0,0-1-3 0</inkml:trace>
  <inkml:trace contextRef="#ctx0" brushRef="#br0" timeOffset="-62931.95">18668 2376 949 0,'0'-8'49'0,"0"2"52"0,0-1 48 16,-7 2 19-16,7 2 13 0,-9 0-34 0,-1 3-22 15,1 0 5-15,-1 7-33 0,-1 4-1 0,0 1-15 16,-2 6-23-16,3 4-21 0,-2 3-15 0,3 3-11 15,3 3 0-15,3 1 0 0,3 2-3 0,0-3 1 16,0-2-5-16,9-2-8 0,0-3 2 16,-1-2 4-16,5-5 0 0,0-2 5 0,-1-3 0 15,4-4-1-15,-3-2 1 0,2-2-7 0,0-4 2 0,0 0-11 16,2-7 5-16,-2 0 6 0,3-4-2 0,-1-3 82 16,2-3-10-16,-3-1-6 0,3-2 1 15,-2-3-76-15,4-1 14 0,-5 1 20 0,2-3 50 16,1 3 1-16,-3 0-2 0,-2 1-12 0,-1 4-62 0,-5 3 7 15,3 4-7-15,-6 5 0 0,0 1 16 16,-5 5 5-16,0 0 19 0,0 10 0 0,0 1 5 16,-7 3-11-16,1 3-8 0,-2 3-7 0,0 3-15 15,0 0 3-15,2 2-7 0,-3-1-4 0,-1 2 4 16,3-1-5-16,1-1 5 0,-1-1 5 16,2 0 0-16,-2-2-78 0,4-1-71 0,-2 0-96 0,2-3-81 15,-3-2-31-15,3 0-26 0,0-2 13 0,-1-1-44 16,4-1 26-16,0-2 75 0</inkml:trace>
  <inkml:trace contextRef="#ctx0" brushRef="#br0" timeOffset="-62721.18">19143 2763 1393 0,'5'-8'41'0,"0"3"23"0,-3 1 57 16,-1 4 18-16,-1 0-5 0,0 0 5 0,0 6-27 15,0 2-3-15,-6 1-34 0,-1 2-23 0,3 3-26 16,-1 1-17-16,2 0 4 0,-2 2-4 0,4 0-9 16,-3-1 6-16,1 1-15 0,0 0-92 0,0-3-41 15,-3 0-86-15,1-1-94 0,0 0-12 0,0-4-49 16,-1 2-1-16</inkml:trace>
  <inkml:trace contextRef="#ctx0" brushRef="#br0" timeOffset="-62295.54">19879 2226 1054 0,'-8'-5'47'16,"-2"1"54"-16,5 1 15 0,1 1 19 0,-4-1-27 16,2 3-5-16,-2 0-11 0,0 0-21 0,-2 9 13 15,2 2-46-15,-3 4-3 0,0 5 3 0,0 3-36 16,-2 3 8-16,1 5 1 0,4 2-5 0,0 4 0 16,0 0-6-16,4-2 0 0,-3 2 7 0,6-1-1 15,1-2-6-15,0-3-6 0,0-4 4 0,4-2-7 16,4-2 13-16,0-3 3 0,0-5-1 15,2-3 49-15,0-4 20 0,2-2 22 0,0-3-4 16,2-3 35-16,1 0-23 0,0-5 30 0,2-3 10 16,-2 0-74-16,-2 0 10 0,-2-3-48 0,-5 1-5 15,-3-1-7-15,-3 0-7 0,0 0-14 0,-8 1 2 16,-2 0 8-16,-3 0-13 0,-3 2 10 0,-2 2-7 16,3 0-5-16,-1 3 5 0,-1 0 5 0,0 2-40 15,0 1-66-15,3 0-88 0,-2 0-104 0,5 0-72 16,-3 4-23-16,4 1-31 0,-1-1-1 0,4-4 29 15</inkml:trace>
  <inkml:trace contextRef="#ctx0" brushRef="#br0" timeOffset="-61998.26">20462 2194 1536 0,'2'-16'72'16,"-2"4"55"-16,0 0 53 0,0 4 41 15,-6 2-70-15,-1 1-44 0,7 5 30 0,0 0-23 0,0 8 10 16,0 1 0-16,7 5-78 0,-1 2-4 16,5 5-12-16,-5 3-14 0,2 5-4 0,1 5-12 0,3 3-5 15,-4 6 3-15,1 1 6 0,-3 2-4 16,-1 3 7-16,-5 1 0 0,0 0-4 0,0 1-3 15,-16-2-7-15,-3 0-3 0,-6-2-68 0,-8 0-65 16,-7-3-73-16,-10 1-62 0,-6-3-12 0,-7-3 7 16,-7-2-2-16,-7-1-22 0,-5-5-36 0,-7-2 8 15</inkml:trace>
  <inkml:trace contextRef="#ctx0" brushRef="#br0" timeOffset="-61494.17">17752 2264 830 0,'6'-7'50'0,"-1"2"44"16,-5 1 53-16,0 0 26 0,0 2-32 0,-11 2 8 15,-2 0-32-15,-1 10-1 0,-5 2 4 16,-4 3 2-16,-3 7 3 0,1 5-5 0,-5 11-27 16,0 6-52-16,1 8-23 0,2 3-14 0,4 4 9 0,4 4 9 15,6 0 2-15,4-2 0 0,9-4 38 0,0-4-10 16,0-3 2-16,12-5-7 0,6-4-42 15,2-4-3-15,4-6-11 0,4-2 5 0,1-3 1 16,1-5 8-16,2-1-3 0,-2-4-91 0,0-4-94 16,-2-1-101-16,-3-6-84 0,-2-1 4 15,-4-4-25-15,-7 0 15 0,1 0 57 0</inkml:trace>
  <inkml:trace contextRef="#ctx0" brushRef="#br0" timeOffset="-59559.41">16669 2659 662 0,'-8'0'16'0,"3"0"45"16,0 0 28-16,-2 0 30 0,2 0-13 15,4 0 0-15,-1 0-29 0,0-5-21 0,2 0 31 16,0 0-35-16,0-1-3 0,8-4-2 0,1 3-23 16,0-1-4-16,2-3 8 0,4 2 51 0,0-2-7 15,4 2-7-15,1 0-2 0,-1 2-61 0,3 1-2 16,2 1-6-16,-2 2 4 0,-1 3 4 0,-1 0 46 15,-2 9 6-15,-3 5 1 0,-3 2 1 0,0 6-52 16,-4 4 3-16,-5 4-1 0,2 3-10 0,-5 3 6 16,0 1 0-16,0 1-8 0,0 0 14 0,0-1-2 15,-8-3 76-15,0 0 6 0,-3-4-3 0,2-2-1 16,-3-2-73-16,-2-5-6 0,3-1 64 0,-3-3 4 16,3-3-8-16,1-3 11 0,1-2-79 15,1-3-6-15,5-1 12 0,0-1-6 0,1-3 10 16,0 1-5-16,2-2 5 0,0 0 69 0,7 0-5 15,-1 0 2-15,2-3-6 0,1-1-74 0,3-1 11 16,-1 0 3-16,6 1-4 0,0-2 6 0,-1-1-9 16,5 1 3-16,-2 0 8 0,1 0-13 15,2 0 4-15,-4 0 3 0,3 0-5 0,-3 1 2 16,-2 2 5-16,0-1-7 0,-5 0-67 0,0 0-69 16,-3 2-41-16,-5-1-69 0,-3 2-1 0,0-1 1 15,0 1-29-15,0 1 17 0,0-1-28 0,-7 0 3 16,0 0-4-16,7-1 22 0</inkml:trace>
  <inkml:trace contextRef="#ctx0" brushRef="#br0" timeOffset="-59100.09">16264 2689 750 0,'4'-4'59'0,"-4"-1"63"0,1 1 66 15,2 2 7-15,-1-1-38 0,1 3-57 16,-2 0-62-16,1 0 55 0,-1 0-2 0,1 6 29 0,0 5 8 16,-1 1-56-16,1 7-15 0,1 2-34 0,-3 5-14 15,3 5-1-15,-3 3-8 0,2 4 2 0,0 0 7 16,-1 0-7-16,-1 0 9 0,3-1 4 0,-3-2-2 15,2-1 2-15,0-3 2 0,0-3-4 0,-2-2-7 16,2-2 1-16,0-3-3 0,-2-1 1 0,0-3-55 16,0-3-57-16,1-2-55 0,-1-3-40 0,0-2-24 15,0 0 35-15,0-6-28 0,0-1-25 16,0 0 30-16,0 0-46 0,0 0 58 0</inkml:trace>
  <inkml:trace contextRef="#ctx0" brushRef="#br0" timeOffset="-58696.98">16221 2745 721 0,'0'-19'53'0,"0"4"51"0,4 4 33 16,1 3 25-16,-5 3-41 0,1 1-49 16,2 1-32-16,-1 3-24 0,0 0 16 0,-2 0 1 0,1 7 1 15,-1-1-2-15,0 3-26 0,0 3 2 16,0 4 59-16,-6 2 10 0,-1 2-6 0,-1 3-10 15,-2 0-55-15,0 1-8 0,-1-1 8 0,-2 0 3 0,2-2-7 16,-1-1-2-16,-1 0-4 0,2-3 4 0,-2-3-7 16,4-2 3-16,-1-1 4 0,-1-2 2 15,3-3 48-15,0-1 6 0,5-4-6 16,-3-1-2-16,4 0-43 0,1 0-3 0,1-6-2 0,0 0-4 16,0-4 1-16,7-1-5 0,-2-5 6 0,3 0 2 15,2-3 0-15,2-3 0 0,-1 0 6 0,5-1 15 16,-3-2 26-16,1 2-2 0,2 0-11 0,-2 2-15 15,-1 4-23-15,-2 3-1 0,1 2 12 0,-4 3-7 16,0 4 54-16,0 5 24 0,1 0-2 0,0 0 7 16,0 9-7-16,2 3-16 0,0 2-6 0,0 4 0 15,0 3-49-15,0 0-5 0,-1 2 2 0,1 2-7 16,0-1 5-16,-3-1-4 0,4 1-68 16,0-3-79-16,-3-1-98 0,2-1-133 0,4-2-40 15,0-3-4-15,0 0-14 0</inkml:trace>
  <inkml:trace contextRef="#ctx0" brushRef="#br0" timeOffset="-57560.81">21417 1374 413 0,'-8'0'71'16,"-5"15"32"-16,-4 0 61 0,1 16 13 16,-4-7-50-16,-4 4 6 0,2 12-54 0,-4-4 28 0,3 5-21 15,3 4-39-15,2 2-13 0,2 2-32 16,0 2 2-16,1-1-2 0,0 2 0 0,1-3-10 16,0-3-4-16,-2-3 16 0,3-5 12 0,-1-4-8 15,3-2-48-15,3-8-61 0,-1-5-80 0,3-4-61 16,-1-6-32-16,2-2-16 0</inkml:trace>
  <inkml:trace contextRef="#ctx0" brushRef="#br0" timeOffset="-57051.09">21061 1661 576 0,'8'-18'30'0,"-3"5"45"0,3 4 16 15,-7 6 52-15,2 3-30 0,-3 0-20 0,2 12-17 16,1 2-45-16,2 3-1 0,-2 5-22 15,2 1-8-15,4 4 4 0,3 3 6 0,-1 1-1 0,4 2 9 16,3-1-10-16,2 0-2 0,2-2 5 0,4 1 3 16,-1-2 1-16,5-3-3 15,2-2-6-15,-2-3 0 0,2-3 4 0,-1-4 0 16,-1-2 0-16,-3-5-4 0,-2-2-3 0,-1-5 1 0,-2 0 10 16,-3 0-4-16,-2-6-4 0,0 0-2 0,0-5-8 15,-3-3-2-15,2-1-2 0,-5-2-2 16,1-5 4-16,-4-3 8 0,-1-3 4 0,-1-5-6 0,1-4-8 15,-3-3 0-15,-2-7-1 0,-2-4-1 0,0-6 8 16,-10-5-2-16,-2-3-4 0,-7-4 10 0,-8 1 7 16,-8 2-28-16,-9 2 5 0,-12 8-3 0,-4 6-14 15,-5 10 76-15,-3 8 2 0,-1 10 2 16,-2 10 8-16,6 12-47 0,7 0-12 0,2 16 8 16,9 7-4-16,4 10 0 0,4 9 14 0,5 10-10 15,6 6-8-15,4 9 2 0,5 5-14 0,3 5 10 16,5 0 6-16,5 4-6 0,6-4 4 0,0 0-6 15,14-5 2-15,5-5 8 0,6-3 4 0,8-7-4 16,5-6-6-16,10-7 50 0,3-6 29 0,5-7 13 16,5-8 49-16,2-8-20 0,2-8 21 0,0-7 5 15,-1-10-32-15,-2-7 37 0,-2-10-50 0,-1-7-13 16,-7-4-10-16,-8-9-73 0,-2-6 3 16,-7-5 3-16,-8-5-6 0,-11-5 3 0,-3-4-5 15,-13-3-2-15,-13-2 0 0,-4 4-85 0,-15 2-98 16,-14 8-146-16,-11 8-180 0,-7 9-111 0,-13 11 90 15</inkml:trace>
  <inkml:trace contextRef="#ctx0" brushRef="#br0" timeOffset="-54553.91">6386 1158 1138 0,'0'-10'34'0,"0"1"38"0,0 3 27 0,0 1 5 15,-7 5 37-15,1 0-19 0,1 7-19 16,0 2 12-16,-2 6-44 0,2 6-19 0,0 5-3 16,0 6-15-16,-3 6-32 0,2 3-6 0,0 4-3 15,3 3 7-15,-2 0 4 0,2-3 3 0,-1 0 3 16,1-4-8-16,0-3 2 0,0-3 9 0,0-2-4 16,-2-5-9-16,2-3-76 0,-2-2-66 0,2-5-57 15,-3 0-76-15,0-2-6 0,-1-4-25 16,1-1-27-16,1-5 70 0</inkml:trace>
  <inkml:trace contextRef="#ctx0" brushRef="#br0" timeOffset="-54168.1">6240 1185 743 0,'3'-23'42'0,"0"5"59"0,-1 5 34 16,-2 5 27-16,0 1-55 0,0 4-45 0,0 3-48 15,0 0 19-15,0 0 12 0,0 6-15 0,0 2 13 16,5 0-43-16,-5 1 6 0,0 3 2 0,0 3 0 16,-7 1-4-16,-1 2 0 0,-2 0-6 0,-2 1 0 15,0-1 0-15,-1 3-7 0,0-2 10 0,1-2 3 16,-1-2 6-16,2-1 0 0,0-4-8 0,3-3 6 16,3-1 8-16,-1-6 6 0,5 0 4 0,1 0-10 15,0-9-13-15,0-2-10 0,9-3 1 16,-1-4 8-16,3-2-2 0,1-1 9 0,3-4 1 15,2 2 43-15,-1-3-5 0,3 1 1 0,0 2 17 16,-3 0-37-16,1 2 16 0,-1 1 29 0,0 3-13 16,-5 1 5-16,0 3-15 0,1 3-32 0,-5 2 46 15,1 5-13-15,-3 3 44 0,2 0 36 0,-2 7-58 16,0 3-1-16,0 5-35 0,-2 3-35 0,2 2 1 16,-2 2 3-16,3 4-12 0,-3 0 7 0,2 3 3 15,1-1-9-15,-1 0 11 0,6 0-81 0,-3 0-86 16,3-2-94-16,3-3-140 0,-1-1-43 0,3-5-52 15,0-1 53-15</inkml:trace>
  <inkml:trace contextRef="#ctx0" brushRef="#br0" timeOffset="-53704.45">6928 1080 927 0,'-5'-3'48'0,"-1"-2"47"0,0-1 50 15,3 0 11-15,1-2-15 0,2 0-19 0,0-1-37 16,6 1-6-16,5 2-26 0,2-2-1 0,2 3-4 15,0 0 0-15,2 1-8 0,-2 2-34 0,0 0 43 16,1 2-7-16,0 0 7 0,-2 13 9 0,-1 2-50 16,-2 3 9-16,-3 4-10 0,-2 4 6 0,0 3-3 15,-6 3-8-15,0 3 9 0,0 4-7 0,-12-1-2 16,2 2 5-16,-4-2-9 0,3 2 6 0,-2-2 29 16,1-2-7-16,-1-5 5 0,-1-2 0 0,3-4-29 15,-1-4 64-15,2-4 15 0,2-5-17 0,1-2 7 16,2-3-57-16,5-4 16 0,0 0 27 15,0-3 4-15,0 0 1 0,7 0-27 0,-1 0-14 16,1-6-14-16,2 2 0 0,-1-1-5 0,2-1 0 16,0 0 5-16,2-1-7 0,-1 1 3 0,3 0-15 15,0-1 14-15,5-1 1 0,-1 2-22 0,-1-2-70 16,3 1-130-16,-2-1-85 0,2-2-58 0,1 0-37 16,-4 1 24-16,-1 0-47 0,2-1 44 0</inkml:trace>
  <inkml:trace contextRef="#ctx0" brushRef="#br0" timeOffset="-53538.75">7491 1348 1207 0,'0'0'78'16,"0"0"48"-16,0 9 46 0,-7 3 39 0,1-1-57 16,-5 1-55-16,0 1-38 0,1 3-40 0,0-1-19 15,-2 2 13-15,0 0-10 0,1 0-3 0,4-1 0 16,3 1 0-16,-1-2-51 0,3 1-97 0,2-3-96 15,0 0-110-15,0 1-52 0,0-2 14 16</inkml:trace>
  <inkml:trace contextRef="#ctx0" brushRef="#br0" timeOffset="-53035.06">7769 948 1130 0,'0'-6'56'0,"-6"1"17"0,6 2 29 0,0 3-1 15,0 0 1-15,0 0 5 0,0 0-12 16,0 8 13-16,0 1-56 0,0 0-19 0,0 2-14 15,3 0-11-15,3 4 2 0,-1 0-10 0,-2 2-2 16,2 1-4-16,-2 1 4 0,0-1 8 0,-1 2 5 16,-1-2 5-16,-1-2-9 0,0 0-1 0,0-3-6 15,0-1-6-15,0-3 4 0,2-1 4 0,-2-3 0 16,2-3 13-16,-1 1-3 0,2-3-10 0,3 0 2 16,-1 0-6-16,2-4 0 0,2-2 2 0,5-2 2 15,-1 0 1-15,3-1 3 0,1-3-2 0,2-3-10 16,0-2-3-16,-1 0-3 0,0-1 67 0,0-1 40 15,-1 1 6-15,1 1 64 0,-4 2-53 0,-1 1-27 16,-1 4-14-16,-4 2-60 0,0 2 51 0,0 6 12 16,0 0-8-16,-4 0 7 0,1 6-54 15,0 2-5-15,-2 3 30 0,-1 5-11 0,1 1 0 16,0 2-12-16,-1 2-9 0,-2 0 5 0,0 2-8 16,0-1 5-16,0 0-6 0,0 1-1 0,0 0 9 15,-5-1-2-15,5 2-4 0,-6 0-5 0,1-1-64 16,2 2-79-16,-1-3-77 0,-2-1-81 15,0-1-53-15,1-1-35 0,2-3-34 0,0 0-66 16,1-5 68-16</inkml:trace>
  <inkml:trace contextRef="#ctx0" brushRef="#br0" timeOffset="-51902.3">9056 718 875 0,'0'-9'65'0,"0"2"53"0,0 2 41 16,-6 0 14-16,-2 5-21 0,-5 0-22 0,-3 0-11 16,-3 12 8-16,-3 5-25 0,-2 2-1 0,-4 8-24 15,-2 5-28-15,-3 5-8 0,1 3-37 0,2 6 0 16,2 0 9-16,4-1-13 0,4 0 13 0,5 1 0 15,4-3-6-15,11-2-3 0,0-1-6 16,0-5-5-16,14-1 0 0,4-4 18 0,7-4-8 16,2-4 3-16,6-5 1 0,4-7 79 0,3-5 16 15,2-5-6-15,-1 0 74 0,3-11-82 0,-6-1 23 16,0-3 38-16,-8-2-64 0,-5 0-4 0,-3 0-31 16,-12-1-35-16,-10 1-6 0,0 2-4 0,-8 1-5 15,-9 2 19-15,-6 1-11 0,-7 4-8 0,-1 3 16 16,-5 4-23-16,-1 0-34 0,-1 8-63 0,0 1-119 15,-3 3-129-15,3 3-80 0,2 3-44 0,-2 3-55 16,3 2 22-16</inkml:trace>
  <inkml:trace contextRef="#ctx0" brushRef="#br0" timeOffset="-51613.1">8482 1531 1527 0,'6'0'66'0,"-1"6"32"0,-5 3 29 16,0 7 15-16,0 0-71 0,0 4-27 0,0 2-28 16,-9 0-14-16,1 2 9 0,5 1-34 15,-2 0-121-15,0-2-148 0,-1 1-206 0,-3 0-2 16</inkml:trace>
  <inkml:trace contextRef="#ctx0" brushRef="#br0" timeOffset="-50697.69">5293 1577 845 0,'-8'3'54'0,"2"0"36"16,1 2 59-16,2 1 20 0,0-3-53 16,1 0-40-16,2 1-2 0,0-2 15 0,0 1 26 0,7-3 32 15,-3 1-45-15,4-1-11 0,3 0-6 0,2 0-21 16,4-4-15-16,4-2-25 0,1-2-17 15,7-3-7-15,2-2 9 0,4-3-1 0,3-2-1 16,1 0 4-16,6-2-9 0,0 0 13 0,3 0-6 16,-1 2-4-16,-2 2 14 0,-3 1-19 0,-1 4 7 15,-4 3-1-15,-9 3-10 0,-1 1 4 0,-8 4-82 16,-8 0-61-16,-1 0-51 0,-3 0-45 0,-4 0-6 16,-3 6-20-16,-7 1-46 0,-3-1-13 0,1 0 42 15</inkml:trace>
  <inkml:trace contextRef="#ctx0" brushRef="#br0" timeOffset="-50497.93">5571 1231 1284 0,'-5'-12'55'15,"-1"0"25"-15,0 6 60 0,1 1 37 16,0 5-36-16,2 0-8 0,-2 9-32 0,-1 6-40 15,0 7-14-15,3 7-13 0,0 8-27 0,1 6 8 16,0 7 4-16,2 2-4 0,0 3 9 0,0 3-9 16,10 0-47-16,-4 1-78 0,0-1-98 0,-1 0-126 15,-2 2-114-15,1-2-25 0</inkml:trace>
  <inkml:trace contextRef="#ctx0" brushRef="#br0" timeOffset="-49155.06">2923 2156 427 0,'-8'-13'68'0,"-1"-1"23"0,2 2 7 16,4-7 47-16,-2 6-35 0,4 13-7 0,1 0 47 16,0 0-69-16,9 13-24 0,4 6-12 0,1 7-35 15,5 8 15-15,0 5-5 0,2 5-6 0,-1 6-8 16,-1 5 12-16,0 4 7 0,-3 3-1 0,1 1-10 15,-2 1-103-15,-3 0-84 0,-1 0-97 16,-4-4-87-16,-1-2 71 0</inkml:trace>
  <inkml:trace contextRef="#ctx0" brushRef="#br0" timeOffset="-48849.92">2594 2033 406 0,'-33'-67'37'0,"3"4"39"0,3 1 21 16,3 3 6-16,5 3-30 0,8-1-44 16,2-2-16-16,9 3-13 0,0-1-6 15,14-1 6-15,4 3 4 0,5 5-6 0,4 2 2 0,5 4-2 16,2 4-7-16,3 3 22 0,2 8-4 0,-1 5 0 16,0 4-5-16,0 5-6 0,-1 4-3 0,-3 5-5 15,-5 6 42-15,-2 7 18 0,-2 5 14 0,-6 5 3 16,-6 9-12-16,-7 6-22 0,-6 8-14 0,-8 9-2 15,-5 6-21-15,-7 5 4 0,1 6 7 0,-2 3-1 16,-1 2-2-16,0 0-2 0,1-4 0 0,2-2 12 16,5-4-1-16,0-4 12 0,1-4-3 0,4-4 3 15,1-5 0-15,3-4-6 0,2-3-67 0,3-4-103 16,0-6-78-16,0-3-88 0,8-4 42 0</inkml:trace>
  <inkml:trace contextRef="#ctx0" brushRef="#br0" timeOffset="-47454.23">2904 1942 123 0,'11'-11'11'0,"-1"1"64"0,1 4 9 0,1 1 46 0,1 4 8 16,1 1-49-16,2 0 11 0,6 8-30 0,3 2-26 16,2 4-6-16,2 1-17 0,5 3-18 0,0 3 6 15,0 1-7-15,1 2-4 0,-3 1 6 16,-2 1 2-16,0-1-8 0,-5 0 2 0,-4-1 6 15,-2-1 43-15,-5-3 0 0,-3-2 7 0,-5 1-9 16,-6-4-35-16,0-1 63 0,0-2-16 0,-8-1-7 16,-2-4 0-16,0-2-55 0,0-2 44 0,-2-3 1 15,4 0-14-15,-2-8-3 0,4-1-27 0,0-3 4 16,1-3 8-16,2-2-2 0,1-1-6 0,2-4-2 16,0-1-4-16,5 0 0 0,3-2 0 0,-2 0-43 15,1 1-22-15,-1 2-36 0,2 1 4 0,0 3 39 16,-2 3 25-16,0 3 39 0,2 3 0 0,3 3 0 15,-3 1 0-15,0 5-6 0,5 0-11 16,-1 0 7-16,0 0-11 0,-2 6 4 0,3-1 8 0,0-1 5 16,-2 1 7-16,0 0 9 0,0-1-7 0,0-1-5 15,2-1-5-15,-1-1-5 0,-2-1 2 16,1 0 10-16,0 0 7 0,2-6-1 0,-1-2-5 16,1-1 16-16,-2 0 4 0,3-1-2 0,-4-3 4 15,2-2-18-15,-2 0-7 0,-2-3 6 0,0 0 42 16,-2 0-19-16,-3-2 2 0,0 2-4 0,-3-1-35 15,0-1 12-15,0 2-4 0,-8 1 20 0,1 1-26 16,2 1 10-16,-1 2 0 0,1 1-20 0,-2 2 22 16,3 3-18-16,2-1 4 0,2 2 20 0,0 0-12 15,0 0 6-15,8-2 1 0,-2-1-18 0,4-1 9 16,-2-3-2-16,4-3 0 0,0-2-4 0,0 0 6 16,-1-4 2-16,-1-2-4 0,-1 0 0 0,-1-1 2 15,-5-1 8-15,-3 0 35 0,0 1 17 0,0 1-7 16,-5 1-3-16,-1 3-28 0,-5 3-8 15,3 1 45-15,-3 5-4 0,2 2-8 16,-1 2-1-16,2 5-44 0,-1 2-6 0,1 0 7 0,0 5-9 16,1 3-5-16,3 6 13 0,-2 4-4 0,1 8 2 15,2 5 4-15,1 4-2 0,2 7 0 16,0 5 4-16,0 5 1 0,0 3-1 0,5 5-2 0,3-1 4 16,1 4-6-16,-1-2-4 0,0 3 13 15,1-2-5-15,-1-2 4 0,-1-2 11 0,-1-3-13 16,-1-3-22-16,-3-4-56 0,-2-4-26 0,0-4-3 15,0-4-2-15,0-4 32 0,-7-4 21 0,1-5 11 16,3-4 17-16,3-4 26 0,-4-6-2 0,4-9-10 16,0 0 8-16,0 0-6 0,0-11-2 0,0-3 10 15,7-3-11-15,-2-1-3 0,1-5-4 0,0-2-11 16,2 1 4-16,0-2-3 0,0-1 5 0,4-1 9 16,-2 0 5-16,4 1 1 0,-1 1-2 0,1 0-5 15,2 1-3-15,0 2 6 0,1-1-5 0,-1 0 7 16,-2 0 8-16,3 0 2 0,-4 1 1 0,0-2 19 15,-1 3 16-15,-2-4 5 0,-4 3 1 0,-1 0-23 16,-5 1 23-16,0 2-5 0,0 1-1 16,0 3 7-16,-5 3-41 0,5 1-6 0,-6 4 14 15,3 3-8-15,0 5-8 0,1 0 6 0,2 0-12 16,0 11 12-16,0 3-2 0,0 1-2 0,0 3 8 16,0 2-14-16,6 3 4 0,-1-1 0 0,0 0-6 15,1 1 6-15,-1-1 4 0,1-3 4 0,-1 1 6 16,0-1 8-16,1-2-6 0,0-2 4 0,-3 0 2 15,2-4-14-15,-2 0 0 0,1-2-53 0,-1-1-41 16,-1-2-45-16,1-3-15 0,0-2 5 0,4-1-11 16,0 0 23-16,3-6-17 0,2-5 39 0,2 1 27 15,3-3-21-15,3-2 27 0,0-3 15 0,2-2 11 16,-1-5 46-16,-2 0 4 0,0-4-15 0,-5-3 5 16,-1-4 8-16,-2-2 30 0,-5-2 46 0,-3-3 41 15,-3 1 34-15,0 0 25 0,-6 2 0 0,1 4-38 16,-1 4-6-16,0 4-17 0,-1 8-49 0,4 3 0 15,2 6 0-15,1 11-24 0,0 0 1 16,6 7 1-16,-1 7-34 0,4 7-12 0,-4 6 10 16,1 5-8-16,-1 5 2 0,-2 3 8 0,-3 1-16 15,0-1 8-15,0-1 14 0,0 0-8 0,0-4 16 16,0-3 4-16,-5-1-20 0,-1-5 6 16,-2-3-4-16,0-2-6 0,2-4 9 0,0-3 1 15,-3-3-2-15,2-5 4 0,-1-2-14 0,0-4 0 16,1 0-8-16,-2-7 8 0,3-3-2 0,-1-3 0 15,4-3 8-15,-2-2-18 0,2-5 10 0,3-3-4 16,0-2 4-16,0-3 4 0,0-4-9 0,0-1 5 16,0 1-20-16,3 0 8 0,-3 2 10 0,5 4-4 15,-3 5-2-15,1 5 4 0,0 5-8 0,-1 4-2 16,3 10 14-16,2 0-12 0,0 0 8 0,1 12 4 16,1 2 14-16,2 6-2 0,4 1-2 0,0 4-2 15,1 3-4-15,3-1 6 0,1 1-4 0,0-1 0 16,0-1-4-16,-1-1-4 0,0-4 16 0,-2-1-6 15,-1-3-4-15,0-3 6 0,-5-1-10 0,0-4 14 16,2 1-3-16,-4-4 5 0,-1-3-2 0,0-1-4 16,-2-1 12-16,-2 1-4 0,-1-2 0 0,-2 0 3 15,-1 0-58-15,0 0-13 0,0 0-69 16,-8 0-33-16,-4 0-3 0,-1 0-32 0,-1 0 45 16,-7 0-25-16,-1 0 35 0,0 7-18 0,0 2 3 15,-3 3 30-15</inkml:trace>
  <inkml:trace contextRef="#ctx0" brushRef="#br0" timeOffset="-47247.26">3695 2636 728 0,'-42'47'18'0,"5"-6"41"15,3-5 28-15,8-7 19 0,6-6 23 0,5-8-32 16,15-3-8-16,0-5 7 0,7-7-39 0,8 0-10 16,8-9-11-16,7-7-28 0,7-2 2 0,6-7 60 15,6-2-9-15,3-2 6 0,3-5-8 0,2 0-54 16,2-1 1-16,-4 3 0 0,-5 2 4 15,-4 3-6-15,-9 3 7 0,-4 7-7 0,-9 2-23 16,-6 5-52-16,-6 5-26 0,-7 5-61 0,-2 0-19 16,-3 5-13-16,0 5-24 0,-10 2 19 0,-1 2-34 15,-3 4 25-15</inkml:trace>
  <inkml:trace contextRef="#ctx0" brushRef="#br0" timeOffset="-47025.65">3918 2814 860 0,'-20'24'71'0,"3"-1"56"0,4-4 40 0,4-4 8 16,4-3 1-16,5-5-20 0,0 0-4 0,0-5 35 15,7-2-49-15,5 0-18 0,1-7-31 16,4-2 33-16,4-3-26 0,4-3-25 0,5-1-4 16,0-2-80-16,4-3 6 0,2 0 3 0,0-2 4 15,2 1 2-15,2 0-2 0,-1-1 4 0,-1 3-4 16,-2 2 9-16,-4 4 3 0,-4 0-12 0,-4 5 4 16,-5 1-15-16,-3 3 0 0,-7 1 15 0,-4 4-6 15,-5 0 11-15,0 0 0 0,0 0-5 0,-6 6 8 16,-2 1-8-16,-1 0-4 0,1 0-85 0,-2 1-60 15,-2 1-77-15,-1-1-91 0,2 1-9 0,-2-3-51 16,0 2-73-16,-2-2 61 0</inkml:trace>
  <inkml:trace contextRef="#ctx0" brushRef="#br0" timeOffset="-27933.68">6112 7368 336 0,'0'-4'26'0,"0"-1"0"16,0 0 43-16,0 1 27 0,0-1-4 0,-6 0 13 15,1 1-23-15,0 0-10 0,-1 1-20 0,-1-1 3 16,0 3-27-16,0 1-15 0,1 0-5 0,-2 0-12 15,-1 6 23-15,1 3 2 0,-5 5 0 0,-1 4 3 16,1 6-18-16,-4 5-4 0,2 5 3 0,-2 7 63 16,3 4-8-16,0 4 2 15,4 3 6-15,5 3-68 0,2 1 8 0,3 1 8 0,0 0-4 16,10 0 6-16,3-4 0 0,2-2-4 0,4-2-2 16,2-4-4-16,7-4-1 0,2-2 1 0,5-6 0 15,3-4-61-15,3-4-62 0,2-4-99 0,6-5-76 16,3-2-20-16,4-3 42 0</inkml:trace>
  <inkml:trace contextRef="#ctx0" brushRef="#br0" timeOffset="-27270.09">8822 6909 150 0,'8'0'31'0,"-2"0"33"0,-1 0 8 0,0 0 8 16,0 0 5-16,1 0-10 0,0 0 2 0,-1 0 4 15,1-7-17-15,2 1 0 0,3 1 12 0,2 3-7 16,2-2-3-16,3 4-13 0,3 0-17 16,2 5 8-16,0 5 22 0,4 3-2 0,-1 3 0 0,3 5-15 15,-1 6-27-15,-1 5-4 0,-2 3 2 0,-2 6 4 16,-3 2-9-16,-1 6-1 0,-8 3-12 15,0 3 4-15,-5 1-2 0,-6 3-6 0,0 4-81 16,-14-3-62-16,-8 2-75 0,-3-1-115 0,-7 0 31 16</inkml:trace>
  <inkml:trace contextRef="#ctx0" brushRef="#br0" timeOffset="-25889.64">5141 8724 470 0,'0'-16'-8'0,"5"4"1"0,2 0 3 15,-3 2 4-15,2 4 40 0,2 6 17 0,-3 0-5 16,0 9-4-16,1 5-32 0,-3 6-11 0,0 4 1 16,-1 2 6-16,-2 6 1 0,0 1-13 0,0 2 2 15,-8-2-9-15,2-1 0 0,1-2 8 0,0-1 7 16,-1-3-3-16,1-4 1 0,-1-1-8 0,0-3-5 16,-1-2 10-16,1-3 3 0,-2-1 1 0,2-3 6 15,1-2-6-15,0-2-11 0,0-3 1 0,2-2-1 16,0 0-3-16,3 0 9 0,0-5 5 15,0-1-7-15,0-2-2 0,0-2 2 0,6-1-6 16,-1-1-1-16,3 0 4 0,-1-3-1 0,0 2 4 16,0 1 2-16,1 1 3 0,1 2-5 0,0 0-3 15,-1 4 4-15,2 1-1 0,2 2 4 0,0 2 2 16,-1 0-4-16,5 0-10 0,-4 0 1 0,4 0 2 16,4 0 1-16,-2 0 9 0,2-6 22 15,1 0 8-15,1-2 4 0,0-1 21 0,-4 0-2 16,2-3-13-16,-4-2 9 0,-2 0-8 0,0 0-12 15,-4-1 5-15,-2 0-21 0,-3 1-13 0,-2-2-7 16,1 2-4-16,-4 1 6 0,0 0-7 0,0 1 3 16,-9 2-3-16,3 1 3 0,-2 1 6 0,0 4 3 15,-3 2 3-15,3 2-8 0,-2 0 2 0,0 6-8 16,2 4 6-16,-2 0 8 0,1 2-3 0,1 2-5 16,1 1 0-16,1 1-7 0,1-1-6 0,2-3 14 15,2 2-1-15,1-4 10 0,0 0 5 0,0-3-11 16,7-2 4-16,-2 1-3 0,0-4 3 0,1 0-2 15,4-2 0-15,-1 0-8 0,-1-6-2 0,2 0 2 16,2-2-4-16,-2-1 6 0,-1-1-11 0,2-1 9 16,-4 1 0-16,-1-2 2 0,0 1 10 0,0 0-8 15,-4 2 3-15,0 1-3 0,-1 3-10 0,1 0 1 16,-1 1-11-16,-1 2 11 0,0 2 7 0,0 0-4 16,2 0 10-16,0 7-6 0,-1 0-2 15,1 0 4-15,-1 2-8 0,3 1 4 0,-1 0 8 16,0 0 1-16,-1 0 9 0,2 0-3 0,2-1-37 15,-4-2-40-15,1 0-39 0,2-3-24 0,-2-1-18 16,1-3 20-16,-1 0-28 0,1 0 9 0,-2 0 22 16</inkml:trace>
  <inkml:trace contextRef="#ctx0" brushRef="#br0" timeOffset="-25579.6">5635 8556 385 0,'1'-18'14'16,"1"5"5"-16,1 2 2 0,-3 4 11 15,0 3-18-15,0 1-2 0,3 2 49 0,-3 1-18 16,2 0 9-16,-1 6-1 0,1 1-48 0,2 0 7 16,-1 1 1-16,2 1-9 0,-3 3-4 0,3-1 4 15,-2 3-6-15,-1-2 6 0,1 0 3 0,-3 2 1 16,3 1-6-16,-3-3 3 0,0 1-5 0,0-1-7 16,0-1 2-16,0-3-1 0,0 0 12 15,0-1-2-15,0-3 9 0,0-1-3 0,0 0-8 0,6-1-2 16,0-2-6-16,-1 0 5 0,2 0 3 15,1 0 27-15,1 0 10 0,0-5-3 0,1 2-6 16,1-2-17-16,-2-1-7 0,1 2 1 0,1-1 1 16,-3 0 1-16,0 1-1 0,3-1-2 0,-5 0 2 15,1 0-3-15,-1 1-6 0,0 0 3 0,0 0-2 16,-3 2 0-16,1-1 11 0,-3 1-7 0,1 0-33 16,0 0-43-16,-2 2-51 0,0 0-60 0,0 0-8 15</inkml:trace>
  <inkml:trace contextRef="#ctx0" brushRef="#br0" timeOffset="-25344.89">5556 9113 399 0,'-2'6'7'0,"2"-1"31"0,0-3 37 16,0-1 11-16,0-1 15 0,8 0-17 0,-2-5-36 15,2 0-10-15,3-2-19 0,-3-2-6 0,3 1-6 16,-3-2 1-16,3 1-4 0,-3-1-10 0,0 2 4 16,0-1 2-16,-1 2 2 0,-2 2 7 0,2 1-7 15,-2 2-48-15,-2 1-31 0,0 1-44 0,1 0-62 16,-2 0 15-16,0 5 13 0</inkml:trace>
  <inkml:trace contextRef="#ctx0" brushRef="#br0" timeOffset="-25174.47">5587 9265 757 0,'0'4'44'0,"0"-1"59"0,0 1 25 0,0-1 48 15,6-2-33-15,-4-1-47 0,1 0-28 0,0 0-46 16,-1 0-10-16,4-6-8 0,-1 0-4 0,0-2 6 16,1 2-2-16,2-2-4 0,0 1 2 0,0 1-12 15,3-1-2-15,-2 2 10 0,1-2 6 16,-1 3-73-16,1-1-60 0,-5 1-90 0,-2 0-123 15,2 3 26-15</inkml:trace>
  <inkml:trace contextRef="#ctx0" brushRef="#br0" timeOffset="-22289.99">12231 1641 519 0,'3'-4'41'0,"-1"2"55"15,-1-1 42-15,1 2 19 0,-2 1 20 0,0 0-27 16,4 0-34-16,-4 0-10 0,0 0-31 0,0 6 12 16,0 0 19-16,0 3 17 0,-9 1-7 0,0 3 9 15,-3 5 4-15,-2 5-32 0,-2 5 45 0,-4 4-44 16,-2 4-27-16,1 4 35 0,-3 3-26 16,2 4-9-16,2 2-5 0,1 2-22 0,2 0-25 15,4 2 2-15,2-1 7 0,5 2-7 0,6 0-26 16,0 2 8-16,0 1-8 0,12 1-4 0,-1-1 23 15,8-1-14-15,0-1-3 0,5-3 8 16,3-4-12-16,3-5 9 0,1-6 3 0,4-3 2 16,3-6 0-16,-1-5 2 0,2-5 5 0,-1-2 3 15,-3-6-5-15,-2-2 0 0,-1-3-3 0,-6-2 6 16,-5-2 1-16,-3-1-2 0,-6 0 13 0,-4 0-5 0,-3 0-10 16,-5 0 5-16,0 0-20 0,0 0 3 15,0-4 2-15,-5 4-7 0,0-2 8 0,0-1-67 16,-1 3-81-16,3-3-70 0,2 0-127 0,-3 2-49 15,1 1-47-15,0-1-74 0,1 1 22 0</inkml:trace>
  <inkml:trace contextRef="#ctx0" brushRef="#br0" timeOffset="-21714.1">14701 1246 823 0,'0'-11'61'0,"0"3"57"0,-5 0 54 0,5-1 26 16,-5 2-9-16,-1 5-47 0,2 2-57 0,1 0-26 15,-1 0-51-15,4 0 70 0,0 0 27 16,7 5 46-16,2 5 3 0,0 3 2 0,8 4-39 16,1 9-46-16,9 5 49 0,1 8-61 0,6 7 10 15,0 8 7-15,5 6-27 0,-2 4-14 0,3 5 10 0,-4 1 2 16,2 2-12-16,-7 2 1 0,-2-1-8 15,-5 1-7-15,-5-1 1 0,-7-2-12 0,-7-1 0 16,-5 0 4-16,-8-1-21 0,-9 0 5 0,-5-3 9 16,-7-3-9-16,-4-2 11 0,-4-4 3 15,-5-4-2-15,-1-4-1 0,0-6-4 0,1-3-93 16,-1-5-85-16,1-6-97 0,2-3-118 0,0-3-56 0,2-4-54 16,1-5-43-16,5-2 79 0</inkml:trace>
  <inkml:trace contextRef="#ctx0" brushRef="#br0" timeOffset="-18130.47">29618 1549 743 0,'5'-6'38'16,"-2"1"59"-16,-1 1 11 0,-1-1 59 0,-1 0-4 15,0 5-44-15,0 0 11 0,0 0-36 0,0 0-25 16,0 0-14-16,0 0-31 0,0 0-19 0,0 5 45 16,0 0 10-16,0-1 13 0,2 3 30 0,1-1-24 15,0 3-11-15,10-1 1 0,0 1-22 0,5-3-34 16,11 0 5-16,6-1-3 0,9-5-10 0,10 0 6 15,4-8 2-15,10-2-4 0,8-4 10 0,3-2-8 16,7-5-2-16,-1-2-95 0,3-2-87 0,-2-3-117 16,1-3-140-16,-3-2-51 0,-5 0 28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0-09-14T09:09:24.949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11004 767 1107 0,'0'-25'25'16,"0"1"17"-16,0 3 4 0,0 3 0 0,0 3-24 16,0 3-20-16,-7 3-47 0,2 3-48 0,5 0-64 15,0 6-101-15,0 0-21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384" units="cm"/>
          <inkml:channel name="Y" type="integer" max="111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627.3139" units="1/cm"/>
          <inkml:channelProperty channel="Y" name="resolution" value="637.9310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8-27T04:15:59.23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1960 326 0,'0'0'0'0,"8"15"0"0,3 11 0 16,7 18-185-16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1-01-06T06:36:59.9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8313 6267 143 0,'0'0'17'0,"0"0"33"0,0 0 14 16,0 0 1-16,0 0 3 0,0 0 0 0,0 0-12 16,0 0 7-16,0 0-15 0,0 0-21 15,0 4 1-15,0-1-5 0,0-3-10 0,-3 4-4 16,3-2 0-16,-4 1-3 0,1-1 3 0,3-1-7 16,-1-1 1-16,1 2 10 0,0-1 4 0,-3 1-3 0,1-2 1 15,2 0 0-15,0 0-2 0,0 0-4 16,0 0 0-16,0 0-3 0,0 0 5 0,0 0 17 15,0 0-2-15,0 0 2 0,0 0 8 0,0 0-4 16,0 0-4-16,0 0-13 0,0 0-15 0,0 0 2 16,0 0-4-16,0 0 13 0,0 0-3 0,0 0-8 15,0 4 29-15,0-4 23 0,0 2-8 0,0 1-4 16,0-3-17-16,6 2-25 0,-1 0 16 0,-2 0 17 16,4-2 10-16,-4 2 6 0,2-1-5 0,-2 1-15 15,3-1-13-15,-3 0-14 0,0 0 6 0,-1 1-2 16,3-1 10-16,-4-1 22 0,4 1 21 0,-2-1 9 15,3 0-9-15,-1 0-21 0,2 0-16 16,-3 0-7-16,3-5-9 0,2-2 0 0,-1 1-4 16,0 0-6-16,2-2 6 0,-1 1 2 0,-1 0-4 15,0-1 4-15,1 0 0 0,-1-1-4 0,2 1-75 16,-1-2-58-16,2 1-70 0,-1 0-84 0,-1-2-5 16,5 1-25-16</inkml:trace>
  <inkml:trace contextRef="#ctx0" brushRef="#br0" timeOffset="743.33">8496 6829 225 0,'0'5'26'16,"0"-5"19"-16,0 6-5 0,0-1 5 0,0 0 3 15,0-3 5-15,0 0 13 0,0 0-8 0,0-2-11 16,0 0-11-16,0 0 21 0,-6 0 9 0,0 0-1 16,4 0-4-16,-1-4-12 0,3 4 1 0,0 0-20 15,0 0-7-15,0 0 2 0,0 0 3 0,0 0 20 16,0 0 18-16,0 0-34 0,5 0 1 0,2 7-7 16,0-2 3-16,-1 1 24 0,2 1-15 15,0 1-9-15,0-2-25 0,-2 2-4 0,2-1 0 16,-2-1 0-16,-1 0 8 0,0-3 22 0,1 1 22 15,-1-2 21-15,2-1-5 0,0 0-21 0,0-1-16 16,-1 0-23-16,2-4-2 0,4-3-6 0,-2 1-2 16,1-3 6-16,3 0 0 0,-1-1-2 0,1-2-16 15,2 0-71-15,-2-1-93 0,-1-1-75 16,-2-2-93-16,-2 2-21 0,-1 1 85 0</inkml:trace>
  <inkml:trace contextRef="#ctx0" brushRef="#br0" timeOffset="1564.82">8359 7525 150 0,'0'0'15'0,"0"0"23"0,0 0 17 0,0 0 7 16,0 0-18-16,0 0-20 0,0 0-10 0,0 0 0 15,0 0 5-15,0 0 2 0,0 0 22 0,0 0 11 16,0 0 3-16,6 0 1 0,-6 0-22 0,0 0-5 15,0 6 17-15,0-6 3 0,3 4-1 0,-3 1 2 16,2-1 4-16,-1-1-15 0,1 2-5 0,0-1-2 16,-1 1-24-16,-1-2 7 0,3 2 19 15,1 0 5-15,-1 0 3 0,2 2-17 0,-1-1-8 16,2-2 7-16,1 3 23 0,-1-3 8 0,2-1-8 16,0 1-25-16,-2-1-28 0,1-3 9 0,2 0-1 15,0 0 0-15,-1-5-8 0,2-1 0 0,2-2-2 16,0 0 5-16,-1-1 6 0,3-3-5 15,0-1 0-15,0-3-58 0,-1-2-60 0,1-1-87 0,-3-1-68 16,-1 0-44-16</inkml:trace>
  <inkml:trace contextRef="#ctx0" brushRef="#br0" timeOffset="2395.19">8376 8060 225 0,'0'0'38'0,"5"0"2"0,-5 0 0 16,3 0 28-16,-3 0-6 0,2 0 5 0,-1-5-5 15,1 1-22-15,0 1-22 0,0 3 2 0,0-3 24 16,-2 3 5-16,2-2-3 0,-2 2-3 0,0-1-12 16,0 1 3-16,0 0 22 0,0 0-11 15,0 0 0-15,0 0 14 0,1 0-13 0,-1 7 19 16,0-1-22-16,2-1-8 0,1 2 10 0,0-2-4 15,-1 2 18-15,1-1-20 0,0-2-31 0,0 1-9 16,2 0-5-16,0-1 6 0,-1-1 11 0,3 0 9 16,-2 0 30-16,1-1 31 0,0-2-10 0,0 0-10 15,2 0-27-15,2-6-40 0,-1-1 2 0,4 0 7 16,0-2-3-16,4-4 6 0,2 3-2 0,0-2-2 16,0 0-11-16,3 0-79 0,-1-1-94 0,-2 0-106 15,-3 0-93-15,2 0 9 0</inkml:trace>
  <inkml:trace contextRef="#ctx0" brushRef="#br0" timeOffset="4274.8">8359 9393 225 0,'6'0'33'0,"-1"0"15"0,-2 0-1 16,0 0-5-16,-3 0-31 0,0 0 4 0,3 0 28 16,-3-3 32-16,0 3-5 0,0 0-20 0,0 0-20 15,0 0-17-15,0-3 11 0,0 3-6 0,2 0-3 16,0 0-14-16,-2 0 1 0,0 0 48 16,0 0 26-16,0 0-5 0,0 0 0 0,0 0-30 15,0 0-30-15,0 5 16 0,4-2-4 0,4 1-4 16,-5 0 43-16,2-1 1 0,-2 1-9 0,0 1-23 15,2-1-19-15,-2 2 14 0,2 0 13 0,3 2 12 16,-3 0-25-16,1-1-26 0,-3 3-8 0,2-4 8 16,1 2 12-16,-3-1 34 0,0-1 6 0,1-3 1 15,0-1-13-15,3-2-24 0,1 0-8 0,3-6-10 16,-2-3 9-16,7-1-1 0,0 0-4 16,1-2 4-16,-1-1-8 0,3-1-67 0,-5 2-59 15,2 0-83-15,-3 0-61 0,-2 2-46 0,-2-2 11 16</inkml:trace>
  <inkml:trace contextRef="#ctx0" brushRef="#br0" timeOffset="5272.16">8348 10050 109 0,'0'3'7'0,"1"-3"15"0,3 3 15 0,-4-1 13 15,1-2 10-15,1 0-8 0,-1 0-13 0,-1 0-4 16,2 0 14-16,-2 0 8 0,0 0 11 0,0 0-9 16,0 0-32-16,0 0-14 0,0 0-10 0,0 0 8 15,0 0 11-15,0 0 26 0,0 0-6 0,0 0-1 16,0 0-12-16,0 0-21 0,0 0 5 15,0 0-9-15,6 2 18 0,-3-1 21 0,-1 1-8 0,-1-1 7 16,3 0-22-16,-3-1-25 0,2 2 14 0,-3 0-3 16,4 0 1-16,-3 0 8 0,-1 0 6 0,2-1 4 15,1 2 2-15,-1-1-8 0,2 0-15 16,-2 1 9-16,1-1-3 0,0 2 3 0,0-2 3 16,2 1 1-16,-2 0 26 0,2-1 2 0,-2 2-6 15,3 0-17-15,-3-2-20 0,2 0 7 0,0 1 11 16,-2 1 2-16,2-2 1 0,-2 0-7 0,0-1-10 15,0 1 18-15,0-2 38 0,-3 0 3 0,2 0 3 16,0 0-7-16,-1 0-45 0,1 0-3 0,-2-5-1 16,5-1-10-16,-2 0-6 0,5 0 0 0,-1-2 2 15,2 1 4-15,-1-2 9 0,2 1-3 16,0 0-8-16,0-3 0 0,-1 4-2 0,-1-1-67 16,0-2-40-16,1 2-82 0,-3 0-83 0,1 0-21 15,-2-1-45-15,1 2 71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1-01-06T06:41:26.3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28573 6136 3550 0,'25'22'9'0,"-5"-2"-18"0,-10-1-33 16,-3-3-18-16,-4-2-53 0,0-3-6 0,-3-3-4 16,0-2-12-16,0-2 38 0,0-4-5 0,8 0-17 15,8 0 10-15,-2 0-38 0,3-5-19 0,4 0-17 16,5 0-99-16,4-2-87 0,-4-2-121 0</inkml:trace>
  <inkml:trace contextRef="#ctx0" brushRef="#br0" timeOffset="134259.53">26903 7085 205 0,'0'-6'27'0,"0"6"36"0,0-3 1 0,0-3-7 16,0 3-18-16,0-2-25 0,0 1 17 0,0 2 29 15,0 0-2-15,0 1-1 0,0 1 7 0,0 0-2 16,-4 0 23-16,1 0 8 0,1 0-10 15,-1 6-11-15,1-1 8 0,1-1-12 0,1 0 10 16,0-1 4-16,0-1-37 0,0-1 7 0,5 0 4 0,-2 1 9 16,3 1 14-16,-5-2-4 0,-1 2-23 15,3 2-21-15,-3 1-6 0,0 1 4 0,0 1 4 0,0-1 7 16,0 3 6-16,0 1-1 0,0 1 12 16,0 4 16-16,0 3 7 0,0 4-4 0,0 4-24 15,0 4 39-15,0 3-20 0,0 3 1 0,0 1-3 16,0 0-62-16,0 2 20 0,0-1 1 0,-9 0 11 15,3-3-5-15,0-1-23 0,1-5-2 0,1-1-6 16,0-2-3-16,-1-6 0 0,2-2-12 0,2-5 5 16,1-2 9-16,0-1 1 0,0-3-3 0,0-3-28 15,0-1-10-15,4-1-59 0,-4-2-4 16,0-1-13-16,0 0-41 0,0 0-4 0,0-8-59 0,-6 1-27 16,6-1-25-16,-6-2-31 0,1-2-2 15,1-1-36-15</inkml:trace>
  <inkml:trace contextRef="#ctx0" brushRef="#br0" timeOffset="135171.78">27058 7009 455 0,'0'0'10'0,"0"0"51"15,0 0 24-15,0 0 24 0,0 0 4 16,-6 0-26-16,0 0-3 0,3 0-32 0,3 0 11 16,0 0 4-16,0 0-6 0,0 0-7 0,0 0-7 15,0 0-18-15,6 0 11 0,-1 0 15 0,2 0-12 16,2 0-1-16,-3 0-8 0,2 0 16 0,1 0 21 15,-1 0-3-15,2 0-13 0,1 0-12 0,-2-3-20 16,6 3 0-16,-3 0 6 0,3 0-2 0,2 0 8 16,-3 0-3-16,3 4-7 0,-1 0-2 0,2 2-8 15,-1-1 0-15,-3 4-4 0,-3-2-3 0,2 2 9 16,-4 4 2-16,-1 0 9 0,0 0 6 0,-8 0-12 16,0 4-3-16,0 1-8 0,0 1-7 15,-11 0 3-15,3 2-5 0,-3 1 0 0,-5-1 0 16,2 1-4-16,-3 0 6 0,-2-1-4 0,0-3 7 15,-2 0-1-15,4-2-4 0,-4-2 5 0,-1-2-5 16,3-1-4-16,0-2-7 0,-1-1-1 0,2-3-10 16,1-1-3-16,1-2-5 0,-1 1-7 0,2-2 14 15,1-1 3-15,3 0 12 0,-1 0 2 0,4-5-2 16,-4 1-1-16,4 2-1 0,1-4 6 0,2 3-3 16,0-2 5-16,0 2 7 0,2-1-5 0,1 0 2 15,-1 2-1-15,3 0-5 0,-1-1-1 0,-2 0 1 16,1 2 2-16,1-2 0 0,-1 1-6 0,2 1 1 15,0 0-1-15,0 1 1 0,0 0 12 0,0 0-3 16,0 0 3-16,0 0-7 0,-1 0 2 16,1 0 4-16,0 0 1 0,0 0 5 0,0 0-1 15,0 0-5-15,0 0 20 0,0 0 22 0,0 0 10 16,4 0 22-16,2 0-25 0,1 0-27 0,-1 0 66 16,1 0-31-16,1 0 6 0,-1 0 16 0,1 0-48 15,0 0 25-15,0 0 4 0,1 4 1 16,-1-4-32-16,2 3-5 0,1-2 22 0,-2 2 5 15,0 0 19-15,1 1 5 0,0 1-16 0,0 1-12 0,0 4-9 16,0-1-2-16,0 1 5 0,2 3 14 16,1 1 14-16,0 2-20 0,1 1 21 0,-2 0 16 15,6 2 0-15,-2 1 6 0,2 1-42 0,3 2-42 0,0 0-27 16,1 0 2-16,1-1 1 0,-1 1 7 16,-1-3 11-16,3-1-8 0,-2-1 10 0,-3-2-25 15,1-2-75-15,-1-4-64 0,-4-1-76 0,-1-1-50 16,-3-3-62-16,-5-2-57 0,-2-2-34 0,-3-1-88 15,-1 0-30-15,0 0 55 0</inkml:trace>
  <inkml:trace contextRef="#ctx0" brushRef="#br0" timeOffset="137703.62">27753 7495 287 0,'0'2'36'16,"0"0"6"-16,0-1-1 0,3 1 20 0,-3-1-15 15,0-1 15-15,0 1 8 0,0 1-19 0,0-1-14 16,0 0-12-16,0 0 9 0,0 1 6 0,0-1 5 16,0 0 0-16,0 0-4 0,0-1 3 0,0 1 6 15,0 1 0-15,0-2-17 0,0 0-1 0,0 1-6 16,0-1 7-16,0 0-11 0,0 0-1 15,0 0 22-15,0 0-32 0,0 0 39 0,0 0 2 16,0 0-23-16,0 0 29 0,-3 0-22 0,-2 0-11 16,2 0-16-16,-1 0-12 0,3 0 4 0,-2-3 4 15,-2 1 6-15,2 0 8 0,-2-1 8 0,4 1-2 16,-3 0 6-16,3 1 3 0,-2-2-1 0,-1 0 7 16,3 2-4-16,-1-1-5 0,1-1-5 0,1 1-4 15,-4-1-4-15,2 2 0 0,0-1 1 0,0 0 5 16,1 0 8-16,-1 0 5 0,2-1 4 0,0 3-2 15,-1-2 0-15,1 2-8 0,-2-2 0 0,2 1 0 16,0 0-5-16,0 1 5 0,0 0-10 0,0 0-1 16,0 0-8-16,0 0 2 0,0 0 0 0,0 0-8 15,0 0 8-15,0 0-9 0,0 0 2 0,0 0 5 16,0 0-2-16,0 0 7 0,6 0-3 0,0-1 2 16,1 1-4-16,1 0-2 0,-3 0-5 15,3 0 3-15,-1 0-7 0,1 0-7 0,2 0 5 16,1 0-2-16,-2 0 11 0,3 0 3 0,1-2 1 15,0 2 4-15,0-1 55 0,0 0-10 0,-1-2 5 16,4 1-9-16,-5-2-58 0,3 1 9 0,-1 0-3 16,-3 0 3-16,2 1-7 0,-2-2 0 0,-2 2-2 15,-2-1-3-15,-3 2 10 0,2 0 6 16,-4 0-2-16,1 1 0 0,-1-2 2 0,1 2-15 0,-2 0 13 16,0 0 7-16,0 0-9 0,0 0 11 0,0-1-8 15,0 1-17-15,0 0 7 0,0 0 0 16,0 0-3-16,0 0 6 0,0 0-3 0,0 0-5 0,0 0-4 15,0 0 11-15,0 0 5 0,0 0-2 0,0 0-1 16,0 0 1-16,0 0 0 0,0 0 2 16,0 0 29-16,0 0 6 0,0 0 2 0,0 0-5 15,0 0-22-15,0 0-10 0,0 6-3 0,0-1 11 16,0-1-4-16,0 3 1 0,0-1 2 0,0 1-2 16,0 0 9-16,0 2 14 0,0 1-4 0,0 0 2 15,0 2-7-15,0 2-16 0,0 1 9 0,0 2-2 16,0 1-2-16,-3 0 6 0,1 2-11 15,-1 0 12-15,0 1 12 0,1 1 7 0,-4-1 7 16,2 2-1-16,0 0-13 0,-1-2-11 0,2 1 1 16,-2-1 9-16,2 0 9 0,-3-2 8 0,1 0-10 15,1-1-17-15,-1-2-13 0,2-2-5 0,-2-1-7 16,0-2-3-16,1-2-1 0,0-2-1 0,3-2 4 16,-1-1 8-16,2-2 0 0,-1 0-10 0,-1-1-25 15,2-1-44-15,-2 0-16 0,2 0-23 0,0 0-4 16,0-4-3-16,-1 1-33 0,1-2-57 0,-3 1 7 15,3-3-31-15,-2 0-12 0,-1-1 12 0,-1 0-46 16,1-1 5-16,-1 0-22 0,2-2 6 0,-1 0-15 16,0 1 44-16</inkml:trace>
  <inkml:trace contextRef="#ctx0" brushRef="#br0" timeOffset="138387.31">27784 7711 462 0,'0'2'19'16,"0"0"39"-16,0-1 8 0,0 0 17 0,0 1 8 15,0-1-17-15,4 0 23 0,-4 0-4 0,3 1-8 16,1 0-3-16,-4-1 0 0,0 0 11 0,0-1-18 16,0 1-14-16,0-1-15 0,0 0-14 0,0 0 22 15,0 0 13-15,0 0-10 0,0 0-4 0,0 0-13 16,0 0-3-16,0 0 7 0,0 0 0 0,0 0 0 15,0 0-7-15,5 0-3 0,0 0 2 0,-2 0 9 16,3 0 11-16,-1 4 4 0,3-4 3 0,0 3-8 16,1-3-18-16,4 0-11 0,0 0-6 0,-1 0 9 15,6 0 6-15,-2 0 32 0,6-4-8 16,-2 0-19-16,4 2 19 0,-2-2-15 0,2 1 13 16,3-1 5-16,-2 2-25 0,0 0-14 0,-3-1-16 15,0 1-2-15,-1 0-5 0,-7 0 0 0,0 2 4 16,-6-2 6-16,-1 2 2 0,-2 0-1 0,-4 0 15 15,1 0-7-15,-2 0-5 0,0 0-3 0,0 0-13 16,0 0 4-16,0 0 5 0,0 0-4 0,-8 0-1 16,3 0-9-16,-2 4 2 0,3-4-11 0,-1 2-8 15,1-2-45-15,0 0-23 0,3 0-52 0,-4 0-55 16,2 0-17-16,-1 0-54 0,1 0 1 0,-3 0-19 16,3-4-22-16,2-1-10 0,-3 1-38 0</inkml:trace>
  <inkml:trace contextRef="#ctx0" brushRef="#br0" timeOffset="139148.47">28581 7421 225 0,'0'1'34'0,"0"1"28"0,0-1-7 15,0-1 30-15,0 0-3 0,0 0-20 0,0 0 32 16,-5 0-1-16,0 0-14 0,-1 0 26 0,2 0-19 16,-3 0-10-16,2 3-13 0,5-3-9 0,0 4 16 15,0-2 4-15,0 0-3 0,0-1-22 0,0 1-19 16,0-1-20-16,4 1 6 0,-4-1 0 0,0-1 8 15,0 2 10-15,0-1 13 0,0 0 10 16,0 0-2-16,0 2-10 0,0-1-10 0,0-1 7 16,6 1-1-16,0-1 14 0,0 0 1 0,-1 1-5 15,2-2 7-15,1 2 9 0,1-2 2 0,4 0 3 16,1 0-24-16,3 0-22 0,5 0-11 0,4 0-19 16,-1-5 13-16,10 2 19 0,-2 0 48 0,5-1 3 15,2 0-12-15,-1 1-22 0,5 0-52 0,-1 0-2 16,1 0 0-16,-3 0 11 0,1-1-2 0,-3 0 3 15,-4 0 3-15,-4 2-15 0,-2-1 2 16,-8 0 9-16,-3 1-4 0,-2 1 14 0,-6 0 1 16,-6-1-4-16,1 2 3 0,-3 0-6 0,0 0-6 15,-2 0-4-15,0 0-3 0,0 0 0 0,0 0 3 0,0 0-70 16,-5 0-4-16,0 0-67 0,2 0-50 16,-2 0 33-16,-3 0-68 0,0 0-22 0,2 0-11 15,-2-3-23-15,-5 1-21 0,4-1 5 0</inkml:trace>
  <inkml:trace contextRef="#ctx0" brushRef="#br0" timeOffset="139835.96">28658 7237 455 0,'0'0'0'0,"4"0"21"0,0 0 34 15,-4 0 26-15,0 0 34 0,0 0 23 0,0 0-14 16,0 0 3-16,0 5-5 0,0-2-15 0,0-1-17 16,0 0-21-16,7 3-10 0,-7-2-19 0,6 1 22 15,-6 1 18-15,0 0-21 0,0 1-4 0,0 0-26 16,0 1-18-16,-9 0 3 0,4 0-3 15,-4 2-1-15,2 0-2 0,-1-1 1 0,0 1-3 0,-3-1 4 16,3 2-1-16,0 0-3 0,-1-2 8 16,-2 0 3-16,0 1 4 0,1-2 2 0,-2 1 2 15,4-1-3-15,-5 0 1 0,5 0-4 0,-1-2-6 16,-4 1-5-16,5-2 7 0,2 1 4 0,-2 0 7 16,1-2 15-16,1-1 0 0,2 0 3 0,0 1-3 15,3-2-12-15,-1 0-10 0,1 1-10 0,1-1-2 16,0-1-1-16,0 0-4 0,0 0 11 0,0 0-4 15,0 0-4-15,4 0-5 0,1 0-3 0,2 0 3 16,-1 0 5-16,-2 1 8 0,3-1 7 0,2 1 2 16,1 1 43-16,-2-2-5 0,1 2-3 0,2-2-10 15,0 3-36-15,1 0 23 0,1-1 12 0,-1 1 14 16,3-2 0-16,-2 2-21 0,3 0-18 0,-3 2-16 16,-1 1-5-16,4-1 2 0,-3 1 3 15,2 1 2-15,-3 1 10 0,2 1-13 0,-2 0-4 16,0-1 2-16,-3 1-2 0,0-3 0 0,0 2 3 15,0-2-6-15,-3 0-53 0,-3 0-74 16,2-1-37-16,-2 0-50 0,-3-1-6 0,0-1 0 16,0 1-38-16,0-2-36 0,0 1-26 0,0-3 8 15,0 2-30-15</inkml:trace>
  <inkml:trace contextRef="#ctx0" brushRef="#br0" timeOffset="140377.37">29977 6982 772 0,'0'0'44'0,"0"0"63"16,0 0 5-16,0 0 69 0,0 0-28 0,0 0-51 15,0 0 34-15,0 0-34 0,0 0-11 0,0 0 20 16,0 5-17-16,0 1 2 0,0 2 21 0,0 1-5 16,0 3-21-16,0 2 41 0,0 0-31 0,0 1-30 15,0 2 26-15,0 1-37 0,0 3 9 16,0 1-2-16,0 3-23 0,0-1-44 0,-4 2-5 15,0 3 10-15,1-4-3 0,-2 1-2 0,2-2 7 16,0-2-7-16,-5-2-2 0,5-1 9 16,-2-3-9-16,2-1-5 0,-2-1-56 0,2-4-53 15,-2-1-29-15,-2 1-40 0,-1-2 12 0,-2-1 9 16,-1 0-19-16,3-1-12 0,0-2-31 0,0-3-43 0,-1 0-35 16,3-1-32-16,1 0 31 0</inkml:trace>
  <inkml:trace contextRef="#ctx0" brushRef="#br0" timeOffset="141067.49">30056 6917 462 0,'-3'0'34'0,"1"0"27"0,2 0 14 16,0 0 25-16,0 0-20 0,0 0 5 0,0-5 14 16,0 1-6-16,0-1 4 0,0-1 11 0,8 0-10 15,1 1-6-15,1 1 11 0,1 0-6 0,1 0-7 16,0 2 10-16,-1 1-6 0,5 0-14 0,-3 0 6 15,-2 0-3-15,5 1-3 0,-4 0-13 0,6 0-11 16,-4 0-14-16,0 0-16 0,0 0-8 0,2 0-7 16,-1 6-2-16,-3-1-9 0,-1 2 0 15,-1-1-7-15,-1 2 3 0,-3 1-3 0,1 0 3 16,-6 1 4-16,3 1-5 0,-4 0 5 0,0 3 0 0,0-3-2 16,-7 1-2-16,1 1-1 0,-2-1-1 15,-1 0 3-15,-1-1 8 0,2-1-1 0,-8-1 1 16,5 0-5-16,-5-1-2 0,2-1 4 0,-2 0 2 15,0-2 1-15,1 0-3 0,-1-1-2 16,-1 2-9-16,0-1 7 0,0-1-3 0,3-2 1 0,-3 2 8 16,2-2-6-16,0 1 2 0,0-1 5 0,1 0-5 15,1 1 2-15,5-1 2 0,-1 0-8 0,1-1 4 16,2 0 0-16,2 1-2 0,0 0 2 0,1-2-5 16,1 0 3-16,2 0-3 0,0 0 5 0,0 0-2 15,0 0 2-15,0 0 2 0,0 0-2 16,0 0 3-16,6 0-3 0,-3 0 0 0,1 0 6 15,-1 0 68-15,2 0 2 0,-2 0-7 0,2 6 23 16,2 2-34-16,1 0 11 0,2 2 9 0,0 1-27 16,0 1-21-16,-2 3 3 0,4 0 26 0,-3 1 8 15,0-1-8-15,3 2-11 0,-3-2-29 0,0 2-4 16,1-2-6-16,1 2-2 0,-3-3 1 0,0 1-1 16,-2-2-2-16,3 0-3 0,-2-1 1 0,-2-3-3 15,1 1 5-15,-3-2-5 0,1-1-12 0,-2-2-24 16,2-2-45-16,-1 0-17 0,-2 0-70 0,-1-3-34 15,0 0-33-15,0 0-50 0,0 0-3 0,0 0-45 16,-8-6-24-16,1 1-34 0,4 0 4 16</inkml:trace>
  <inkml:trace contextRef="#ctx0" brushRef="#br0" timeOffset="141435.1">30428 7310 1176 0,'1'3'58'0,"-1"-1"44"0,2 1 81 16,-2-1 40-16,0 0 0 0,0 0 4 0,0 1-40 15,0 2 41-15,0 2-37 0,0 1-25 0,0 2 3 16,0 1-63-16,0 4 7 0,0 1-15 0,0 1-25 16,0 3 16-16,0 0-20 0,0-1 6 15,0 2-18-15,-6 1-34 0,-1-1-8 0,0 0-15 16,3-2 3-16,0 0 7 0,0 1 5 0,3-3 2 16,-2-2 1-16,3-1-13 0,-4-2-3 0,4-1-12 15,-1-3-12-15,1-1-31 0,0-1-44 0,0-1-34 0,0-2-51 16,0-2-46-16,0 1-28 0,0-2-45 15,0 0-28-15,0 0-23 0,0-5-38 0,0-1-42 16,0 0-18-16,0-4 106 0</inkml:trace>
  <inkml:trace contextRef="#ctx0" brushRef="#br0" timeOffset="141962.47">30962 7265 569 0,'-6'2'34'0,"1"2"44"0,0-1 40 15,4-2 31-15,-3 2-22 0,4 0-32 0,0-1 25 16,0 1-18-16,0-2 43 0,0 0 19 0,7 1-37 15,-1 0 17-15,2-1-26 0,5-1 5 0,-5 0 0 16,3 0-34-16,5 0-17 0,-2 0-15 0,5 0 4 16,3 0 1-16,5 0-5 0,-2-3-3 0,5 0-15 15,6-1 34-15,2 0 1 0,2 2-21 16,0-1-11-16,0 0-37 0,-3-1-5 0,-1 2-5 16,-1 1 5-16,-1 1-5 0,-6-3 3 0,-4 3 4 15,-4-1 0-15,-2-1-2 0,-6 2-2 0,-4 0-2 16,-3 0-8-16,0 0 10 0,-4 0 2 0,-1 0-16 15,0 0-53-15,0 0-74 0,0 0-24 0,-8 0-44 16,2 0 1-16,-3 0 4 0,2 0-27 0,1 0-13 16,-2 0-24-16,-1-3-12 0,1 0-36 0,0 0 30 15</inkml:trace>
  <inkml:trace contextRef="#ctx0" brushRef="#br0" timeOffset="142288.79">31263 7031 1168 0,'0'0'36'0,"-8"5"66"16,3 0 67-16,0 1 43 0,5-1 19 0,0-1-2 15,0-1-54-15,0 2 19 0,0 2 3 0,0 1-49 16,0 2-4-16,0 0-33 0,0 2-35 0,0 5-5 16,0 2 3-16,0 4-19 0,0 2-14 0,-9 3-2 15,1 3-8-15,1 1-13 0,-2 1-11 0,4-2-2 16,-3 2-10-16,4-2 5 0,-1-2 3 0,0-2-6 16,3-2-4-16,0-2-56 0,2-4-57 15,0-2-102-15,0-5-57 0,0 0-38 0,0-4-47 16,0-2 11-16,0-3-35 0,0-3-4 0,0 0-8 15</inkml:trace>
  <inkml:trace contextRef="#ctx0" brushRef="#br0" timeOffset="142633.01">31943 6878 1138 0,'10'0'57'0,"-3"0"63"0,-2 0 79 0,-1 0 56 16,3 7-3-16,-6-3-26 0,3 2-69 0,-3 1-17 15,-1 3-29-15,0 0 19 0,0 3 0 0,0 4-36 16,0 1-6-16,-8 4-38 0,-1 1 2 0,1 1 7 15,-2 2 3-15,2 3-12 0,-3-1-9 0,-1 2-12 16,1 0-24-16,1 0 2 0,-2 0-7 0,4-1 5 16,-1 0-2-16,0-5-6 0,5 1 6 0,-1-4-37 15,1-2-57-15,1-2-76 16,2-3-67-16,-3-2-47 0,1-4-8 0,2-2-15 0,-1-1-18 16,2-5-13-16,-3 0-42 0,3 0 20 0,0-6 47 15</inkml:trace>
  <inkml:trace contextRef="#ctx0" brushRef="#br0" timeOffset="143265.93">32036 6869 875 0,'2'-5'52'0,"1"1"31"0,-2 1 78 0,5-1 20 15,-1-1-32-15,1 0 6 0,3 1-64 0,3-1-17 16,-2 2-13-16,2-3-15 0,1 2 6 16,1 0 15-16,0 2-6 0,1 1-6 0,2-2-3 15,-1 3 2-15,-1 0 13 0,0 0 2 0,-1 8-19 16,0-2-17-16,-1 3-13 0,0 0-13 0,-4 2 6 15,2 2 2-15,-3-1 3 0,-3 1 2 0,1 2-4 16,-4-1-3-16,-2 0-4 0,0 0-2 0,0 1-3 16,-7-1 3-16,-1 0 2 0,0-3-2 0,-2 1 2 15,-2 0-7-15,-2 0-2 0,1-4-4 0,-1 1-1 16,-2-2 5-16,-1-2-2 0,1 0 2 0,-1 0-3 16,1-1-1-16,-1-1 4 0,1 0 0 0,-1-2 4 15,4 0-4-15,-1-1-2 0,2 0-1 0,3 0-1 16,-3 0 1-16,3 0 3 0,1-5 0 0,-1 5 0 15,3 0 0-15,1-3 0 0,-1 0-2 16,1 3 0-16,2 0 2 0,-3 0-4 0,1 0 2 0,2 0 2 16,-1 0 0-16,3 0 11 0,-2 0 20 15,1 6 17-15,2-3 34 0,0 2 14 0,0-1-18 16,5 2-6-16,1 1-12 0,1-2 6 0,2 1 20 16,-1 0 2-16,2 3-8 0,2 0-2 15,-3 2 30-15,3 2-13 0,-2 2-11 0,2 1 14 0,-1 4-29 16,1 2 13-16,-4 0 10 0,5 1-47 0,-2-2-27 15,-1 2-5-15,0-1-21 0,0-3 3 0,0 1 12 16,-1-4-14-16,0 0 4 0,-1-3 5 0,-1-2-12 16,-4-2 13-16,-1-2-11 0,2-2-64 0,-2-2-18 15,-2-1-64-15,0-2-48 0,0 0-10 0,-6 0-82 16,1 0-20-16,-2-4-45 0,-1-1-19 0,2 0-17 16,0-2-34-16,0-3-13 0,2 0 56 15</inkml:trace>
  <inkml:trace contextRef="#ctx0" brushRef="#br0" timeOffset="143960.96">32490 7339 956 0,'-5'0'51'0,"0"0"19"16,2 5 75-16,3-5 10 0,0 0-21 0,0 0 25 15,0 0-59-15,0 0 23 0,0 0 0 0,0 0-9 16,0 0 23-16,0 0-27 0,4 0-21 0,3 0 4 16,1 0-19-16,3 0 22 0,-2 0 32 15,6 0-34-15,0 0-23 0,1 0-22 0,0 0-37 16,0 5-3-16,0-5 10 0,0 5-2 0,-1 0-8 16,0 0 17-16,-3 1 2 0,-1 0 12 0,2 1 3 15,-5 0-21-15,-2 2-6 0,1 0-8 0,-6 2-1 16,1-1 0-16,-2 1 3 0,0 2-8 15,0-2 5-15,-8 2 1 0,0 0-3 0,0 0 4 0,-1-1-1 16,-3 1 13-16,4-2 6 0,-4 2 2 0,1-4 2 16,-2 2-11-16,5-1 7 0,-3 0-3 0,0-2 6 15,2-1-1-15,1 0-7 0,0 1-9 0,-2-3 2 16,6 0-3-16,-1-1-6 0,0 0 1 0,2 0-2 16,0-1 9-16,-1 0 16 0,2 0 10 0,2-2-9 15,0 2-9-15,0-2 6 0,0 0 10 16,0 2 15-16,6-2 11 0,0 0-10 0,4-1-10 15,-2 0-2-15,1 0-14 0,2 0-7 0,0 0-5 16,5 0-11-16,-2 0-2 0,0 0-6 0,1-5-5 16,4 2 6-16,-2 0-4 0,-1 2 4 0,1-2 7 15,-1 0-2-15,3 1 7 0,-3-1-5 0,1 1 3 16,-2-1 0-16,-2 2-13 0,-1-1 15 16,-3 0-4-16,0 1-4 0,0 0 16 0,-5-1-4 15,0 2-6-15,-1 0 7 0,-3-3-4 0,0 3-1 16,0 0 1-16,0 0-6 0,0 0-5 0,0-2-13 15,-5 2-24-15,0-2-15 0,0 0-72 0,-1 1-32 16,0-2-50-16,1 1-70 0,-1-2-59 0,-1 2-89 16,1-1-46-16,-2-3-63 0,2 1-15 0,1-1 49 15</inkml:trace>
  <inkml:trace contextRef="#ctx0" brushRef="#br0" timeOffset="146675.38">29909 8037 315 0,'7'0'36'0,"-6"0"1"0,-1 0 14 16,0 0 40-16,0 0-29 0,0 0 5 16,0 0 2-16,-4 0-18 0,-1 0 8 0,1 0 7 15,1 3 3-15,0 0-10 0,3-3-10 0,0 0-8 0,0 0-10 16,0 0-5-16,0 0-1 0,0 0-7 16,6 0-5-16,-2 0 3 0,1 0 11 0,-2-3 16 15,-2 3 7-15,-1 0 3 0,3 0-1 0,-1 0-7 16,-2 0-13-16,0 0-12 0,0 0-14 0,0 0 4 15,0 0 16-15,0 0 16 0,0 0 13 0,0 3 0 16,0-3-8-16,0 3-14 0,0 0-15 0,0-2-5 16,0 0-9-16,0 1 5 0,0-1 5 0,0 0 3 15,0-1 7-15,0 1 8 0,0-1-11 0,0 1 2 16,0-1-9-16,4 0-10 0,1 0 7 0,2 0-3 16,-2 0 11-16,4 0 5 0,-3 0-3 15,2 0-4-15,0 0-8 0,1 0-5 0,1 0 4 16,0 0-6-16,4 0 6 0,-3-3-3 0,3 3-7 15,0-3 8-15,1 1-2 0,3-1 7 0,3 0 8 16,-3 2-1-16,2-2-5 0,0 1 0 0,3-1-9 16,-3 1 2-16,4-1 3 0,-3 2-7 0,-3-3 5 15,3 1 3-15,-7 1-3 0,2-1 5 0,-5 1 8 16,-1-1-5-16,-3 3 14 0,-4-1-3 0,1 0-11 16,-3 1 0-16,3 0-10 0,-4 0-1 0,0 0-4 15,0 0 0-15,0 0 0 0,0 0 0 0,0 0 5 16,0 0-10-16,0 0 1 0,0 0-3 0,0 0 1 15,0 0 6-15,0 0 4 0,0 0 1 0,0 0 1 16,0 0 3-16,0 0-9 0,0 0 2 0,0 0 1 16,0 0-8-16,0 0 12 0,0 0 1 15,0 0-3-15,0 0-1 0,0 0 1 0,0 0-5 16,0 0 2-16,0 0 2 0,-5 0-4 0,5 0-4 16,0 0 1-16,0 0 1 0,-4 0-4 0,4 0 1 15,0 0-1-15,0 0 2 0,0 0 6 0,0 0 2 16,0 0-6-16,0 0 6 0,0 0-6 0,0 0 4 15,0 0 7-15,0 0-11 0,0 0 0 0,0 0 4 16,0 0 2-16,0 0 1 0,0 0-1 16,0 0-11-16,0 0 1 0,0 0 4 0,0 0 4 15,0 0 0-15,0 0-2 0,0 0-2 0,0 0-5 0,0 0 5 16,0 0 2-16,0 0 0 0,0 0-2 16,0 0 2-16,0 0-2 0,0 0 2 0,0 0 6 15,0 0-6-15,0 0 3 0,0 0-1 0,0 0-4 16,0 0-3-16,0 0 7 0,0 0-4 0,0 0 2 15,0 0 7-15,0 0-12 0,0 0 3 0,0 0 2 16,0 0-4-16,0 0 2 0,0 0-1 0,0 0-3 16,0 0 1-16,0 0 7 0,0 0 1 0,0 0 3 15,0 0-1-15,0 0-1 0,0 0-4 0,0 0 2 16,0 0 0-16,0 0-6 0,0 0 6 0,0 0-2 16,0 0 2-16,0 0 1 0,0 0-3 15,0 0 0-15,0 0 0 0,0 0 2 0,0 4-5 16,0-4 1-16,0 0 0 0,0 0-2 15,0 3 6-15,0-3-6 0,0 0 2 0,0 0 6 0,0 0-4 16,0 0 6-16,0 0-1 0,0 0-7 0,0 0 2 16,0 0 0-16,0 0 2 0,0 0 0 0,0 0 0 15,0 0 5-15,0 0-5 0,0 0 0 0,0 0 0 16,0 0-8-16,0 0-1 0,0 0 3 0,0 0 2 16,0 0 2-16,0 0-3 0,0 0 5 0,0 0-4 15,0 0 9-15,0 0-3 0,0 0 1 0,0 0 1 16,0 0-6-16,0 0 3 0,0 0-3 0,0 0-3 15,0 0-5-15,0 0 5 0,0 0 6 0,0 0-8 16,0 0 3-16,0 0 2 0,0 0-4 0,0 0-1 16,0 0 9-16,0 0-17 0,0 0 0 15,0 0 2-15,0 0-4 0,0 0 6 0,0 0-4 16,0 0 4-16,0 0-8 0,0 0-1 0,0 0-1 16,0 0-7-16,0 0-6 0,0 0-5 0,0 0 3 15,0 0-9-15,0 0-6 0,0 0-12 0,0 0-20 16,0 0-43-16,0 0-4 0,0 0-43 15,0 0-56-15,0 0-50 0,-4 0-72 0,4 0 38 16</inkml:trace>
  <inkml:trace contextRef="#ctx0" brushRef="#br0" timeOffset="148173.68">32085 7988 170 0,'0'0'32'0,"0"4"31"0,0-2 6 15,0-2 11-15,0 0-2 0,0 0-1 0,0 0-7 16,0 0 10-16,0 0-7 0,0 0-16 0,0 0 15 16,0 0 1-16,0 0-11 0,0 0 10 0,0 0-13 15,-5 0-18-15,5 0 1 0,0 0-5 0,0 0 10 16,0 0 10-16,0 0-4 0,0 0-14 0,-3 0-5 15,-2 0-12-15,2 0-18 0,2 0 4 0,-3 0-8 16,1 0 10-16,1 0 22 0,-1 0 23 0,0 0 18 16,0 0-2-16,1 0-9 0,-1 0-21 15,-1 0-1-15,1 0 2 0,1 0 10 0,-1 5-1 0,-1-5-11 16,3 5 5-16,-4-2-9 0,3 0 7 16,-1-2 2-16,0-1-3 0,0 2-12 0,2-1-6 15,-1 0-7-15,1 0-6 0,1 0 5 0,0-1-7 16,0 2 4-16,0-1 2 0,0 0 0 0,0 2 1 15,0-1-3-15,0-2-7 0,4 2 5 16,1-2 12-16,-1 1 13 0,1-1 15 0,2 0 5 16,1 0-6-16,2 0-5 0,2 0-13 0,2 0-4 15,3 0-8-15,4 0-8 0,0 0-1 0,5-3-20 0,5-2 7 16,2 1 2-16,3 2-3 0,-2-2 33 16,5 3 15-16,2-2 6 0,3 1 7 0,-1 1 20 15,2-1 0-15,0 2-7 0,-1 0 1 0,5 0-29 16,-6 0-11-16,-2 5-1 0,-3-5-6 0,-8 4-13 15,-3-2-4-15,-10-2 4 0,-3 2 10 0,-2-2 17 16,-8 0 13-16,1 0-10 0,-5 0-2 0,0 0-13 16,0 0-19-16,0 0 2 0,0 0-8 0,0 0 1 15,-6 0-1-15,3 0 8 0,1 0-5 0,-3 0-5 16,4 0 3-16,-4 0-11 0,0 0 11 0,2 0-3 16,-3 0 2-16,-1 0 3 0,2 0 0 0,1 0 3 15,0 0-8-15,0 0-3 0,-1 0-4 0,4 0-1 16,-2 0 8-16,1 0-7 0,0 0 7 15,1 0 0-15,1 0 0 0,0 0 5 0,0 0-5 16,0 0 0-16,-2 0-3 0,0 0-4 0,1 0-1 16,1 0 3-16,-3 0 5 0,3 0 5 0,-2 0 3 15,0 0-1-15,2 0-4 0,-1 0 2 0,-1 0-8 16,2 0-2-16,-1 0-2 0,1 0 2 0,0 0 0 16,0 0 5-16,0 0 2 0,0 0 1 0,0 0-3 15,0 0-3-15,-5 0 1 0,5 0-6 0,0 0 6 16,-1 0-3-16,1 0 0 0,-2 0 2 0,2 0-2 15,-1 0 10-15,1 0 0 0,-2 0 0 0,2 0 3 16,0 0-11-16,-2 0 1 0,2 0 2 0,-1 0-10 16,-1 0 7-16,2 0-7 0,0 0-2 15,-2 0-3-15,2 0-8 0,0 0-6 0,0 0-8 0,0 0 5 16,0 0-3-16,0 0 6 0,-1 0-6 16,1 0-6-16,0 0-10 0,0 0-11 0,0 0-26 15,0 0-37-15,0 0-67 0,0 0-24 0,0 0-41 16,0 0-27-16,-5 0 2 0,2 0-52 0,-2 0-7 15,-3-4-46-15,5 0 29 0</inkml:trace>
  <inkml:trace contextRef="#ctx0" brushRef="#br0" timeOffset="153137.56">25231 7632 378 0,'0'0'17'0,"0"0"33"0,0 0 41 0,0 0 17 16,0 0 15-16,0 0-7 0,0-5-12 16,5 2-14-16,-1-1-12 0,-1 1 4 0,-1-2 12 15,-1 1 4-15,-1 0-22 0,4 3-20 16,-4-2-20-16,1 1 16 0,1 1 19 0,-1 0-1 0,3 0-17 16,-3 1-16-16,1 0-6 0,0 0 15 0,-1 0 8 15,-1 0-6-15,2 3-6 0,-2 2-16 16,1-2-11-16,2-1 4 0,0 0 7 0,0 2 6 0,-1 0 6 15,1 0 5-15,4 1-6 0,-2 1-4 0,-2 0-7 16,4 1-4-16,-4 0-7 0,2 2-6 16,0-1-2-16,2 1-5 0,-4-1 3 0,3 0 1 15,-2 2 1-15,1-2-3 0,0 0 2 0,0 0-1 16,1 1 1-16,0-2-1 0,1 1-3 0,-2-1 2 16,-2-2-4-16,2 2 16 0,-2-2 15 0,4-2 20 15,-2-1 23-15,2-1-13 0,1-1-2 0,1 0-9 16,5 0-21-16,1-4 17 0,5-3-20 0,4 2-10 15,1-2-5-15,3-2-8 0,2-2 4 0,2-1-5 16,3-1 5-16,4 0-7 0,1-4 2 0,6-1 0 16,-2 0-2-16,3-1 0 0,0-1 3 0,0 3-1 15,-4-1-2-15,1 1 2 0,-6 2-9 16,-3 0 7-16,-4 1 3 0,-4 3 4 0,-3-1 4 16,-7 4-6-16,0-1 2 0,-5 3 0 0,-4 1 0 15,-1 0-5-15,0 1 1 0,-2 1-8 0,-2-1 5 16,-3 2-2-16,0 0 2 0,0-1 4 0,0 2-6 15,0 0 9-15,0 0-12 0,0 0 1 0,0-1-6 16,0 2-11-16,0-1-9 0,-7 1-41 0,4-1 11 16,-2 1-30-16,1 0-3 0,1 0 31 0,-4 0-7 15,2 0 42-15,2 0 14 0,-2 0-9 0,1 0-11 16,-1 0-15-16,1 0-15 0,-1 0 6 0,0 0 8 16,0 0 10-16,-1 0 18 0,1 0 8 0,0-4 16 15,2 4-3-15,-2-3 2 0,2-1 2 0,-2 0-8 16,1 1 6-16,2 0 0 0,-2 0-2 0,0 0 0 15,3 0-2-15,-2 0 2 0,-1 1 2 16,1-2-2-16,2 1 2 0,-3 1-4 0,3-1 0 16,-3 0 0-16,3 0-5 0,-1 3 7 0,1-1-2 15,1-1 4-15,-3 1 3 0,1-1-5 0,2 2 0 16,-1-1-2-16,1 1 0 0,0 0-3 0,0 0 7 16,0 0-4-16,0 0 4 0,0-1 7 0,0 1-11 15,0 0 6-15,6 0-8 0,-2 0 10 16,1 0 20-16,0 7 4 0,2-2 6 0,1 1-6 15,1 0-11-15,-3-1-6 0,2 3 0 0,5-1 0 0,-5 2 2 16,1-1 7-16,-1 0-4 0,1 2-5 16,-1 0 2-16,1-2 3 0,-5 1 2 0,2 0-3 0,-3 1-8 15,-3 0-5-15,0-1 1 0,0 1-5 0,-9 0 4 16,1 0-17-16,-1 1-61 0,-4-2-57 16,2 3-94-16,0-2-75 0,-5 0-57 0,3 0-58 15,-1 0 16-15</inkml:trace>
  <inkml:trace contextRef="#ctx0" brushRef="#br0" timeOffset="157399.69">844 5979 315 0,'-13'0'28'0,"2"0"12"16,2 0 15-16,6 0 35 0,3 0-11 15,0 0-1-15,0 0 0 0,6 0-14 0,1 0 6 16,0 0 6-16,1 0-8 0,-2 0-13 0,0 0 8 16,1 0 16-16,1-4-12 0,-8 3 5 0,0-1-17 15,-10 2-21-15,-2 0 3 0,-1 0-7 0,2 0-16 16,-5 0-8-16,2 0 18 0,3 0 14 0,3 0 29 15,1 0 4-15,0 5-10 0,2 0-9 0,0 1-28 16,-1 1-1-16,-2 2-4 0,0 3-6 0,2 0 1 16,1 4-4-16,-3 3-3 0,2 1-5 0,-2 3 2 15,3 1 4-15,-1 2 1 0,1 0-3 0,2 1-2 16,0-2-6-16,3-2-5 0,0 0 7 0,0-3 3 16,6-3-3-16,2-3 19 0,0-2 2 15,4-5 4-15,3 0 7 0,0-3-3 16,2-4 9-16,3 0 25 0,0-6 23 0,3-2 48 0,-1-2 1 15,0-2-31-15,0-4 25 0,-3-1-46 0,-8-1-12 16,-11-2 3-16,0-1-49 0,0-1-6 0,-8-2 2 16,-5 0-4-16,-2 0-10 0,-3-1-7 0,1 2-5 15,4-1 0-15,1 3 3 0,-1 2 4 0,-1 2-6 16,3 3 6-16,-1 4-14 0,0 2-32 0,2 2-50 16,2 2-114-16,5 0-70 0,3 4-76 0,8 0-37 15,-8 0 4-15,10 0-23 0,2 0 26 0</inkml:trace>
  <inkml:trace contextRef="#ctx0" brushRef="#br0" timeOffset="158013.37">1456 5983 519 0,'-7'-3'45'0,"1"2"31"15,1 0 35-15,0 0 46 0,-2-1-23 16,4 1 5-16,-2 1-20 0,3 0-22 0,1 0-18 15,-1 0-14-15,0 0 13 0,2 0-3 0,-5 5 4 16,-2 2-13-16,-1 1-19 0,-2 1-16 0,1 2-10 16,-4 2-6-16,2 3-9 0,-1 0-2 0,2 3-2 15,2 3 2-15,3-1-2 0,2 2-4 0,3 0 9 16,0-2-5-16,0-1-4 0,8-1 6 0,0-1-4 16,0-3-4-16,4-1 10 0,1-5-2 15,3-1 19-15,2-4 19 0,4-4 0 0,1 0 20 0,0-6 2 16,4-3 18-16,1-1 52 0,0-3 3 0,1-2-17 15,-2-2 17-15,-4 1-40 0,-4-1-26 16,-3-3-8-16,-5 2-49 0,-6 0-17 0,-5 1 3 16,0-1 3-16,-8 1-3 0,0 2 0 0,-6 0 0 15,-2 1 2-15,-1 1-2 0,2 3 0 0,-3 1-32 16,1 1-53-16,0 3-89 0,1 1-85 0,-1 1-41 16,1 0-29-16,2 2-13 0,3 0-42 0,0 0-31 15,3-1 59-15</inkml:trace>
  <inkml:trace contextRef="#ctx0" brushRef="#br0" timeOffset="158600.01">2031 5950 483 0,'-5'0'39'15,"4"0"24"-15,-2 0 22 0,3 0 28 0,-2 0-15 16,0 0 4-16,2 0-17 0,0 0 4 0,0 0 7 16,0 0-28-16,0 0 26 0,0 0-27 0,0 0-30 15,0 0 17-15,0 4-14 0,-9 2 13 0,3 2 20 16,1 1-16-16,-2 3-18 0,3 3-13 15,-4 3-15-15,5 3 3 0,-2-1 11 0,2 1-6 16,1 2-9-16,-1-2 1 0,3 1-7 0,0 0-2 16,0 0 8-16,0-2-4 0,5-1-2 0,-2-2 7 15,4-2-9-15,-1-2 4 0,1 0 13 0,2-4 11 16,0-3 14-16,2 0 13 0,0-2 5 0,2-4 3 16,-1 0 4-16,3 0-8 0,-1-10 45 0,0 3-1 15,0-3-12-15,-1-1 34 0,-2 0-49 0,0-2-14 16,-3 1-11-16,-3-2-41 0,-2 2-12 15,-3-2-5-15,0 0 8 0,0-1 1 0,-8 0-4 16,-3-1 5-16,-1 1-3 0,0 0-16 0,0-1-57 16,-3 0-124-16,1 2-101 0,-3 2-123 0,-2 4-77 15,0 1-32-15,0 2 61 0</inkml:trace>
  <inkml:trace contextRef="#ctx0" brushRef="#br0" timeOffset="159384.15">793 7076 462 0,'-9'-6'57'0,"1"0"37"0,-2 1 41 0,-2 2 39 15,-1-3-47-15,-3 2 22 0,-4 0-28 0,7 2-27 16,8 2-4-16,5 0-24 0,0 0 27 0,0 0 1 15,0 0 10-15,5 0-15 0,1 4-39 0,-6-1 2 16,-17 0-8-16,-1 3-16 0,-2 2 4 0,3 4-18 16,-1 4-7-16,3 2 1 0,3 1-5 0,0 3-1 15,4 1 4-15,3 2-10 0,2-2 6 0,3 0 2 16,0-2-6-16,8-1 13 0,0-3 6 0,4-3 11 16,-2-2 17-16,5-5 23 0,-2-1 24 15,3-6 16-15,2 0-12 0,-1 0-16 16,-1-9 2-16,3-2-4 0,-2-3 22 0,0-1 19 0,-2-3-18 15,2-1-13-15,-4 0-9 0,-4 0-18 0,-1 1-25 16,-6 0-2-16,-2 0-17 0,0 1-19 0,-10 2 4 16,-2 0-4-16,-3 3-5 0,-2-3 9 0,1 3-2 15,-3 2-15-15,0 0-16 0,-3 2-72 0,0 4-42 16,-3 2-50-16,4 0-80 0,4 0-22 0,7 1-51 16,10 1-16-16,0 0-3 0,0 0-10 0,0 0-12 15</inkml:trace>
  <inkml:trace contextRef="#ctx0" brushRef="#br0" timeOffset="160085.5">778 7917 662 0,'12'-5'27'16,"-1"0"45"-16,-11 1 47 0,0-2 46 0,-11 2 0 16,11 0-14-16,0 2-28 0,0 1-1 0,0 1-7 15,0 0-23-15,0 0-23 0,0 0-42 0,6 0-12 16,-6 0 1-16,-8 4 3 0,-4 2 6 15,2 4-2-15,-2 1-10 0,2 2 6 0,1 2-3 16,1 2-5-16,-3 0 10 0,6 1-9 0,2 0-3 16,0 0-1-16,1-1-3 0,2-2-1 0,0-1 9 15,8-3 16-15,-3 0 21 0,4-5 32 0,-3 0 43 16,1-1 7-16,1-3-14 0,-2-2 33 0,2 0-45 16,-2 0 34-16,2-7 15 0,2-2-33 0,-1-1 5 15,-1-2-37-15,-1-1-19 0,-3-1-26 0,1-1-20 16,-5 3-25-16,0-2 2 0,-8 2-12 15,0-2 2-15,-3 2-31 0,-3 0-54 0,-1 1-61 0,-5-2-73 16,0 3-105-16,5 0-46 0,6 2-80 16,1 1-59-16,3 1-19 0,5 2 78 0</inkml:trace>
  <inkml:trace contextRef="#ctx0" brushRef="#br0" timeOffset="160700.79">703 8788 728 0,'-14'0'33'0,"3"0"54"16,3 0 40-16,8 5 59 0,0-5-11 0,0 3-24 15,0 1 4-15,0 0-35 0,0-1 7 0,-7 2-10 16,-2 1-23-16,1 2-3 0,8 2-22 15,0 3-7-15,7 1-12 0,-3 3 0 0,-4 0-1 16,0 4-8-16,0-1-14 0,0 2-19 0,6-1 3 16,-6-1-8-16,4-1 26 0,2-2 23 0,-1-2-7 15,1-3 6-15,5 0-24 0,0-6 1 0,2-2 38 16,-1-4 3-16,3 0 28 0,-3-8 8 0,1-2-7 16,-3-3 6-16,-1-4-15 0,-3 0-1 0,-2-1-12 15,-4-1 3-15,0 0 0 0,-7 2-34 0,-2-2-18 16,-2 3-17-16,1 0-7 0,-4 0-1 0,1 0-12 15,-1 2-61-15,3-1-60 0,3 4-72 0,3 0-74 16,2 2-87-16,-3 2-76 0,-5 1-50 0,3 1-71 16,-6 1 39-16</inkml:trace>
  <inkml:trace contextRef="#ctx0" brushRef="#br0" timeOffset="161315.63">828 9842 1077 0,'-8'0'57'0,"0"0"60"0,-3 0 35 15,11 0 46-15,0 0-3 0,0 0-9 0,0 0 24 16,0 0 13-16,0 0-50 0,-13 0-33 0,3 0-32 16,1 0-34-16,1 0 6 0,-1 6 2 0,1 2-5 15,0 4-6-15,0 2-2 0,8 4-14 0,10 3-16 16,0 4-18-16,0 3-14 0,0 3 1 0,-2 1-6 16,-3 2 3-16,-5 4 4 0,0-1-4 0,0-1-5 15,0 0-2-15,0-3 4 16,0-2-4-16,-5-2-25 0,-2-3-56 0,-1 0-68 0,-4-3-67 15,-1-3-84-15,-1-4-16 0,5-3-23 0,4 0-28 16,-5-6 5-16,3 0-47 0,7-4 39 0</inkml:trace>
  <inkml:trace contextRef="#ctx0" brushRef="#br0" timeOffset="161765.97">766 10926 1184 0,'0'3'70'0,"-8"0"29"0,8 0 74 15,0 4 32-15,-15-5-31 0,2 3 11 0,4 1-18 16,9 0 25-16,0 1-38 0,0 3-14 0,0 0-17 15,-7 3-52-15,7 3 10 0,0-2-9 0,0 1-25 16,8 4 5-16,1-1-7 0,-1-1-22 0,-1 2-8 16,1 0-6-16,-2 0-6 0,-3-3 4 0,0 4-3 15,0-2-8-15,-1-1-15 0,-2-1-47 0,0-1-72 16,0-3-76-16,-8 0-72 0,3-3-4 0,5-1-15 16,0-4-16-16,0 0-20 0,0-3-83 15,0-1 42-15</inkml:trace>
  <inkml:trace contextRef="#ctx0" brushRef="#br0" timeOffset="162216.14">796 11854 1168 0,'0'5'76'0,"0"0"13"16,0 0 66-16,0 3 28 0,-8-3-30 0,1 0 23 15,7 6-19-15,0 3 50 0,0-1-36 16,0-1 12-16,0 3-21 0,-8 1-61 0,8 3 8 16,0 2-22-16,0-3-8 0,0 1-8 0,5 0-11 15,1-2-26-15,0 2-10 0,0-3-19 0,-4 0-3 16,1-2 6-16,-1 0-8 0,-1-1 4 0,1-3 1 15,-2 0-27-15,0 0-45 0,0-1-30 0,0-3-70 16,-10 1-10-16,-2-3-71 0,1 0-46 0,1-3-20 16,7 0-46-16,-3-1 13 0,1 0-14 0,5 0-20 15,9 0 71-15</inkml:trace>
  <inkml:trace contextRef="#ctx0" brushRef="#br0" timeOffset="162584.07">793 12879 1245 0,'0'10'66'0,"0"5"21"0,0-3 64 0,0 2 36 16,0-4-41-16,0 0-1 0,0 4-44 0,0 1-10 15,0-1-9-15,0-2 23 0,-9 2-11 0,1 0-15 16,8 2-14-16,-7 1-39 0,1-1-8 0,3 0-11 15,-3-2-3-15,4 0-4 0,-1-3-2 16,0 2-80-16,1-5-58 0,1 0-66 0,1-2-86 0,6-1 7 16,-6-3-54-16,0-1-30 0,12 1-13 15</inkml:trace>
  <inkml:trace contextRef="#ctx0" brushRef="#br0" timeOffset="163844.94">1415 6995 392 0,'0'0'12'0,"0"0"12"0,0 6 53 16,0-1 13-16,0-1 18 0,0-4 22 15,0 0-18-15,0 0 2 0,-7 0 17 0,7 0-29 16,0 0-2-16,-3 0-18 0,3 0-33 0,-6 0 27 16,4 0 1-16,-1 0 4 0,-3 0-9 0,1 0-17 15,0 0-17-15,-1 0-1 0,-2 3-2 0,0-1-8 16,2 2-8-16,-1 1 15 0,0 1-8 0,2 0 5 15,0 3-10-15,0 2-12 0,2 1 12 0,-2 4-10 16,-1-1 10-16,3 3-6 0,0 2-6 0,1 2 6 16,1 0-11-16,1-1 3 0,0 2-3 0,0-1-4 15,8-2 7-15,4 0 1 0,-4-3 14 0,3-3 8 16,2-3 18-16,-2-4 56 0,4-2 3 0,0-5-9 16,0 0 0-16,2-5-11 0,-2-2-8 0,1-4 32 15,0 0 4-15,-2-3-46 0,-3 0 7 16,-3 0-35-16,-3-2-24 0,-5 2 4 0,0-3-4 15,-5 3-2-15,-7 0-6 0,0 3-9 0,0-1-9 16,-1 2-46-16,0 1-41 0,1 4-74 0,-2 0-127 16,-2 0-54-16,2 0-69 0,2 2-55 0,-3 0-15 15,2 2 31-15</inkml:trace>
  <inkml:trace contextRef="#ctx0" brushRef="#br0" timeOffset="164483.34">1411 7990 838 0,'0'-3'54'16,"0"-1"55"-16,-3 2 67 0,3 0 15 15,0-1 10-15,0-1-36 0,0 0-42 0,0 4 0 16,0-1-51-16,0-1 2 0,0 2-4 0,0 0-2 15,0 7-12-15,0 2-21 0,0 2-18 0,0 2-6 16,0 2 0-16,0 3-4 0,0 2 1 0,0 2-1 16,0 1-5-16,0 0 7 0,0 1-44 0,0 0-66 15,0-2-45-15,0-1-80 0,3-2-60 0,1-2-37 16,-1-3-36-16,0-1-22 0</inkml:trace>
  <inkml:trace contextRef="#ctx0" brushRef="#br0" timeOffset="164862.99">1310 8949 1346 0,'-6'8'45'0,"1"0"67"0,4 2 43 0,1 0 45 16,0-1-3-16,0 1-36 0,0 4-6 0,6 0-21 15,0 1-30-15,-1-1-24 0,0 3-35 0,-1 1-20 16,1-1-25-16,0-1-7 0,3-1 2 0,-5-1-6 16,2-1 15-16,-2-1-40 0,-3-1-100 0,0-1-70 15,0-3-99-15,0 0-60 0,0 1-16 0,-8-5-52 16,5 4 51-16</inkml:trace>
  <inkml:trace contextRef="#ctx0" brushRef="#br0" timeOffset="165579.44">1353 9978 448 0,'-2'0'5'15,"-1"0"29"-15,1 0 23 0,2 0 19 0,0-4 19 16,0 4 10-16,0-2 10 0,0 2 55 0,0 0 3 16,0 0 1-16,0 0 13 0,0 0-41 0,0 4 5 15,0 1-14-15,0 2-22 0,-7-1-10 0,-1 4-28 16,0 2-3-16,0 2-10 0,-1 4-17 0,4 2-1 15,2 3-15-15,-2 0-10 0,3 3-6 0,-1 1-8 16,3 0-4-16,0 0 3 0,0-1-13 16,0-2 10-16,5-3-10 0,1-3-13 0,2-3 31 15,3-4 11-15,0-4 3 0,3-7 9 0,-1 0 9 16,0 0 10-16,3-8 16 0,2-5 13 0,-3-1 7 16,2-2 3-16,-6-2 15 0,2-1-2 0,-2-1-27 15,-5 0-25-15,-1-1-17 0,-5 2-16 0,0-1-3 16,-8 1-12-16,0 0-8 0,-3 1 6 0,2 1-13 15,-5 2-7-15,1 1-53 0,3 3-69 16,-4 0-86-16,1 2-126 0,-4 4-70 0,1 1-63 16,-1 2-37-16,1 2-7 0</inkml:trace>
  <inkml:trace contextRef="#ctx0" brushRef="#br0" timeOffset="166203.78">1331 11164 816 0,'-13'-2'57'0,"-1"-2"45"16,3 0 50-16,4 1 30 0,1 2-40 0,-3-2 5 15,2 3-36-15,3-1-20 0,-1 1 10 0,2 0-32 16,-3 0 2-16,1 0-2 0,0 0-9 0,2 8 0 15,0 0-4-15,-1 2 2 0,3 2-10 0,-3 2-15 16,3 1-16-16,-1 2-10 0,2 1-7 0,0 2 0 16,0-2 2-16,0 0 0 0,0-1 27 15,7-3 24-15,1-3 25 0,3 0 0 0,0-5-26 16,3-2-5-16,2-4 22 0,0 0 3 0,3-9 22 16,-2-3 28-16,2-1-29 0,-3-3 24 0,-5-4 1 15,-1 0-15-15,0-1-5 0,-7 2-24 16,-3-2-19-16,0 1-29 0,0 3-11 0,-10 2-5 15,-1 1-5-15,-2 0-10 0,-3 2-62 0,-1 2-64 0,2 0-70 16,-2 2-114-16,1 1-95 0,-1 1-49 16,3 2-85-16,-2 1-65 0,2 3 119 0</inkml:trace>
  <inkml:trace contextRef="#ctx0" brushRef="#br0" timeOffset="166884.38">1286 11883 1138 0,'-6'-1'75'0,"-2"1"46"15,4-3 66-15,-3 1 58 0,4 0-43 16,0 0-29-16,1 2-54 0,2 0-61 0,0 0-19 15,0 0 36-15,0 0 13 0,0 7 10 0,0 0-12 16,7 1-54-16,-1 1-23 0,-1 3-7 0,4 3 2 16,-4 2-2-16,-2 2 5 0,2 3-7 0,0 3-49 15,-4-1-72-15,1 0-63 0,0 0-42 0,-1-2-35 16,1 0 16-16,-1-1-34 0,-1-3-56 0,0-1-16 16,0-1 30-16</inkml:trace>
  <inkml:trace contextRef="#ctx0" brushRef="#br0" timeOffset="167242.4">1381 12804 1527 0,'-5'5'34'0,"2"2"68"16,-4-1 54-16,2 3 52 0,3 0-12 0,-1 2-28 15,3 1-35-15,0 4-42 0,0 1-29 16,0 3-26-16,0 1-25 0,0 1-8 0,0 3 10 16,0-2-15-16,0-3 11 0,5 0 0 0,-5-1-13 15,0-2-109-15,0-2-87 0,0-1-100 0,0 0-87 16,0-5-4-16,0-1-70 0,0-1 69 0</inkml:trace>
  <inkml:trace contextRef="#ctx0" brushRef="#br0" timeOffset="168291.42">2121 6934 434 0,'0'1'5'0,"0"-1"39"15,0 0 28-15,0 0 24 0,0 0 22 0,4 0 5 16,-3 0-7-16,2 0 38 0,-3 0 0 0,2 0-41 15,-2 0 36-15,0 0-38 0,0 0 9 0,0 0 29 16,0 0-30-16,0 0 15 0,0 0-20 0,0 7 8 16,0-2 2-16,0 3-40 0,0-2-17 15,0 3-38-15,0 2-22 0,0 1-2 0,0 2 0 16,0 0-5-16,0 1 0 0,0 3-3 0,0-1 12 0,0 0 3 16,0-2-12-16,0-1 4 0,0 1-11 0,0-1-86 15,0 0-68-15,0-2-66 0,0 0-83 16,0 0-15-16,0 0-27 0,0 0-40 0,-5 2 8 15</inkml:trace>
  <inkml:trace contextRef="#ctx0" brushRef="#br0" timeOffset="168960.47">2158 8054 713 0,'0'-1'34'0,"-7"1"57"16,1 0 44-16,4 0 29 0,-4 0 7 15,3 0-50-15,0 0-12 0,1 0 15 0,-2 0-36 16,0 0 10-16,-2 0-18 0,-3 0-34 0,2 0 12 15,1 0-7-15,-1 10-17 0,-2 2-5 0,1 2-14 16,0 1-11-16,0 4 9 0,-1 1-6 0,1 1-3 16,3 2-2-16,0 0-4 0,4 2 2 0,1-4 4 15,0-1 3-15,0-3 10 0,8-1 19 0,0-5 5 16,4-2 14-16,3-2 28 0,0-4 21 0,1-2-6 16,6-1-3-16,-1 0-50 0,1 0-22 0,0-8 39 15,2-2 10-15,-5-3 15 0,0-2-8 0,-2-1-20 16,-4-5-17-16,-3 0-6 0,-6-1-8 15,-4 1-21-15,0 4-7 0,0 1 0 0,-11 0-9 0,-2 3-43 16,-4 0-80-16,1 3-85 0,-1 3-111 16,-2 0-63-16,3 2-67 0,-3 2-85 0,0 3 62 15</inkml:trace>
  <inkml:trace contextRef="#ctx0" brushRef="#br0" timeOffset="169556.66">2025 9029 994 0,'-7'0'72'0,"1"0"67"0,3 0 21 0,3 0 50 15,-3 0-64-15,3 0-60 0,0 0 21 0,0 0-15 16,0 0 26-16,0 4 23 0,5 3-38 0,2 3-42 16,0 3-28-16,-1 2 7 0,1 3 2 0,-1 3 13 15,2 0-10-15,-4 2-32 0,3-1-10 0,-4 1-8 16,2-1-44-16,-3 0-80 0,1-1-64 0,-2-1-84 15,2-4-41-15,-3 0-26 0,0-2-74 0,0-2 33 16</inkml:trace>
  <inkml:trace contextRef="#ctx0" brushRef="#br0" timeOffset="170157.27">2205 10206 655 0,'-9'-6'22'0,"1"2"42"0,1 0 45 15,-1-3 19-15,1 2 33 0,0 1-41 0,1 0-11 16,-2 1-19-16,0 1-53 0,0 1 1 0,0 1-24 16,-1 0 2-16,-2 0 4 0,1 8-4 0,2 2-8 15,-2 0 0-15,1 3-12 0,3 3 6 0,1-1 0 16,-1 3 0-16,3 1 0 0,3 0-4 0,0 0 8 15,0-1 32-15,9-1 30 0,-1-1 5 0,2-4 11 16,4-1-5-16,0-4-3 0,5-1 21 0,-1-6 6 16,2 0-13-16,0-8 56 0,0-4-18 0,0-1-28 15,-4-3 3-15,-2-1-62 0,-2-4-4 0,-2 1 14 16,-7 0-26-16,-3 1-6 0,0 0-8 16,-9 2-11-16,-2 0-2 0,-2 3-58 0,1 1-77 15,-3 4-79-15,1 0-65 0,0 2-47 0,3 1-45 16,-3 3-50-16,2 1-38 0</inkml:trace>
  <inkml:trace contextRef="#ctx0" brushRef="#br0" timeOffset="170589.98">1958 11048 1092 0,'0'-4'36'0,"0"4"59"0,0 0 32 15,0 0 56-15,-7 0-21 0,7 9-55 0,-7 0-27 16,7 4-57-16,0 1-11 0,0 2 3 0,0 2-7 15,0 2-4-15,0 1 5 0,7 0-7 0,0 1 2 16,-2-1 2-16,0-1-26 0,-2 3-79 0,-1-3-40 16,-1-1-82-16,-1 0-85 0,0-2-52 0,0-1 6 15</inkml:trace>
  <inkml:trace contextRef="#ctx0" brushRef="#br0" timeOffset="171237.68">2004 11783 547 0,'-4'6'34'0,"2"-6"33"0,-1 3 37 0,-2 1 36 15,2 0-19-15,-5-1 16 0,5 1-12 16,-2 0-18-16,-3 2-11 0,2 2-43 0,-3 0-9 0,1 1 6 16,-1 3 11-16,2 0 8 0,-1 1-16 0,5 1-25 15,-1 2-11-15,4 1-17 0,0 1 6 0,0 3 3 16,7 1-5-16,1 0 0 0,4-1 2 16,-2-1 17-16,4-2 19 0,4-2 29 0,0-6 9 15,2-2 22-15,0-8 32 0,4 0 15 0,-1-6-14 16,0-5-10-16,0-3-13 0,-4-3-29 0,-1-2 16 15,-1-1-11-15,-6-1-22 0,-2 2-14 16,-5-1-21-16,-4 2-14 0,0 2-22 0,-8 0 3 0,-3 2-1 16,-4 1-11-16,-2 0-45 0,-2-1-66 15,0 0-77-15,-1 2-87 0,-4 0-41 0,3 4-53 16,-2 1-24-16,2 2-53 0,2 1 32 0</inkml:trace>
  <inkml:trace contextRef="#ctx0" brushRef="#br0" timeOffset="171905.23">1988 12788 1146 0,'0'0'67'0,"0"0"33"0,0 0 23 15,0 0 53-15,0 0-63 0,0 0-30 0,0 10-21 16,0 4-54-16,0 0 0 0,7 3-1 0,-1 3-1 16,2 1-4-16,-1 3 4 0,0 0-2 0,0-2-67 15,-1 0-44-15,-1 2-102 0,1-3-96 0,0-3-66 16,-1-2 5-16</inkml:trace>
  <inkml:trace contextRef="#ctx0" brushRef="#br0" timeOffset="178542.07">14286 12572 170 0,'0'0'32'0,"0"0"33"0,0 0 2 0,0 0 3 16,0 6-21-16,0-1-10 0,0-5 26 15,0 4 10-15,0-2 7 0,-8-2 0 0,2 0-10 16,2 0 8-16,-1 0-6 0,1 0-19 0,0 0 6 16,0 0-2-16,4 0 11 0,0 0-16 15,0 0-10-15,0 0-8 0,5 0-11 0,-5 0 17 0,5 0-5 16,0 0-9-16,-2 5-18 0,3-5-4 16,-3 0-6-16,-3 0 0 0,2 0 6 0,-2 0-2 0,0 0 8 15,0 0 10-15,0 0 10 0,0 0 31 0,0 0-4 16,0 0-4-16,0 7-8 0,-5-2-18 0,-1 1 0 15,5 3 0-15,-3 0-2 0,-1 2-8 16,2 2-11-16,0 2-3 0,1 0-1 0,-4 3 2 16,3 0 0-16,0 1 5 0,2 0-9 0,-3 0 0 15,3 0 6-15,-1-1-8 0,0-2 8 0,1 0 1 16,-1-2-5-16,1-1 0 0,1-2-4 0,-2 1 0 16,2-3-2-16,-2-2-12 0,2 2-28 0,0-4-43 15,0-1-42-15,0-1-9 0,0 1-38 16,0-3-6-16,0-1-29 0,0 0-52 0,0 0-2 0,0 0 12 15</inkml:trace>
  <inkml:trace contextRef="#ctx0" brushRef="#br0" timeOffset="179252.13">14212 12565 413 0,'0'-5'5'0,"0"2"27"0,9 0 35 16,-2 1 5-16,-4 0 10 0,0-2-16 0,1-1-26 16,-3 1 17-16,2 1-15 0,3-1 16 0,-3 0-2 15,5 3-12-15,-1-2 3 0,2 2-23 0,-1 0 3 16,0 0 22-16,2 1 19 0,0 0-22 0,0 0-13 16,1 0-17-16,3 5-24 0,-4 0 30 0,2-1 23 15,-2 0-12-15,0 0 7 0,-1 3-13 16,-3-2-19-16,-1 0-6 0,0 2-4 0,-4-1 2 0,1 0 0 15,-2 1 6-15,0 0-4 0,0 1 4 16,0-1-4-16,0 1 2 0,-5-1 2 0,5 0 0 16,-5 0-4-16,1-1 0 0,-1 0 0 0,0 0-6 15,1 0 16-15,-1-1-6 0,-2 1-2 0,3 0 0 16,-7-2-4-16,3 2-6 0,-2 1 4 0,-1-2 4 16,3 0-6-16,-3 0 12 0,-1-1-8 0,0 2-2 15,3-2 2-15,-2-1-2 0,3 1 0 0,2-1 2 16,-1-1 0-16,4 1-2 0,-1-3 4 15,2 0 6-15,2 0 12 0,0 0 39 0,0 0 18 16,0 0-4-16,0 0 7 0,0 0-32 0,0 0 6 16,0 0 9-16,0 0 7 0,0 0 6 0,6 0 0 15,-3 5 4-15,4-1 3 0,-3 1 29 0,5-1-23 16,-2 1-18-16,1 0-15 0,3 1-17 0,-1-4 23 16,2 2 7-16,0-1 0 0,1 0-20 0,-1 1-12 15,-1 0-14-15,1 0-6 0,0 1-8 0,0-1-6 16,-2 1 11-16,-1 0-17 0,-1 2 3 0,0-2 0 15,-2-1-2-15,-3 1 9 0,2 0 0 0,-1 1 0 16,-1-1 0-16,-2 1 0 0,2-2 0 0,-3 3-4 16,2-3-8-16,-2 1-9 0,0-2-29 0,1 1-33 15,-1-1-24-15,0-1-72 0,0-2-46 0,0 0-24 16,0 0-56-16,-6 0-6 0,6 0 4 0,-4 0-15 16,0-6-40-16,1 6 48 0</inkml:trace>
  <inkml:trace contextRef="#ctx0" brushRef="#br0" timeOffset="179599.26">14531 12686 576 0,'0'0'29'15,"0"0"53"-15,0 0 54 0,0 0 73 0,0 0 5 16,0 7-52-16,0-3 18 0,4 2-49 0,-4-1-3 16,4 5 22-16,-2-1-53 0,1 1-4 0,-3 2-16 15,2-1-12-15,-1 2-20 0,1 0-14 0,2 1-16 16,0-2-6-16,-1 1 0 0,2-2-3 0,-2 1 5 15,0 0-6-15,0-1-3 0,2-2-2 0,-3 0-2 16,4 1-2-16,-2-4 8 0,0 1-28 16,-3-1-63-16,2-1-53 0,-1 0-85 0,0-3-42 15,-1 0-6-15,1-1-28 0,-2-1-57 0,0 0 35 16</inkml:trace>
  <inkml:trace contextRef="#ctx0" brushRef="#br0" timeOffset="180588.14">20348 12537 1024 0,'-5'0'36'0,"-4"0"60"0,6 0 38 0,3 0 3 16,0 0-15-16,0 0-15 0,0 0-5 0,0 0 41 16,0 0 15-16,0 0-5 0,0 0 25 0,0 9-36 15,3-1 7-15,-3 1 5 0,3 3-44 0,1 2 8 16,-2 1-23-16,-2 2-36 0,0-1-4 0,0 4-14 16,0-1-22-16,0 1-12 0,0 0-7 15,0 1 3-15,0-2 1 0,0 1 3 0,0-2-4 0,-4-3-3 16,4 1-3-16,-3-4 8 0,0 1-2 0,3-3-8 15,0-1-36-15,0-3-42 0,0-2-55 0,0-1-24 16,0-1-66-16,0 1-33 0,0-1-10 0,0-2-44 16,0 0 15-16,0 0-22 0,0-7-25 15,0-2-10-15</inkml:trace>
  <inkml:trace contextRef="#ctx0" brushRef="#br0" timeOffset="181213.49">20407 12496 662 0,'-6'-6'14'0,"2"2"40"0,1 1 23 16,3 0 29-16,0 1-2 0,0 0-33 0,0-2 19 15,7 3-7-15,2-4 20 0,-1 0-5 0,2 0-7 16,0 0 18-16,1-1-19 0,-1 0 16 0,6-1-21 16,-5 0-12-16,1 0-4 0,3 1-3 0,-1 2-15 15,0-1-24-15,1 3-12 0,0 1-8 16,0 1-1-16,-1 0-1 0,-1 0 10 0,-1 7-9 16,-3 1 5-16,0 2 0 0,-5 2-7 0,1 1 7 15,-5 1-7-15,0 1 7 0,0 2-7 0,-9-1-4 16,-1 2 9-16,0-1-11 0,-2-1 4 0,1 0 3 15,-2-1-7-15,2-3 4 0,0 0-2 0,-2-2 2 16,2-1 0-16,3-1-2 0,-3-1 2 0,2-2-4 16,-1 0-3-16,-1-3 1 0,2 1 0 0,1-1-1 15,-5-1 5-15,2 0 0 0,1-1-2 0,-2 0 7 16,2 0-3-16,1 0-2 0,0 0 0 0,1 0 0 16,1 0-2-16,1 0 2 0,1 0 2 0,-1 0-7 15,4 0 3-15,-1 0 4 0,2 0-2 0,1 0-6 16,-4 0 2-16,4 0-7 0,0 0 4 0,0 0 16 15,0 0-11-15,0 0 4 0,0 0-2 0,0 0 33 16,8 5 77-16,0 0 3 0,-2 1 2 0,2 0-7 16,2 2-32-16,2-1 0 0,1 3 19 15,0-3-8-15,-1 2-24 0,1 2 4 0,1-2-17 16,-1 1-14-16,-1-1-12 0,1 1-17 0,1 1 10 16,-1-2-15-16,-2 0-2 0,0 1 15 0,-3-2-15 15,0 1 2-15,0-2 13 0,0-1-13 0,-3-1 0 16,-1-1 5-16,0 0-16 0,-3-1 4 0,-1-2-7 15,0 0-31-15,0-1-48 0,0 0-59 0,0 0-24 16,0 0-65-16,-5 0-26 0,5 0-20 0,-4-7-51 16,-1 2 2-16,-3-1-28 0,5 0-21 0,-2-3 46 15</inkml:trace>
  <inkml:trace contextRef="#ctx0" brushRef="#br0" timeOffset="182031.63">20733 12708 764 0,'-4'0'40'16,"0"0"48"-16,0 0 29 0,3 0 48 0,-1 0-33 16,2 0-27-16,0 0-16 0,0 0 17 0,0 0 8 15,7 0 8-15,-3 0 16 0,1 0-34 0,2 0 8 16,-1 0-7-16,2 0-29 0,-2 0 31 0,0 0-18 16,4 0-11-16,-2 0 2 0,0 0-64 0,-2 0-4 15,2 0-15-15,-4 5 1 0,3 2-1 0,-4 0 5 16,2 0 3-16,-2 3-2 0,-1 0 1 0,-1 1-4 15,2 1 0-15,-3-1 9 0,0 3-9 0,0-2 5 16,0 3-1-16,0-4 26 0,-6 2 41 16,1-1-4-16,0 0 0 0,4-2-30 0,-2 2-35 15,-1-3 5-15,1 1 2 0,2-2 6 0,-4-1 1 16,2-2-4-16,2 1 0 0,-1-2-8 0,0 0-2 16,1-2 5-16,1-1-2 0,0 1 12 0,0-1-1 15,0-1 8-15,0 0 2 0,0 0 5 0,0 0 3 16,0 0-3-16,0-4-5 0,5 0-9 0,-1 1 5 15,2 0-8-15,2-1 8 0,-1 0-5 0,1 0-3 16,2-1 6-16,0 0-1 0,1 1-4 0,2-2-3 16,-4 0 8-16,5 1 4 0,-2 0 18 0,-3-2 17 15,4 2-12-15,-2 1 3 0,-2-1-12 0,2 1-26 16,-3 1 1-16,-1 0-5 0,-1 0-8 16,-3 2 7-16,3 0-7 0,-3-1-2 0,-3 2 2 0,2 0 2 15,-2 0 9-15,0 0-14 0,0 0 8 16,0 0-10-16,0 0-2 0,0 0 9 0,0 0-7 15,0 0 5-15,0 0 5 0,0 0-7 0,0 0 2 16,0 0-3-16,0 0-2 0,-5 0 7 0,5 0-2 16,0 0 3-16,-3 0-3 0,3 0 3 0,0 0-3 15,0 4 2-15,-4-4 3 0,4 0-15 0,-2 0 2 16,2 0 6-16,-3 0-6 0,1 0 10 0,1 0 1 16,-1 0-6-16,-1 0 13 0,1 6-7 15,1-6 2-15,1 0 3 0,-4 0-18 0,4 0 10 16,-3 0-3-16,2 0 6 0,1 0 7 0,-4 0-3 15,4 0 1-15,0 0-13 0,0 0-18 0,-4 0-7 16,4 0 2-16,0 0 3 0,0 0 10 0,-2 0 8 16,1 0-1-16,-1 0-2 0,2 0 6 0,-1 0-14 15,-1 0-16-15,0 0-13 0,1 0-3 0,-1 0-13 16,1 0-3-16,1 0-32 0,0 0-16 0,-2 0-43 16,0 0-19-16,1 0-31 0,-1 0-43 0,1 0 17 15,1-6-33-15,-2 2-36 0,0-1-40 0,0 0-77 16,-2 0 31-16</inkml:trace>
  <inkml:trace contextRef="#ctx0" brushRef="#br0" timeOffset="183511.77">18815 15033 490 0,'-8'0'30'0,"0"-3"13"0,3 3 39 0,5 0 19 16,-1 0 1-16,-1 0 0 0,2 0-31 0,0 4 10 16,0 0-3-16,0-4-5 0,6 0 16 15,-2 0-28-15,-2 0-26 0,-2 0 45 0,0 0-4 16,0-4 2-16,0 4 1 0,0 0-51 0,4 0-1 15,-1 0 12-15,0 0 25 0,2 0 5 0,1 5-15 16,5-5-18-16,0 4-19 0,2-2-3 0,3 1 8 16,1-3 9-16,5 0-7 0,0 0 2 0,3-5-3 15,2 0-10-15,3 0-2 0,2 0 0 0,0-2-13 16,1-1-1-16,-2 2 6 0,1 0-10 0,-2 0 7 16,-3 1 2-16,-4-1-2 0,-2 2 7 0,-2-1 21 15,-4 3 44-15,-1-1 15 0,-5 2 12 16,-1 0-24-16,-3-1-41 0,0 1-12 0,-1-1-15 15,-2 1-9-15,-1 0 2 0,1-1-14 0,-2 1 12 16,0 1 7-16,0 0-12 0,0-3 14 0,0 3-16 16,0 0 7-16,0 0 6 0,0-1-2 0,0 1 7 15,0-2-2-15,-5 2-69 0,-2 0-46 0,2 0-44 16,-1 0-61-16,2 0 40 0,-1 0-21 0,1 0-6 16,-2 0-18-16,1 0-51 0,0-6-4 0,2 1-15 15,-2-2 45-15</inkml:trace>
  <inkml:trace contextRef="#ctx0" brushRef="#br0" timeOffset="184034.87">19099 14762 598 0,'-3'0'27'0,"0"0"42"0,3 0 32 16,0 5 18-16,0-5 20 0,0 4-19 0,0-4-6 15,0 0-22-15,0 0-3 0,0 0 17 0,0 4-1 16,0 0 37-16,0-1-20 0,0 1-7 0,0 1 6 16,0-1-7-16,0 2 25 0,0 1-25 0,0 1-32 15,0 3 24-15,0 2-29 0,0 1-8 0,0 2 10 16,0 3-27-16,0 3 13 0,0 1 13 16,0 2-10-16,0 0-21 0,0 2-23 0,0-2 5 15,0 0 5-15,0-2 7 0,0 1-2 0,0-5-8 16,0 0 3-16,3-2-2 0,2 0-5 0,0-3-5 15,-4-2-3-15,5-2-16 0,-3-1 4 0,-1-2-9 16,0-1-1-16,-1-1 13 0,1-3-2 0,0-1 4 16,-2 0-2-16,0-1-5 0,1 0-2 0,-1 0 4 15,0 0-10-15,0 0 8 0,0 0-2 0,0-4-8 16,0-1 8-16,2 1-3 0,-2 2-28 0,0-3-40 16,0 0-25-16,0 0-61 0,0 0 0 0,0 0-23 15,0-4-88-15,0 1-35 0,0 1-81 0,0-2-29 16,0 1 9-16,-3-1-53 0,-2 1 100 0</inkml:trace>
  <inkml:trace contextRef="#ctx0" brushRef="#br0" timeOffset="187316.27">13624 16698 927 0,'-5'0'35'0,"0"0"35"0,2 0 59 15,-2 5 21-15,2 0-4 0,2-1 13 0,-1 3-48 16,0-2 6-16,2 4-4 0,0 2-24 0,0-1 18 0,0 3-8 16,5 2-2-16,-2 2 10 0,1 3-5 0,-3-1-25 15,2 4-23-15,-1-1-27 0,0 1-27 0,-1-1 4 16,1 2 1-16,-1-2-7 0,1-1 4 0,0-1-2 16,-1-1-2-16,2 0-1 0,-1-2-4 15,-1-2 3-15,-1-1 1 0,0 1-26 0,0-3-64 16,0-2-44-16,0 2-60 0,0-3-24 0,0 1 3 15,0-3-41-15,0 1-8 0,0-1-49 0,-6-2-21 16,6-3 61-16</inkml:trace>
  <inkml:trace contextRef="#ctx0" brushRef="#br0" timeOffset="187907.3">13676 16741 801 0,'-8'-3'55'0,"0"-1"32"0,1 2 63 16,0 1 23-16,2-1-53 0,2 0-32 0,1-1-57 15,1 2 17-15,1-3 35 0,0 0 21 0,0 0 16 16,9-2-10-16,-4 1-16 0,6 0 32 0,-3-2-21 16,0 2 3-16,3 1-7 0,3 0-50 0,-1 2-12 15,-1-1-19-15,3 2-13 0,-1 1 2 16,0 0 11-16,-2 0-13 0,2 0 0 0,-2 0 2 16,-1 7-7-16,-1 1 5 0,-1 3 6 0,-4-1-4 15,3 2-2-15,-5 2 2 0,-3 1-7 0,0 0 3 16,0 2 0-16,0 0-12 0,-11 1 0 0,3 0 4 15,-3 0 1-15,-3-2 11 0,1 1 3 0,0 0-12 16,-2-1 2-16,0-3-4 0,-2 1-3 16,3-2 5-16,-2 0-2 0,-3-2 2 0,5 0 2 15,-2-1 1-15,3-3-6 0,-1 1 5 0,-2 0-2 16,5-2-9-16,0-1 14 0,3 1-12 0,0-1 0 0,3-1 14 16,-2-1-9-16,5 1 4 0,2-3 1 15,0 3 24-15,0-1 41 0,0 1 10 0,9-1 2 16,1 1-10-16,1 1 0 0,3-1 6 0,-1 3 5 15,4-1-5-15,3-1-23 0,0 1-15 0,4 1 1 16,-1 0-10-16,0 0-7 0,0 1-4 0,-1 2-1 16,-1-1-8-16,-2 0 1 0,-2 2 0 0,-1-1-10 15,0 1 5-15,-5-2-3 0,0 1-2 0,0-2 5 16,-3 0-10-16,-1 1-34 0,-1-2-38 0,0-2-67 16,-3 0-77-16,2-1-51 0,-2-2-45 0,-1 0-20 15,-2 1-16-15,0-2-24 0,0 0-30 0,0 0-15 16</inkml:trace>
  <inkml:trace contextRef="#ctx0" brushRef="#br0" timeOffset="188412.8">14076 16928 1115 0,'-10'0'28'0,"1"4"30"15,1 0 41-15,5-4 2 0,0 0-18 0,3 0 26 16,0 0-17-16,0 0 32 0,6 0 16 0,2 0-24 15,-2-4 0-15,1 0 9 0,-1 2 17 16,1-1-32-16,3 2-20 0,-2-3-9 0,4 2-22 16,1 1 19-16,0-1 0 0,4 0-37 0,1 0-11 15,3 1-13-15,-1 1-6 0,-1-2 15 0,2 1 18 0,-4 0 11 16,0 0 4-16,-2-1-2 0,1 1-24 0,-4 1-14 16,-1 0-6-16,-3 0 1 0,0 0 8 15,-3 0 17-15,-1 0 9 0,1 6-7 0,-2 1-4 16,-1 0-8-16,0 3 8 0,-1 0 0 0,1 4-2 15,-2 1-3-15,0 0-7 0,0 2 0 0,0 1-2 16,0 1-11-16,0 1-4 0,0-3-13 0,-5 1 2 16,5 0 1-16,0 0-1 0,0-2 6 0,0 1-8 15,-2-2 5-15,-1 2-3 0,3-3 3 0,-1 1-2 16,-3-1 2-16,2 1-15 0,-2-2-47 0,1 0-37 16,0-1-59-16,1-2-29 0,-1-2-22 15,0-1-59-15,-2 1-33 0,2-2-36 0,-3-2-9 16,1 0 6-16,0-1 8 0,2-2-38 0,-3 2 37 15</inkml:trace>
  <inkml:trace contextRef="#ctx0" brushRef="#br0" timeOffset="188673.64">14196 17155 1107 0,'-8'0'46'0,"1"0"55"0,7 0 48 0,0 0 46 15,0 0-14-15,9 0-27 0,2 0-25 16,6-5-23-16,3 0-19 0,1-4-15 0,3-1-18 16,3-1-24-16,0-2-14 0,-3 1-8 0,3 0-1 15,-1 2-2-15,-2 0 1 0,-2 1-21 0,-3 1-103 16,-2 1-98-16,-2 2-92 0,-3 0-83 15,0 3-9-15,-6-2 4 0</inkml:trace>
  <inkml:trace contextRef="#ctx0" brushRef="#br0" timeOffset="189403.63">12549 17215 462 0,'-6'0'57'0,"-1"0"39"15,1 0 35-15,2 0 34 0,1 0-42 0,-3 0 12 16,3 0-12-16,2 0-23 0,-6 0 16 0,5 0-4 15,-1 0-8-15,0 0 20 0,3 3-2 0,-3-3-25 16,1 2 17-16,1-2-15 0,-1 3-26 16,2-3-19-16,-3 0-30 0,3 0-17 0,0 2 19 15,0-1 41-15,0 0 8 0,0 0-1 0,0 1-23 16,8 0-44-16,-2-1 0 0,2 2 29 0,0-1 19 16,5 0 11-16,1-2 1 0,3 0-28 0,1 0-13 15,4 0-14-15,2-4-15 0,2-2 3 0,4-1-9 16,0 2 9-16,5-2 0 0,0 4-2 0,2-4 4 15,-1 2 0-15,2 3-2 0,-4-2 7 0,-2 1-4 16,0 0-6-16,-5 1 3 0,-5 1-9 0,-2-1 7 16,-4 2-3-16,-3-2 5 0,-3 2 0 0,-3 0-5 15,-2 0 8-15,0 0-8 0,-4 0-7 0,2 0-56 16,-3 0-10-16,2 0-45 0,-2 0-38 0,0 0 14 16,0 0-38-16,0 0 2 0,0 0-22 0,-6 0-37 15,-1 0-30-15,0 0-28 0,-1 0-39 0,0 0 43 16</inkml:trace>
  <inkml:trace contextRef="#ctx0" brushRef="#br0" timeOffset="190055.89">12586 17080 406 0,'0'0'3'0,"-3"0"54"0,3 5 25 15,0-3 32-15,0 3 29 0,0-5-34 0,0 2 17 16,0 1-10-16,0-2 5 0,0 0-8 16,0 2-39-16,0-1-15 0,-6 0-19 0,6 1 0 15,0 2 12-15,0-3 9 0,-3 2-12 0,0 1-8 16,3 0-15-16,-2-1-9 0,2 2-7 0,-1-1 5 15,-1 0-5-15,1 1-2 0,-1 0-3 0,-1 0-3 16,-1 0-4-16,1 2 0 0,-3 1 6 0,0-1-6 16,1 1 8-16,-1 0-4 0,1 0-2 0,-3 0 0 15,4-1 0-15,-3 1 2 0,2-2-2 16,0 0 3-16,2 0-3 0,0-1-3 0,3-1-1 0,-3 1 2 16,3-3 4-16,0-1 2 0,0 1 6 0,0-1 5 15,0 0 1-15,0 1 5 0,6-2-2 0,-3 0 6 16,-1 0 0-16,1 1-1 0,0-1-1 0,-1 0-6 15,5 0-2-15,-4 1 10 0,1 0 18 0,1-1 6 16,0 0 5-16,1-1-7 0,-1 1-12 16,1-1-4-16,0 0-9 0,1 0 13 15,-1 2 11-15,2-2-4 0,-3 1 13 0,6 0-26 0,-3 2-11 16,0-1-2-16,1 0-12 0,1 1 6 0,-2 2-4 16,0 0 1-16,1-1-1 0,0 1 1 0,-4 0-2 15,3 2-1-15,0-2-1 0,-3 1 4 0,1-1-5 16,1 0-62-16,-3-1-98 0,1 3-78 0,-1-2-114 15,0-3-52-15,-1 2-22 0,0-1-22 0</inkml:trace>
  <inkml:trace contextRef="#ctx0" brushRef="#br0" timeOffset="-207942.63">2912 4993 170 0,'4'-3'2'0,"-2"1"27"16,1 0 19-16,1 1 17 0,-4 1-3 0,0 0-25 16,0 0-15-16,0 0-4 0,0 0 3 15,-7 0 4-15,2 0 0 0,1 0-13 0,-1 0-1 16,0 0-11-16,0 0-2 0,2 0 9 0,-2 0-3 16,-2 0 10-16,2 3-4 0,0 2 6 0,-1-2 5 15,-2 0 1-15,0 2 12 0,4 0-10 0,-3-1-8 16,2 3-3-16,-1 0-19 0,3-1 5 0,-2 0 4 15,0 0-8-15,2 0 16 0,-3 0-10 0,1-1-2 16,0 2 6-16,2-2-10 0,-3 1 7 0,1 0-2 16,4 0 3-16,-3 1-5 0,1-3-5 0,3 1 5 15,-1 0-3-15,-1-1 8 0,0 0 1 0,2 0-4 16,0-2 0-16,0 0 0 0,0 1-2 0,0-3 0 16,0 3 4-16,0-1-4 0,5 1 2 0,0-2-1 15,-2 2 1-15,2-1 0 0,1 1 1 0,-3-1 9 16,2 0-3-16,0-1 15 0,-2 2-4 0,0-1 0 15,0-1-3-15,2 2-6 0,-2-3 11 0,2 1 8 16,1 2 5-16,1 0-3 0,2-1 0 0,2 1-4 16,0 0-5-16,3 0 13 0,-3 2-6 15,1 1 3-15,0 0 10 0,-2 2 11 0,-1-1 18 16,2 4-6-16,-3-2 14 0,-1 2-19 0,-3 0-18 16,0 1-5-16,-2 0-24 0,-2 1-4 0,0-3 2 15,0 1 10-15,-9 0 4 0,-2-2 2 0,3 0 7 16,-4 0 7-16,0-1-1 0,0 0-3 0,4-1-3 15,-3-2-19-15,0 0 5 0,1-1-8 0,1-1-9 16,1 1 4-16,0-2-8 0,0 0 8 0,3-1-2 16,2-1 0-16,-2 0-4 0,-1 0 0 0,3 0-4 15,-2 0 4-15,0 0 4 0,-1 0-6 0,1 0 9 16,2 0-7-16,-3 0-5 0,3 0 7 0,1-4 0 16,1 4-4-16,-1 0 5 0,2-2-3 0,0 2-21 15,-2-3-30-15,2 0-25 0,0 1-7 16,0 0-10-16,0-2 12 0,5 1-35 0,-2-1-40 15,1-1-33-15,0-2-39 0,2 2-32 0,-1 0 26 16</inkml:trace>
  <inkml:trace contextRef="#ctx0" brushRef="#br0" timeOffset="-207466.66">3026 4959 448 0,'-5'-1'44'16,"2"-1"26"-16,-2 2 6 0,5 0 16 0,0 0-36 15,0 0-23-15,0 0-5 0,0 0-16 0,-5 0 3 16,5 0 38-16,0 4 18 0,0 0-3 0,0-1 8 15,0 2-11-15,3 0 0 0,4 2 7 16,-2 2-3-16,1 0-22 0,2 2-9 0,-4 1-7 16,3 2-19-16,-1 0-4 0,-1 2-8 0,1 0 10 0,-3 1 10 15,0-1 8-15,-1 1 8 0,1-1-4 16,0-3 5-16,1 2-1 0,-3-2-5 0,3-1-5 16,-1-1-1-16,3-2-15 0,-3 0-5 0,3-3-1 15,-1 2-4-15,3-2 10 0,0-1-1 0,-2 0-1 16,2-1-2-16,-3-1-6 0,1-2 9 0,2 0-1 15,0-1-2-15,0 0-1 0,0 0-8 0,1-5 3 16,1-1 0-16,-2 0 0 0,4 0 5 0,-1-2-1 16,-1 0-2-16,2-1-5 0,-2 2 1 0,0-3 2 15,-1 3 2-15,-3-1 3 0,2-1-3 0,-3 1-4 16,-2 2 0-16,2-2-11 0,-2 2-42 0,-3 0-39 16,1 2-4-16,1 0-50 0,0 0 5 15,-2 1-10-15,0 1-55 0,0-2 1 0,0 2-40 16,-5-2 14-16</inkml:trace>
  <inkml:trace contextRef="#ctx0" brushRef="#br0" timeOffset="-207217.23">3076 4979 462 0,'-8'0'30'0,"-1"0"31"0,6 0 0 16,-2 0 6-16,2 0-30 0,1 0-24 0,-1 0 2 15,1 0-6-15,2-6-6 0,0 0 1 0,0 0-2 16,0 0-5-16,7-3 1 0,1 1 6 0,-2 2-4 16,2-2 7-16,-2 1 7 0,2 1-12 0,-1 1-20 15,2 0-65-15,1 1-33 0,-2 0-43 0,-2 2-16 16</inkml:trace>
  <inkml:trace contextRef="#ctx0" brushRef="#br0" timeOffset="-207049.66">3116 5174 280 0,'6'-5'10'0,"2"-1"6"0,0 2-6 15,-3-2 4-15,1-1-5 0,1-1-9 0,0 2 14 16,0-1-5-16,-1 0-4 0,2 2-41 0,0-2-59 16</inkml:trace>
  <inkml:trace contextRef="#ctx0" brushRef="#br0" timeOffset="-206662.01">3273 4874 584 0,'-4'0'36'0,"4"0"20"0,-1 0 15 16,1 0 7-16,0 0-28 0,0 0-21 16,0 0 26-16,0 0 9 0,0 4-4 0,6 1 14 15,-1 0-21-15,1 0 5 0,0 2 8 0,-1 0-17 16,0 2 10-16,-2 2-23 0,2 0-10 0,1 0 1 0,-3 0-29 15,2 1 12-15,1 0-6 0,-1 2 4 16,3-3 6-16,-2 1-4 0,1 0 6 0,-1-2 6 16,-1 0-2-16,2-1 4 0,-2 2 9 0,0-5-11 15,0 1 0-15,0-1-1 0,-2-1-11 0,2-2 8 16,-1 0-2-16,1-1-5 0,-2 1-7 0,0-1 4 16,-1 1-2-16,-1-2-4 0,1 0 17 0,1-1-11 15,-3 0 3-15,4 0 3 0,-1 0-14 0,1 0 2 16,1 0-4-16,1-5-2 0,-1 1 4 0,0 0 0 15,1-1 4-15,2 0 2 0,0 1-8 0,0-1-81 16,-2 0-13-16,2 1-62 0,0 0-41 0,0 0 13 16,-3 0-65-16,-2 1-26 0,3 0 10 0</inkml:trace>
  <inkml:trace contextRef="#ctx0" brushRef="#br0" timeOffset="-206299.81">3643 4746 794 0,'0'-1'48'0,"0"-2"45"0,0 2 53 16,0-1 14-16,0 1-27 0,0-1-43 0,0 2-51 16,0 0 13-16,0 0 13 0,0 0 16 0,0 10 6 15,0 0-24-15,0 1-19 0,0 4-13 0,0 3-6 16,0 2 0-16,0 2-15 0,0 3-4 0,0 3-3 16,0 0 1-16,0-1-2 0,0-1 4 15,0-1-2-15,4-1 2 0,-1-3 1 0,0-1-12 16,-1-1 10-16,1-2-8 0,0-2-26 0,-1 0-37 15,-2-2-58-15,0-1-50 0,0-3-19 0,0 0-8 16,0-3-5-16,0-1-18 0,0-1-18 0,0-2 7 16</inkml:trace>
  <inkml:trace contextRef="#ctx0" brushRef="#br0" timeOffset="-205963.89">3587 4766 547 0,'-3'-4'38'0,"1"2"16"0,1-1 26 16,1 2 22-16,0-2-21 0,0 2 1 0,0 0-14 16,0-2-17-16,0 2 4 0,0 0 30 0,0 1 11 15,0 0-2-15,5 0 7 0,-1 0-7 0,2 5-11 16,-1 1 6-16,3-1-13 0,0 4-28 0,0 0 2 15,3 2 4-15,0 1-8 0,2 3-10 0,-2 2-8 16,4 1-11-16,-2 3-7 0,1-2 3 0,-1 1-7 16,0 2 1-16,-1-1 2 0,1 0-3 15,-2-2 2-15,0-1-3 0,-3 2-8 0,0-2 6 0,3-1-1 16,-6-2 2-16,3 0 5 0,-2-1-14 0,-1-1-52 16,-2-2-40-16,2 1-80 0,-2-3-52 15,-3-1 15-15,3 0-37 0,-1-2-1 0,-1-1-27 16,-1-1-7-16</inkml:trace>
  <inkml:trace contextRef="#ctx0" brushRef="#br0" timeOffset="-205589.53">3617 5048 677 0,'-3'4'23'15,"3"-4"34"-15,0 2 40 0,0-2 18 0,0 0-22 16,0 0-32-16,0 0-33 0,0 0-5 0,0 0 31 16,0 0 0-16,3 0 6 0,3 0 7 0,-1 0-28 15,0-4 5-15,1-1-14 0,2-1-19 0,0 0-5 16,3-2-4-16,-1 0-2 0,4 1 0 16,-3 0-2-16,1 0 8 0,-2-1-2 0,0 4-55 15,-2 1-54-15,1-1-57 0,-3 3-53 0,-1 0-13 16,-2 1-44-16,-3 0 42 0</inkml:trace>
  <inkml:trace contextRef="#ctx0" brushRef="#br0" timeOffset="-204570.06">4264 4756 399 0,'-5'0'5'16,"0"0"27"-16,2 0 28 0,0 0 10 0,-2 0-4 16,3 0-3-16,-1 0-5 0,2 0 16 15,-2 0 30-15,1 0-18 0,2 0-22 0,0 4-21 16,-1-4-20-16,-2 5 2 0,1 0-2 0,-3-1-2 15,0 2-8-15,2 2-3 0,-2 0-6 0,-2 1-2 16,2-1-6-16,3 1 0 0,1 0 2 0,1-2 0 16,0 3 6-16,0-4-6 0,0 3 6 0,0-2-4 15,6 0 0-15,0 0 0 0,-3 0-2 0,2-1 2 16,0 2-3-16,0-2 6 0,0 0-5 0,1 1 0 16,3 1 0-16,-1-2-3 0,0 2 3 0,3-1-2 15,3 0 8-15,-1 0-6 0,-2 1 6 0,2-1 5 16,1-1-7-16,-3 2 2 0,0-2-2 0,-2 1 4 15,1-2-2-15,-2 2-2 0,1-1 25 0,-4 0 40 16,-2 0 3-16,-3 0 15 0,2 0 0 0,-2 0-12 16,0 0 10-16,0 2-4 0,-5-1-23 15,-3 0-29-15,1 0-4 0,0 1 2 0,-1 1 2 16,-3-2-6-16,0 0-2 0,1 1-11 0,-2-3-2 16,1 2-1-16,-1-2-3 0,2-2 4 15,0 0-4-15,2 0 0 0,-1-1-8 0,3-1-13 16,-1 0-40-16,2 1-67 0,0-2-81 0,1 0-59 0,1 0-61 15,1 0-18-15,1-5 46 0</inkml:trace>
  <inkml:trace contextRef="#ctx0" brushRef="#br0" timeOffset="-204218.09">4477 4767 455 0,'0'0'24'0,"0"0"46"0,0 0 22 0,0 0 17 15,6 0-1-15,1 0-22 0,-1 7-7 0,2-3-12 16,1 2 13-16,-2-1 7 0,-1 5-9 0,1-1 19 16,-4 3-43-16,2 2-29 0,-1 1 7 15,-4 2-6-15,3 2 24 0,-3 2 11 0,0-1-3 16,3 1-19-16,-3-1-8 0,0-1-15 0,2 0-10 15,0 0 7-15,-1-4-7 0,2-1-2 0,2-2 4 16,-2-1-8-16,2-3 0 0,1-1 5 0,-1-1-3 16,3-3-5-16,0-1 3 0,1-1 5 0,1-1 1 15,0 0 0-15,0-4 0 0,0-3-8 0,1 1-2 16,1-1 2-16,0 2-6 0,-1-3 10 0,-2 1-37 16,1 0-42-16,-4-2-10 0,-1 1-75 0,1 1 12 15,-3-1-15-15,0-2-37 0,-1 1 3 0,-2-1-62 16,0 1 37-16</inkml:trace>
  <inkml:trace contextRef="#ctx0" brushRef="#br0" timeOffset="-204025.95">4463 4797 462 0,'-5'-6'26'0,"2"1"26"0,3 1 15 15,0-1-1-15,0 1-24 0,8-1-28 0,0 3-8 0,3-1-6 16,-3 0-7-16,0 0-4 0,0 1 0 0,1-1 9 16,-1 1 6-16,0-1 5 0,0 2-18 0,1 1-59 15,-1 0-70-15,-1 0-42 0</inkml:trace>
  <inkml:trace contextRef="#ctx0" brushRef="#br0" timeOffset="-203849.49">4561 4947 448 0,'0'0'53'15,"0"0"6"-15,0 0 0 0,6 0 0 0,2-8-50 16,-2 2-3-16,2 0-2 0,1-1-1 0,0-1 1 16,0 2 1-16,-1-2-5 0,0 1 6 15,1 0-15-15,-2 1-70 0,-1 0-60 0,-1 1-41 16</inkml:trace>
  <inkml:trace contextRef="#ctx0" brushRef="#br0" timeOffset="-203545.72">4713 4753 779 0,'0'0'22'0,"0"0"13"16,0 0 32-16,0 0 26 0,0 0-6 0,5 0 12 16,-2 4-11-16,-3 0-26 0,0 1 19 0,0 2-22 15,0 0-24-15,5 4 3 0,-1 1-24 16,-4 3-6-16,3 2 12 0,0 1 8 0,2 0-4 16,0-1 8-16,0 0-1 0,1-2-9 0,0-1-4 15,2-1-9-15,-3-1-5 0,3-3 0 16,0 0 0-16,-2-2 4 0,2-1-4 0,-3-1-1 0,1-1-3 15,0-4 1-15,-1 2-43 0,0-2-19 0,0 0-68 16,1 0-58-16,-1-5-25 0,1 2-57 0,-1-3 4 16,-4 1 5-16</inkml:trace>
  <inkml:trace contextRef="#ctx0" brushRef="#br0" timeOffset="-203301.99">4964 4688 505 0,'0'0'37'0,"0"0"19"0,0 0 51 15,0 0 49-15,5 0-27 0,-5 10 6 0,3-4-26 16,3 1-30-16,-4 2-15 0,1-1-5 0,0 2-17 16,-1 0-18-16,-2 2 1 0,3 2-19 15,-3 0-4-15,3 0-4 0,-1 1 4 0,1 3 2 16,0 0-6-16,2-1 2 0,-4-1 2 0,2 0 0 15,1-2-65-15,-3 0-29 0,1 0-47 0,-1-3-61 16,1 1-4-16,0-1-42 0,-2-3 0 0</inkml:trace>
  <inkml:trace contextRef="#ctx0" brushRef="#br0" timeOffset="-202891.05">4926 4720 519 0,'-3'-13'32'0,"3"1"4"16,0 1 1-16,0-1-1 0,0 3-29 15,6 1-7-15,-1 2 0 0,2-1 8 0,0 3-4 16,0 0 23-16,-1 0 6 0,2 3-4 0,0 1 28 16,-2 0-18-16,2 6-2 0,-3 1-2 0,1 1-26 15,2 2-2-15,-2 2-3 0,-1 1 0 0,0 1 0 16,-2-2 7-16,-1 2-2 0,1-4 4 0,-3 1-5 15,0-1-8-15,0-1 0 0,0 0-6 0,0-3 2 16,0 2-1-16,0-1-1 0,0 1 6 0,0-1 0 16,0-1 4-16,0-1 2 0,0 0-8 15,0-3 2-15,0 1-2 0,0-2-5 0,9-1 10 0,-2 0 3 16,-1 0-1-16,2 0-5 0,1 0-7 0,2 0-2 16,-3-4 22-16,3 4 25 0,-1 0 3 15,-1 0 31-15,1 0 15 0,-2 0 5 0,-2 6 15 16,2 0 12-16,-2 0-4 0,-1 0 7 0,0 1 18 15,-2 1-19-15,0 2-5 0,-3-1-14 0,0 2-37 16,0 1-22-16,0 0-21 0,-8 0-13 0,0 1-7 16,-1 0 0-16,1-1-36 0,-2-1-67 0,-1 2-51 15,0-1-97-15,0-2-73 0,0 0-79 0,-2-1-45 16</inkml:trace>
  <inkml:trace contextRef="#ctx0" brushRef="#br0" timeOffset="-201263.52">2909 5951 441 0,'-6'0'5'0,"6"0"36"16,0 0 25-16,0 0 10 0,0-5 1 0,0 1-13 15,6 1-14-15,-2 1 11 0,1 0 17 0,-2 2 1 16,1 0 4-16,-4 0 28 0,0 0 8 0,0 7-29 16,0-2-6-16,0 2-32 0,0 3-18 0,0 0 14 15,0 4-1-15,6 1-17 0,0 3-7 0,2 1-13 16,0 2-8-16,-2 1 0 0,1-2-2 15,2 1-4-15,-4-3 8 0,-2 1-4 0,2-4 0 16,-2 1 6-16,0-4-2 0,0 0-2 0,-1-1 1 16,-2-1 1-16,3-1-29 0,-3-1-32 0,0 0-31 15,0-1-57-15,0-2-21 0,0 0-24 0,0 1-42 16,-6-2-18-16,1-1-10 0</inkml:trace>
  <inkml:trace contextRef="#ctx0" brushRef="#br0" timeOffset="-200719.12">3166 6044 413 0,'0'-5'10'0,"0"1"4"0,0 1 15 0,7 2 35 16,-1-2-3-16,2 2 5 0,0 1-6 16,0 0-24-16,3 0-5 0,-2 7 0 0,1-1 3 15,0 1-14-15,0 3-3 0,-2-1-10 0,0 2-3 16,0 3-8-16,0-2 6 0,-2 2 5 0,-1-2-1 15,-2 1 3-15,1 0-1 0,-3-1-1 0,-1-1 23 16,0-1 21-16,0-2 7 0,0-1-5 0,-8-1-27 16,5-1-7-16,-2-3 1 0,2-1 5 0,0-1 0 15,-2 0-7-15,4 0-7 0,-2-6 5 0,-1-2 1 16,3 1 1-16,-3-1 1 0,1-1-1 0,3 0 5 16,-3-2 1-16,0 1-1 0,1-3-31 15,1 2-4-15,-1 1 5 0,2-1-3 0,0 0 37 16,0 4 7-16,0-2-7 0,0 2 5 0,0 1-12 0,6 1-16 15,-1 0 12-15,0 1-14 0,0 1-6 16,0 2 12-16,1 0-2 0,0 1 12 0,-1 0 24 16,1 0-6-16,-1 5-3 0,3 3-5 0,-4 0-22 15,3 1 3-15,-1 2-12 0,-1 0 9 0,0 1 0 16,-1 0-8-16,-1 0 7 0,1 0-11 0,-1-1-17 16,0 0-23-16,-1-2-73 0,1-1-23 0,-1 0-54 15,1-4-31-15,0 0-1 0,-3 1-64 0</inkml:trace>
  <inkml:trace contextRef="#ctx0" brushRef="#br0" timeOffset="-200468.75">3388 5989 713 0,'3'-5'40'0,"0"3"45"16,0 0 64-16,2 2 53 0,1 0-29 0,-1 0 3 15,0 5-37-15,1 1-54 0,-1 0-4 0,3 1-33 16,-2 3-26-16,2 1 7 0,0 2-4 0,0 1-12 16,0 3-5-16,-2 1-10 0,2 1 2 15,0 0 0-15,-4 3 2 0,3-1 5 0,-4 1-1 16,2-1-6-16,-2-1-9 0,0 1-24 0,-1-2-78 16,2-1-13-16,-4-1-58 0,0-3-20 0,0-2 9 15,0 0-48-15,0-3 14 0,0-1-25 0,0-2 52 16</inkml:trace>
  <inkml:trace contextRef="#ctx0" brushRef="#br0" timeOffset="-200201.92">3391 5980 441 0,'0'-8'21'0,"5"3"38"0,1 0 13 16,2 0 1-16,-2 5-2 0,2-1-14 0,3-1 23 0,-3 2 28 16,0 0-20-16,2 0 8 0,-1 0-11 0,-3 8-17 15,1 0 0-15,-1 0-9 0,-1 3-20 0,-1 0-13 16,-1 3 2-16,-1 0-22 0,-2 1-10 0,0-1 2 16,0 0 4-16,0 1 0 0,-5-3 4 0,-1 0 4 15,3-1-10-15,-2-2-6 0,2-1 6 0,0-1-46 16,0-2-61-16,1-2-32 0,0 0-69 0,1-1-30 15,1-1-42-15</inkml:trace>
  <inkml:trace contextRef="#ctx0" brushRef="#br0" timeOffset="-199803.44">3513 5953 562 0,'0'0'43'0,"0"0"20"0,6 0 44 0,-1 0 29 16,1 0-30-16,0 0 0 0,1 0-11 16,-2 0-12-16,1 0-22 0,0 0-5 0,-3 0-28 0,2 0-10 15,-2 7 11-15,0 1-17 0,2-2-6 16,-3 3-12-16,3 0 4 0,-1 1-4 0,1-2 8 0,-2 0 4 16,2 0-10-16,0-2 8 0,-2-1-12 0,2-2 5 15,-1-1 5-15,1-1 2 0,-2-1 3 16,0 0 1-16,2 0-4 0,-2-8-4 0,1 1 4 15,0 0-4-15,1-1-4 0,-2-1 14 0,0 0-2 16,2 0 10-16,-2 1 28 0,0 1 10 0,-1 0 15 16,3 0-1-16,-2 3-23 0,1 2-20 0,-2-1-13 15,-1 1-10-15,1-1 1 0,0 2 1 0,-1 1 2 16,-1 0 15-16,2 0 0 0,0 0-7 0,-1 0 9 16,2 0-14-16,-1 4 2 0,1 0-1 0,-1 0-10 15,1 2-2-15,3 2 0 0,-3-2 7 0,0 3-9 16,-3 0 6-16,4 1-40 0,-3 0-59 0,1-1-24 15,-2 1-70-15,0-2-13 0,0-1-27 16,0-1-44-16,0-1-2 0,0-1 4 0</inkml:trace>
  <inkml:trace contextRef="#ctx0" brushRef="#br0" timeOffset="-199535.48">3706 5749 743 0,'0'-13'31'0,"0"5"31"16,0 2 41-16,0 2 5 0,3 3 22 0,3 1-11 15,-3-1-19-15,2 1 20 0,0 0-18 0,-2 0-1 16,2 6-16-16,2 1-9 0,0 3-30 16,-1 2-7-16,2 4 3 0,0 2-15 0,0 3-6 15,-2 1-10-15,2 0-5 0,-1 0 1 0,-1-1 3 16,0-3-4-16,-1 1-8 0,-2 1 2 0,2-1 0 15,-2-2-14-15,0 1-37 0,2 0-70 0,-4 0-37 16,-1 0-70-16,0-2-8 0,0-2 17 0,0-1-30 16,0-1 71-16,0-1-6 0,0-2 2 15</inkml:trace>
  <inkml:trace contextRef="#ctx0" brushRef="#br0" timeOffset="-199355.84">3801 5950 706 0,'-4'-8'16'15,"4"-1"19"-15,0 1 9 0,0-1 4 0,5 1-19 16,3-1-18-16,-3 4-12 0,1-1-3 0,-1 0 6 16,1-1 5-16,2 0-42 0,0 0-73 0,-2 0-76 15,2 0-46-15</inkml:trace>
  <inkml:trace contextRef="#ctx0" brushRef="#br0" timeOffset="-198989.77">4205 5866 1070 0,'0'0'43'0,"-3"0"62"0,3-7 17 15,0 7 29-15,0-6-6 0,0 6-44 0,0 0 10 16,6 0-12-16,-1 0-26 0,-2 0-12 0,0 6-23 15,2 2-17-15,-1 3-15 0,2 3 1 16,-2-3-7-16,1 3 8 0,2 0-2 0,-3 1-1 0,3 1-5 16,0-1-5-16,-2-1 5 0,0 0-6 0,1 3-7 15,-1-2-33-15,0-3-23 0,1 2-44 16,-5-5-28-16,-1-1-46 0,0 0-18 0,0-3-34 16,0 0-31-16,0-1 13 0,0-2-10 0</inkml:trace>
  <inkml:trace contextRef="#ctx0" brushRef="#br0" timeOffset="-198185.56">4434 5942 890 0,'-3'-5'69'0,"0"5"65"0,0-4 29 0,1 4 8 16,-1-5-53-16,3 2-60 0,0 0-34 0,0 2-2 15,0-1-14-15,0-1 15 0,0 3 17 0,0 0-1 16,0 0 4-16,0 6-23 0,5 1-8 0,1 1-4 15,-3 0-16-15,-1 0 10 0,1 1-6 0,-3-1-2 16,4-1 12-16,-1 0-14 0,-2 0 6 0,4-2 6 16,-2-1-6-16,-2 0 10 0,3-2-8 0,-1 1-2 15,0-2 15-15,-1-1 1 0,1 0 7 16,0 0 10-16,-1 0-2 0,-1-6 13 0,1 1 6 16,1-2-4-16,-2 1 1 0,1 0-3 0,-1 0 1 15,3 2-5-15,-1-1-1 0,-1 2-11 0,1 0-9 16,0 1-6-16,0 1-7 0,2-2-6 0,-1 2-1 15,-2 0-1-15,1 0 6 0,0-1 5 0,-1 1-2 16,1 1 1-16,-1 0-8 0,1 0 0 0,2 0 2 16,-2 0 2-16,-1 0 2 0,2 0-4 15,-1 0 0-15,0 0 0 0,1 0 0 0,-3 4-4 0,2-4 6 16,1 0-2-16,-3 0 0 0,1 0 9 16,1 0 4-16,3 0 55 0,-3 0 30 0,0-5 6 15,2 1-17-15,-2-3-42 0,2 1-23 0,-1-1 3 16,0 1 23-16,-1-2-18 0,2 2-5 0,-2 1-11 15,0 1-12-15,-1 1 8 0,1 1 4 0,0 2 0 16,1 0 0-16,-3 0 0 0,4 0-12 0,-1 0 9 16,-1 6-15-16,2-3 8 0,0 0 1 0,-2 1-10 15,2-1 5-15,0-1-4 0,1-1 1 0,0 0-40 16,-1 1-10-16,0-2-11 0,0 0-25 0,2 0 8 16,1 0-2-16,-3 0-1 0,0 0 26 0,0 0 39 15,-2-5 10-15,1 1 9 0,-2 0 0 0,1 1-2 16,-3 0-1-16,0-1 8 0,0 2-1 0,0-1-2 15,0 2 49-15,0-1 20 0,-3 2 9 0,3-1 7 16,-6 1-48-16,3 0-28 0,3 0-2 0,-3 0-5 16,1 7 3-16,0 1 2 0,2 0-11 15,-1 4 0-15,1 0 2 0,0 3-7 0,0 5 14 16,0 1-1-16,5 4-8 0,-2 1 25 0,4 5-3 16,-2 3 6-16,2-1 3 0,-3 1-17 0,3-1-7 15,2 0-26-15,-3-3-15 0,1-2-92 0,-1-3-60 16,-1-4-41-16,-2-3-29 0,3-2 45 0,-4-6-25 15,-1 0 20-15,-1-6-25 0,0-4-33 0,0 0 17 16,0 0-5-16</inkml:trace>
  <inkml:trace contextRef="#ctx0" brushRef="#br0" timeOffset="-197918.88">4621 5939 684 0,'0'-11'22'0,"11"0"37"0,0 3 41 16,-1 2 25-16,1-1 26 0,1 1-17 16,-2 1-19-16,2 2-18 0,-4 0-25 0,0 2 17 15,0 0-6-15,3 1 3 0,-1 0 0 0,-1 5-15 16,2 5 2-16,-1-2 5 0,-2 3-14 0,-2 2-11 16,0-2-7-16,-3 1-12 0,-1-2-8 0,-2 1-11 15,0-2-13-15,0 0 1 0,0 1-6 0,-6-2 6 16,0 1-1-16,-1-1-7 0,2 0-1 0,2-2-48 15,-2 1-38-15,1-3-31 0,-1-1-64 0,0 0 17 16,1-2-41-16,-1-1-9 0,2 0 6 0,-1 0-36 16,1 0 11-16,-2-7-8 0</inkml:trace>
  <inkml:trace contextRef="#ctx0" brushRef="#br0" timeOffset="-197586.63">4763 5913 619 0,'5'-4'31'0,"0"4"38"16,-2 0 53-16,2 0 25 0,1 0 20 0,0 0-14 15,-1 7-44-15,0-3-11 0,1 0-18 16,-1-3 7-16,3-1-1 0,-4 0-15 0,3 3-11 16,1-2-20-16,0 3 1 0,1 0 11 0,-2 0-18 15,-1-2-2-15,2 2 4 0,-2-1 11 0,0-1 19 16,-2-1-1-16,0-1 15 0,-2 0 6 0,1 0 5 16,-1 0-2-16,-2 0-20 0,1 0-35 0,1 0-14 15,0 0 12-15,0-6 7 0,0 1 23 0,1-2-2 16,-1 0-14-16,1 0-18 0,0 2-16 0,-1-1-10 15,1 1 2-15,0 2 3 0,-1 0 3 0,1 3-1 16,0 0-4-16,2 0 4 0,-1 0 3 0,0 8 0 16,0-1-5-16,-2 0 0 0,3 0 0 0,-2-1-5 15,3 1-2-15,-3-1 2 0,-1 1-32 0,1 1-62 16,0-2-39-16,-1 0-105 0,1 0-33 16,0 0-9-16,-1 0-10 0,1-2 19 0,0-4 52 15,3 0 40-15,-1 0-11 0,1-5 16 16,1 0-78-16,1-1 9 0</inkml:trace>
  <inkml:trace contextRef="#ctx0" brushRef="#br0" timeOffset="-197347.83">5067 5688 897 0,'-6'-23'62'0,"-1"3"64"0,3 2 30 0,-3-1 15 16,2 3 10-16,1 3-38 0,1 4 11 0,3 2 25 15,-2 0-43-15,1 3-20 0,1 2-32 0,0 2 29 16,0 0-24-16,0 0 32 0,0 6 26 0,6 2-66 15,0 0 4-15,0 2-20 0,-1 2-10 0,2 3 1 16,-1 3 6-16,3 1-24 0,-1 3-19 0,0 1-4 16,-1 2-15-16,2-2 0 0,-3 2-5 0,2-1 15 15,-1-1 2-15,0 1 7 0,0-1 3 0,-1-3-20 16,-1-2-16-16,1-1-60 0,-1-3-60 0,-4-2-70 16,1-1-95-16,-1-4-13 0,1 3-22 0,-2-3 39 15,0-1 9-15,0 2-50 0,2-2-22 0,-2 0 5 16</inkml:trace>
  <inkml:trace contextRef="#ctx0" brushRef="#br0" timeOffset="-197202.65">5054 5885 994 0,'-3'-8'39'0,"3"-2"44"0,0 2 5 0,0-1 5 15,0 1-39-15,8 0-40 0,1-2-10 0,-1 1 4 16,0 1-58-16,2-1-78 0,-1 3-86 15,2-3-129-15,1 1 51 0</inkml:trace>
  <inkml:trace contextRef="#ctx0" brushRef="#br0" timeOffset="-193612.78">23673 10915 301 0,'0'0'33'0,"0"0"5"16,0 0 6-16,0 0 9 0,0 0 1 0,0 0 10 16,0 0 6-16,0 0 17 0,0 0-10 0,0 0 7 15,0 0 11-15,0 0-26 0,0 0-6 0,0 0 4 16,0 0 7-16,0 0-7 0,-3 0-10 0,3 0-24 15,-4 4-27-15,0 2 2 0,3-4-10 16,-2 4-2-16,-2-2-4 0,0 2 2 0,0 1 8 0,2 1-4 16,-1-1 8-16,-1 2 2 0,2 0-2 15,1-1 6-15,-1 1-2 0,0 0 5 0,3-1 3 16,-4-1-4-16,4 0-4 0,0 0-6 0,0-2 0 16,0 0 6-16,0 0 6 0,5-1-4 15,0-3 6-15,-2 1 8 0,2-1 18 0,-1-1 23 0,1 0-1 16,-2 0-11-16,2 0-16 0,2-6-10 15,-3 0-2-15,1 0 9 0,1 1-5 0,-1-3-2 16,-2 0-8-16,2 0-4 0,-2-2-4 0,-3 0-7 16,3 1 3-16,-3-1-3 0,0 0-6 0,0 3 0 15,0-2 4-15,0 2-8 0,0-1 10 0,0 1-4 16,0 2-56-16,-3 1-32 0,-2-1-60 0,2 2-83 16,2 0-34-16,-3-1-70 0,3 0-43 0,-1 1 79 15</inkml:trace>
  <inkml:trace contextRef="#ctx0" brushRef="#br0" timeOffset="-193054.05">23860 10908 308 0,'-2'0'35'16,"1"0"8"-16,1 0 0 0,0 7 9 16,-2-7-21-16,0 4 17 0,0-1 9 0,2 1 3 0,-4 0-15 15,4 0-17-15,-1-1 1 0,-1 2 4 0,1-1 17 16,-3 0-12-16,4 2-8 0,-3 2-12 15,3-1-16-15,-1 0 4 0,-1 0 7 0,2 0-5 0,0 1 3 16,0-1 8-16,0-2 20 0,0 0 5 0,0 0 5 16,0-3 20-16,6 0-9 0,1-2-1 15,-2 0 29-15,1 0-31 0,-2-5 0 0,3-2 27 0,-1 0-5 16,1-3 11-16,-1 3-14 0,0-1-15 16,-3-1-29-16,2 1-3 0,-2 2-6 0,-3-2-8 15,0 1-7-15,0 2-4 0,0-1-2 0,-6-1-4 16,3 3 2-16,-2 0 2 0,2 1 2 0,-3-1-35 15,2 1-72-15,0 3-35 0,-3-1-81 0,2-1-42 16,1 1-16-16,0 0-51 0,-2-1 36 0</inkml:trace>
  <inkml:trace contextRef="#ctx0" brushRef="#br0" timeOffset="-192559.39">24008 10889 343 0,'0'4'22'0,"0"-4"8"15,0 3 19-15,0 1 33 0,0 0-10 0,0 0-6 16,-6-1-13-16,6 1-22 0,-4 0-4 15,-1 2 10-15,5-2-4 0,0 2-5 0,0 1-10 16,0-2-5-16,0 1 17 0,0 1-9 0,0-2 1 16,0 1-2-16,0 1-20 0,0-2 19 0,0 2 23 0,0-1 5 15,0-2 38-15,0 0 11 0,5-1-12 16,4-3 0-16,-1 0-2 0,1 0 21 0,-1-6 10 16,2 2 25-16,-1-2-1 0,-2 0 3 0,-3-1-5 15,1 0 11-15,-5 0-23 0,0-2-52 0,0 2-11 16,0-2-44-16,0 2 0 0,0-3-9 0,-8 3-3 15,0 0-99-15,0-1-105 0,1 1-94 0,-3 0-112 16,4 1-63-16,-1 0-23 0</inkml:trace>
  <inkml:trace contextRef="#ctx0" brushRef="#br0" timeOffset="-190959.29">16789 10908 267 0,'0'0'38'0,"0"0"7"0,0 0 47 15,0 0 17-15,0 5 1 0,0-1 27 0,0 0-22 16,0 0-9-16,0 0-27 0,0 1-11 0,0 0-8 16,-6 2 0-16,1 0-8 0,0 1-46 0,2-1 13 15,-3 1-30-15,5 1 19 0,1-1-8 0,0-1-24 16,-4 2 15-16,4-1-19 0,0-2 34 0,0 1-16 15,0-1 18-15,0 0-10 0,7-2 8 0,-1 0 59 16,-3 0-6-16,3-3 4 0,-1 1 2 0,-2-2-25 16,2 0 31-16,3 0 14 0,-4-7 8 0,0 3 2 15,1-2-16-15,-4 0-7 0,2 0-13 0,1-1-23 16,-3 0-19-16,-1 1-4 0,0-2-7 0,0 1-4 16,0 1-2-16,0 1 0 0,-6-2-2 15,3 3 2-15,-2-2-57 0,1 4-54 0,0-2-68 16,-2 0-106-16,-1 0-20 0,2 2-28 0,-1 0-43 15</inkml:trace>
  <inkml:trace contextRef="#ctx0" brushRef="#br0" timeOffset="-190468.19">16948 10947 448 0,'0'0'48'0,"-4"0"18"0,4 0 15 15,0 0 22-15,-1 4-37 0,-1 0-20 0,-1-1-11 16,1-1-22-16,2 1-4 0,-1-1 25 0,1 2-4 16,0 0 2-16,-2 1-4 0,2 0-24 0,0-1-1 15,0 2-3-15,0 1-7 0,0-2 9 0,0 0-6 16,0-1-2-16,0 0 37 0,0 0-8 0,0-1 36 15,0 0 35-15,6-2-14 0,3-1 21 0,0 0-27 16,-3 0 6-16,2 0 21 0,0-5-1 0,0 0 34 16,-7 3-22-16,-1-3-17 0,0 0 0 0,0-1-30 15,-6 2-16-15,0-1-23 0,1 0-17 0,2 1-2 16,-2 0-3-16,2 0 3 0,0 0-10 0,-2 1-5 16,4 0-67-16,-2 1-53 0,-1-1-76 15,4 1-84-15,-1 0-18 0,-1 0-49 0,-1-1-17 0,1 2 72 16</inkml:trace>
  <inkml:trace contextRef="#ctx0" brushRef="#br0" timeOffset="-189958.88">17206 10910 448 0,'0'0'0'0,"0"5"51"0,0-2 18 15,0 1 10-15,0-1 22 0,0-1-35 16,-9 1 2-16,3 1 3 0,-1-2-9 0,3 1-10 16,0 1-16-16,1-1-3 0,0-1-1 0,0 1 5 15,3 1 17-15,-3 0 4 0,3 0-31 0,0-2-7 16,0 4-15-16,0-2-7 0,0 3 12 0,8-2-4 15,-4 1 0-15,0 1-8 0,0 2 4 0,-2-1 2 16,0 0-10-16,1 1 8 0,0-3 8 0,-1 2 27 16,1-1 21-16,1-2 46 0,1-2 17 0,-2 0-6 15,1-2 17-15,0-1-12 0,0 0 19 16,-1-5 44-16,0 0-21 0,1-3-29 0,1-1-32 0,-2 0-58 16,2 0-13-16,-2-1-12 0,-3-2-2 15,0 2-13-15,0-1-1 0,0 1-39 0,-6 2-112 16,-2 0-107-16,-1 1-143 0,1 0-115 0,-2 2-69 15</inkml:trace>
  <inkml:trace contextRef="#ctx0" brushRef="#br0" timeOffset="-181454.11">2977 6947 274 0,'-6'5'38'0,"2"0"4"15,1 2 3-15,2-1-2 0,-4 1-27 0,0-1 29 16,3 0 12-16,-1-2 9 0,0 0 3 0,1-1-20 15,1-2-5-15,-2 0 17 0,1 1 7 0,2 1 13 16,0 2-6-16,0 1-22 0,0 1 0 16,0 7-5-16,0-3 3 0,8 6-1 0,-8-2-17 0,3 0-21 15,0 2-12-15,-1 0 2 0,-2 0-6 0,0 0 0 16,0 0 2-16,0-2 0 0,0 2 2 0,0-2-6 16,0 0 16-16,0-3-10 0,0-3 4 15,0 0 8-15,0-4-18 0,0 2-54 0,0-3-30 16,0-1-51-16,0 0-37 0,0-2-7 0,0 0-60 15,0-1 39-15</inkml:trace>
  <inkml:trace contextRef="#ctx0" brushRef="#br0" timeOffset="-180903.55">2945 6928 259 0,'-2'-5'38'0,"2"0"6"15,0 0 15-15,0-1 28 0,5-1-17 0,0-2 7 16,1 2 1-16,1-3-13 0,2 1-4 0,-1 3 3 15,0-2 3-15,3 3 3 0,2 2-17 0,-2 3-3 16,3 0 15-16,-1 0-5 0,2 7 8 0,-2 0-18 16,0 1-36-16,1 1-12 0,-1 1-2 0,-3 0-20 15,2-1 12-15,-3 1-3 0,1-1-3 16,-4 3 22-16,-1-2-8 0,1-1 5 0,-6 2 1 16,0-1 6-16,0 0-4 0,-11 2-10 0,1 1 10 15,-4-2-12-15,0 1 14 0,-2 1 7 0,-1-1-13 16,-1-1 12-16,0-1-14 0,0 0 0 0,1-2 0 15,1 1-4-15,0-3 4 0,5-1-2 16,-3 0-2-16,3-1-2 0,3-2 0 0,1-1 2 16,0 0 2-16,4-1-4 0,-1 0 0 0,3 0-4 15,-1 0-1-15,2 0 20 0,0 0 19 0,0 0 6 0,0 0 11 16,7 0-5-16,-3 0 2 0,4 0 29 0,0 0 0 16,3 0-1-16,0 0-21 0,-3 5-17 15,3-5-11-15,3 4-3 0,-1 1-1 0,-2-1-11 16,2 3 5-16,-2-1-13 0,1 1 8 0,-2 0-2 15,0 4-6-15,0-1 11 0,-2-1-13 0,0 1 0 16,-3-2 6-16,0 1-8 0,1-1-42 0,0 0-74 16,-1-1-82-16,0-1-42 0,0-1-39 0,-2 1-18 15,1-2-7-15</inkml:trace>
  <inkml:trace contextRef="#ctx0" brushRef="#br0" timeOffset="-180670.38">3339 7068 1130 0,'-5'0'54'0,"-1"0"45"0,1 0 10 16,5 0 65-16,0 0-35 0,0 7-19 0,0 0 16 15,0 0-54-15,0 0-4 0,0 2-25 0,0 0-23 16,0 2-15-16,0 2-9 0,5 1-4 0,-2 1 5 15,-3-1 4-15,3 1-11 0,-3 2 2 0,0 1-56 16,0 0-98-16,0-2-102 0,0 2-123 0,0-1-96 16,0 0 61-16</inkml:trace>
  <inkml:trace contextRef="#ctx0" brushRef="#br0" timeOffset="-180055.35">2793 8084 852 0,'-3'-7'69'0,"-3"2"60"0,1 1 52 0,5 0-4 16,0 0-56-16,0 1-43 0,0 2-7 0,0 1 19 15,0 0 13-15,0 0-2 0,5 7-32 16,1 2-17-16,-1 4-20 0,1 3-13 0,-3 1-13 16,2 3 3-16,-5 1-7 0,2-1-4 0,-1 4 4 15,1-3-2-15,0-1 4 0,-2-1 5 0,1-1-7 16,-1-4 0-16,0-2-36 0,0 0-50 15,0-3-73-15,0-3-74 0,0-1-53 0,0-1-39 16,0-1-15-16,0 1 27 0</inkml:trace>
  <inkml:trace contextRef="#ctx0" brushRef="#br0" timeOffset="-179622.72">2795 8024 455 0,'6'-13'48'16,"-1"1"31"-16,-2 2 26 0,4 0 17 0,-3-1-30 15,1 1-22-15,0 3-17 0,1-2 4 0,5 3-23 16,-2 4 12-16,4-2 19 0,1 3-13 0,2 1-2 16,1 0 3-16,0 0-20 0,-2 7-5 0,1 1 6 15,-2 1-24-15,-3 2 0 0,-1 1-2 0,-2 1 0 16,-8 3-3-16,0 0-3 0,0 1-2 15,0 0-2-15,-10 0 8 0,2-3-6 0,-1 1 4 16,-4-3-2-16,2 0 0 0,0-2 4 0,0-2-10 16,2-1 4-16,-3-1-4 0,2-1-4 0,0-1 8 15,2 0 4-15,-1-2-1 0,1 0-2 0,1-1-1 16,1 1-6-16,1-2 14 0,-1 0 10 0,0 0 20 16,1 2 12-16,3-2-12 0,-1 0-1 0,0 0 1 15,3 1 16-15,-2 2 6 0,2-1 4 0,0 3 0 16,0-1-7-16,0 2 2 0,8 0-4 0,0 1-14 15,0 1-11-15,3-1-4 0,0 2-5 0,3-1-4 16,-1 1-8-16,0-3-5 0,3 3-4 0,-4-2-2 16,2 0 11-16,-1-1-9 0,0 0 0 0,-2 0 2 15,-2 0-79-15,2-2-43 0,-3-3-75 16,2-1-79-16,-4 0-1 0,0 0-50 0,-1 0-18 16,0 0 38-16</inkml:trace>
  <inkml:trace contextRef="#ctx0" brushRef="#br0" timeOffset="-179285.25">3208 8193 713 0,'0'-5'25'0,"0"1"38"16,6 2 30-16,0-1 21 0,0 2-22 0,-1 1-6 15,-2 0-17-15,2 0 1 0,-1 0 2 0,0 4-13 16,2-4-10-16,-1 6-25 0,0-1-2 0,0 5-4 16,-4-1 10-16,1 1 31 0,-2 4 18 0,0 1-8 15,0-1-1-15,-7 2-10 0,7-2-14 0,-6 0 6 16,1-3 0-16,5-2-14 0,0 0 9 0,0-4 8 16,0 1 3-16,0-2 20 0,0-2 6 0,0-1-5 15,5 0 1-15,0-1-11 0,1 0-27 0,1 0-15 16,2-4-14-16,-1 0-6 0,2 0-3 0,2 1-2 15,-1-1 0-15,2-1-5 0,1 0-4 16,-1 1-73-16,2 0-73 0,-3-1-65 0,0-1-80 16,1-3-23-16,-2 3-39 0,0-1-68 0,-3 1 58 15</inkml:trace>
  <inkml:trace contextRef="#ctx0" brushRef="#br0" timeOffset="-178824.15">2706 9151 1377 0,'-6'-2'39'0,"0"0"17"15,1-2 60-15,2 3 18 0,1-2 7 0,2 3 0 16,0 0-55-16,0 0 7 0,7 5-29 0,0 2-10 16,-2 0 0-16,0 4-11 0,3 1-18 0,-3 1 18 15,2 2-1-15,-4-1-9 0,-1 1-4 0,1 2-23 16,-1 0 1-16,-2-1-2 0,0 2 4 0,0-1 0 16,0 0-5-16,-7-1-6 0,0 1-66 0,4-2-59 15,-2-2-49-15,0-2-51 0,0-1 28 0,-1 0-27 16,3 0-1-16,-3-1-10 0,1-4-33 0,0 0 8 15,2 1 11-15</inkml:trace>
  <inkml:trace contextRef="#ctx0" brushRef="#br0" timeOffset="-178339.85">2638 9050 684 0,'0'-15'29'0,"0"1"54"0,0 1 34 0,0 2 2 16,0-1 0-16,0-1-19 0,10 1-16 0,0 0 8 15,2-2-8-15,-1-1-2 0,5 0 3 16,-2-2 0-16,3 1-22 0,-2 1-30 0,2 2-20 16,-4 2-3-16,0 3-2 0,-1 5 9 0,-1 3-4 15,0 0-9-15,0 6 10 0,-1 3-16 0,1 4 4 16,0 0 4-16,0 1-10 0,-2 2 8 0,-1-1 3 15,-1 1-5-15,-4-1 2 0,-3 1 2 16,0-1-8-16,0 1 0 0,0 0 2 0,-10-2-4 16,2 2 8-16,-1 0 0 0,-2-2 2 0,3 1-6 15,0-3 2-15,-1 0-2 0,2-2-4 0,1 1 4 16,1-5 2-16,-1 2 2 0,1-4-2 0,2 1 1 16,0-1-3-16,1-1 16 0,-1-1 22 0,-2-2 17 15,5 3 8-15,0-1 4 0,0-1-14 0,0 2-1 16,0-1 3-16,0 1 28 0,0-1 22 0,0 0-12 15,0 1-15-15,0-1-40 0,5 1-26 0,-2-1 24 16,2 0 28-16,-2 2-4 0,4 0 12 0,0-2-33 16,1 2-13-16,0-1-5 0,3-1-9 0,0 1 14 15,2-1-15-15,1 1 1 0,-1-2-7 0,1 2 0 16,-3 0-3-16,2-1 0 0,-1 1 3 0,0-1-10 16,-2 0-2-16,0 1-9 0,-2 1-42 0,0 0-42 15,1 1-125-15,-4-2-83 0,-2 0-46 0,2 0-92 16,-3 0-11-16,-1-2-14 0</inkml:trace>
  <inkml:trace contextRef="#ctx0" brushRef="#br0" timeOffset="-177947.36">3146 9017 706 0,'-10'-5'11'0,"2"0"18"0,1 1 35 0,5 0 29 16,2-1 8-16,0 1-5 0,0 2 9 0,5 0-26 16,2 1-5-16,0-2 10 0,1 2-46 0,0 0 7 15,0 0-9-15,-2-1-18 0,-1 2 6 0,1 0-6 16,-3 0 4-16,2 5-7 0,-2 1 7 16,0 2 22-16,-1-1 3 0,-2 3 2 0,1 1-10 15,-1 0-20-15,0 3-9 0,0-2-1 0,0 0-3 16,0-1-6-16,0 0-4 0,0 0 2 0,0-3-5 15,0 0 3-15,0-1 6 0,7-1-4 0,1-2 9 16,1 1-5-16,-1-1-4 0,2-1 37 0,2 2 21 16,-1 0 29-16,-1-1 33 0,2 2-6 15,-2 1 48-15,1 0-18 0,0 0 24 0,-1-2-14 16,-4 2-55-16,0-1 8 0,-6-2-61 0,0 1-6 16,0 0-19-16,-6 0-12 0,-2 2 0 0,0 0-5 15,-6 0 5-15,1 1 1 0,-2 0-8 0,0 0-26 16,3-1-72-16,-3 0-97 0,1-1-109 0,1-1-90 15,2-3-56-15,-3 0-59 0,3-2 3 0</inkml:trace>
  <inkml:trace contextRef="#ctx0" brushRef="#br0" timeOffset="-177439.78">2901 10123 1238 0,'-11'0'62'15,"-2"0"26"-15,4 0 72 0,1-4 39 16,1 2-28-16,1 2-5 0,3 0-45 0,2 0-18 0,-1 0 37 16,2 0-3-16,0 0-30 0,0 0-13 0,6 9-70 15,0 3-14-15,-3-1 3 0,2 5-6 16,-3 1 5-16,-2 4-10 0,0 1 12 0,0 3-8 16,0-1 1-16,0 0 5 0,0 0-12 0,0-2 0 15,0-1-37-15,-3 0-79 0,3-3-81 0,0-4-51 16,0-4-54-16,0 0-5 0,0-2 11 0,0-4-33 15,0-1-14-15,0-2 43 0</inkml:trace>
  <inkml:trace contextRef="#ctx0" brushRef="#br0" timeOffset="-177050.82">2768 10101 699 0,'0'-18'38'0,"0"2"53"0,0 0 45 0,8 1 53 15,-2 0-14-15,2-1-24 0,0 0 2 16,0 0-37-16,3 0-8 0,0 2-13 0,0 0-37 16,3 2-12-16,-1 2-5 0,4 4-12 15,-1 6-3-15,1 0 3 0,-2 0-14 0,2 6 2 0,-6 2-6 16,-1 3-11-16,-2 3 8 0,-4 1-3 0,-4 1-5 16,0 1 4-16,0 0-6 0,-8 0 0 0,-1 3 0 15,1-4 6-15,-3 1 3 0,0-1-7 0,2-1 6 16,-3-2-12-16,2 0 8 0,-2-1 2 0,0-1-2 15,2-1 5-15,1-3-7 0,-1 2 0 16,1-1-5-16,1 0 7 0,3-2-4 0,-1 2 4 0,0-2 40 16,1 1 10-16,0-1 18 0,3 1 26 15,-1 0-9-15,3-1-22 0,0 0-9 0,0 2-25 0,0-1-13 16,8-2 37-16,0 1 9 0,3 1 10 16,-1-3-18-16,4 1-24 0,-2 0-13 0,3-3-19 15,4 3 4-15,-2-2-4 0,-1 2-2 0,1-1 2 16,-2 0 5-16,0 1-15 0,-2-1-18 0,3 0-48 15,-5 1-100-15,-3 0-61 0,1-3-45 0,-3 0-34 16,1-2-3-16,-1 1-37 0,-2-1-66 0,0 0 46 16</inkml:trace>
  <inkml:trace contextRef="#ctx0" brushRef="#br0" timeOffset="-176670.7">3156 10176 1146 0,'0'-8'67'0,"0"1"31"0,0 2 62 0,0 0 31 15,0 2-24-15,0 3 6 0,0 0-16 0,0 0 33 16,6 0-20-16,-6 5-28 0,4 0-19 0,0 4-32 16,-1 0-20-16,0 2 3 0,0 0-30 0,0 1-25 15,-1 1-3-15,-2 0-6 0,0 1 4 0,0-2-5 16,0 1-2-16,0-2-2 0,0-1-9 15,0-1-1-15,6-1 5 0,-1-2 7 0,0-3 7 0,-1 0-9 16,3-3-5-16,2 0-5 0,-1 0 0 16,0-7 7-16,2 0-2 0,2-3-2 0,-1-1 4 15,-1 0 34-15,2 0 11 0,-2-2 8 0,1 0 3 16,-3 1-10-16,-2 1 3 0,-1 3-7 16,0 0 7-16,-2 3-22 0,1 1 5 0,-4 3 8 15,2 1-7-15,-2 0-8 0,1 0-17 0,-1 8-5 0,2 1-7 16,0 0 9-16,-1 2-2 0,-1 1 0 0,2 1-30 15,0 1-63-15,-1 1-69 0,1 1-90 16,1 1-82-16,-1 0-54 0,-1-1-29 0,-1 1-21 16,0 1-40-16,0-1 8 0</inkml:trace>
  <inkml:trace contextRef="#ctx0" brushRef="#br0" timeOffset="-176105.77">2476 10978 1153 0,'1'8'64'15,"2"3"33"-15,0 2 37 0,-1 1 45 0,1 2-58 16,2 4-28-16,-2 0-37 0,4 1-46 0,-3 2-12 16,2 0-2-16,1 2 6 0,-4-1 6 15,2-2 3-15,-2 2-9 0,0-1-6 0,-1-2 1 16,-1 0 3-16,1-3 4 0,-2-1-69 0,0-2-43 0,0-4-98 16,0 0-73-16,0-1-19 0,0-3-54 15,0-2 77-15</inkml:trace>
  <inkml:trace contextRef="#ctx0" brushRef="#br0" timeOffset="-175715.64">2446 11046 713 0,'6'-16'38'0,"0"3"49"0,2-3 25 0,3 2 68 16,3 0-17-16,-1 1-39 0,4 1-16 0,-1 1-42 15,3 1 7-15,2 2 0 0,-4 4-8 0,2 4-24 16,-3 0-31-16,0 0 0 0,-3 10-7 0,-3 4-1 16,-3 2 2-16,-4 2-4 0,-3 2 2 0,0 1-2 15,0 3 2-15,-10-2-4 0,0 1 10 0,-2-1-2 16,1-2-3-16,-1 1 1 0,-1-3-8 0,-1-2 10 16,4 0 0-16,-1-2-8 0,-1-2 10 0,2 0-12 15,0-3 4-15,1-1 2 0,3-1-8 0,-1-1 2 16,1-3 0-16,3 1 4 0,-3-2 37 15,4 0 26-15,2 1 13 0,0 1 21 0,0-1-22 16,0 2-2-16,9-1 14 0,-1 2 7 0,2 1 11 16,-2-2-23-16,4 2-26 0,1-1-33 0,1 0-21 15,2 1 0-15,0-2-2 0,-2 1 3 0,5 0 1 16,-3 0-4-16,0-1-2 0,-2 0 4 0,2-1-2 16,-3 1-56-16,-1 0-72 0,-2-1-68 15,-2 0-64-15,-2-1-6 0,0-1-13 0,-1-2-21 16,-2 3-26-16,-1-3-13 0,-1 0 56 0</inkml:trace>
  <inkml:trace contextRef="#ctx0" brushRef="#br0" timeOffset="-175359.27">2836 11100 994 0,'-5'0'34'0,"2"0"71"16,3 0 35-16,0 0 1 0,0 0 37 0,0 5-51 15,0 0-4-15,0 0 30 0,0 1-37 0,0 1 6 16,0 0 14-16,0-1 9 0,0 0-28 0,0 2-10 16,0-1-2-16,5-1-34 0,1 1 0 15,-1 1-6-15,3-1-32 0,-2 1-5 0,0 1 12 16,1 0-14-16,1 0 7 0,3 0 10 0,-2 0-12 15,1 2 12-15,2-2-16 0,0-1-1 0,0 3-9 16,1-2 2-16,-2 0-9 0,1 0-5 0,-4-1 7 16,0 1-17-16,-3 0 17 0,1 0-5 0,-4 0-7 15,-1-1 7-15,-1 0-12 0,0 1-26 0,-6 0-64 16,0-3-65-16,1-1-56 0,-1 3-89 0,-2-2-5 16,-3-1-37-16,1-3-30 0,1 0 1 0,-5-2-37 15,3 0 55-15</inkml:trace>
  <inkml:trace contextRef="#ctx0" brushRef="#br0" timeOffset="-175225.55">2916 11089 1168 0,'13'-26'72'15,"3"1"29"-15,3 1 70 0,2 0 6 0,-4 2-68 16,2 2-29-16,1 2-70 0,-2 3-1 0,-1 1-5 16,-2 3 2-16,0 4-12 0,-2 2-87 0,-2 2-70 15,0 3-107-15,-6 0-99 0,-2 0-15 16</inkml:trace>
  <inkml:trace contextRef="#ctx0" brushRef="#br0" timeOffset="-174659.77">2676 11825 1153 0,'-8'8'54'0,"-1"0"47"16,1 2 51-16,5 1 35 0,0 0-29 0,1-1-28 16,2 3-28-16,0 1-28 0,0 1-24 15,0 0-16-15,6 3-25 0,1-1-3 0,-1 2-4 0,2 1-2 16,-2-1 9-16,-1-2-13 0,0 1 12 0,0-1-4 15,1 0-1-15,-5-1 5 0,-1 0-10 16,0 0-39-16,0-1-55 0,0-1-76 0,-7 0-59 0,2-2-17 16,0-1-33-16,-1-1 2 0,1-1-33 0,0-3 43 15</inkml:trace>
  <inkml:trace contextRef="#ctx0" brushRef="#br0" timeOffset="-174271.11">2611 11904 483 0,'5'-12'55'0,"3"3"32"15,0 1 50-15,3-2 23 0,2 1-29 0,1 2 16 16,-1-1-29-16,2 1-11 0,3 0-29 0,-1 1-30 16,-1 1-2-16,1 2 6 0,-4 3 17 15,3 0-5-15,-5 12-19 0,-1 0-19 0,-3 1-11 16,-2-1-11-16,-3 2-2 0,-1 0 0 0,-1 1-2 15,0-1 2-15,0 2-2 0,0 0 2 0,-8 0 4 16,1 1-8-16,0-1 8 0,-1-1 1 0,2-1-7 16,-3-1 8-16,1-2-8 0,0-2 0 0,-2 0-2 15,1-1-2-15,1-4 4 0,1 0-4 0,2 0 10 16,2-2-4-16,-3-1-4 0,3 1 4 0,0-1 10 16,3-1 30-16,0 0 17 0,0 0 16 0,0 0-13 15,8 0-7-15,1 7 3 0,1 0-10 0,1 0 8 16,1 2 5-16,1 1 3 0,0-1-11 0,1 1-15 15,2 0-16-15,-2 1-18 0,3-1-2 16,-1 0 5-16,1 0-9 0,0-1-5 0,1-1-11 16,-3-2-93-16,-3 1-67 0,-2-1-80 0,-1-1-63 15,1-1 14-15,-4-1-35 0,-1 0-11 0,-2-3 38 16</inkml:trace>
  <inkml:trace contextRef="#ctx0" brushRef="#br0" timeOffset="-173625.39">3184 11869 483 0,'-8'-4'9'0,"3"4"41"16,2 0 13-16,1 0 13 0,-1 0 0 0,0 0-27 15,1 0 9-15,2 0 8 0,0 0 17 0,0 4-15 16,0-4-15-16,0 0 10 0,0 0 3 0,0 0 6 16,0 0 10-16,0 0-19 0,0 0-30 0,0-3 21 15,0-1 25-15,0 4 0 0,-9 0 9 16,4 0-15-16,-1 0-23 0,3 6-10 0,-2 1 10 15,-1-3-8-15,3 0-6 0,0 0 6 0,-1-1-10 16,1-1 7-16,3-1-14 0,-1 1-1 0,-1-1 2 16,0 0-2-16,2-1 10 0,0 0 19 0,0 0-25 15,0 0-6-15,0 0 2 0,0 0-17 0,0 0 35 16,0 0 14-16,0 0-5 0,0 0 0 0,0 0-19 16,0 0-12-16,0 0-6 0,0-4-5 0,0 4 4 15,0 0 1-15,0 0-1 0,0 0 10 0,0 0-3 16,0 0 10-16,0 0 18 0,0 0 1 0,0 7 4 15,0 0-11-15,0 2-25 0,0 1-6 0,-3 4-6 16,-2 0-3-16,1 3 19 0,1 1-11 16,3-1 9-16,-2 3-1 0,2-1-11 0,0 0 10 15,0-2-12-15,8 2-3 0,-2-3-2 0,2 0-9 16,2-4 13-16,0 0-4 0,3-2 10 0,1-1 2 16,-1-2-8-16,0-3 15 0,4-4 13 0,-2 0 4 15,0 0 7-15,0 0 3 0,-3-6-8 16,1-1 1-16,-1 0 2 0,-2 0 21 0,-4-1 2 15,-1 3 16-15,0-2-18 0,-1 1-30 0,-4 0-15 16,0 0-14-16,0 0 2 0,-10 1-2 0,0 0 5 16,-1 1-8-16,-2 0 7 0,0 3-22 0,-2-1-70 15,-1 2-50-15,-1 0-64 0,2 0-56 0,-2 0-83 0,3 9-61 16,-4-2-85-16,4 1-42 0,-2 1-16 16</inkml:trace>
  <inkml:trace contextRef="#ctx0" brushRef="#br0" timeOffset="-173195.68">2997 12662 1307 0,'-8'-4'63'0,"-1"0"73"0,-2 2 58 15,5 0 63-15,-1 0 18 0,2 2-44 16,2 0-42-16,0 0-13 0,0 0-64 0,0 0-34 16,3 6-1-16,0 2-49 0,0 0-9 0,0 2 4 15,0 3-11-15,0 1 9 0,0 1-14 0,0 0-4 16,0 2 4-16,0 0-10 0,0 0 8 0,0 0 12 16,6 0-17-16,-6 0-3 0,3-1-23 0,-3 0-44 15,2 0-43-15,-1-2-94 0,1 0-54 0,-2-1-25 16,0-1-26-16,0-2 0 0,0-1-9 15,-5 1-34-15,-1-4-5 0,0-2 76 0</inkml:trace>
  <inkml:trace contextRef="#ctx0" brushRef="#br0" timeOffset="-172793.73">2825 12676 743 0,'-2'-17'31'16,"1"3"63"-16,1-1 36 0,0 0 34 0,0 1 5 15,6 0-15-15,-1 2-2 0,1 0 0 0,5 1-12 16,2-1-43-16,0 1-13 0,4 1-9 0,3 1-11 16,1 2 3-16,1 1-13 0,3 1-15 0,-1 5 12 15,-3 0 8-15,1 0-4 0,-5 8-8 0,-1 0-11 16,-3 3-25-16,-4 1 7 0,-4 3 0 0,-2 1-13 16,-3 2 4-16,0 2-14 0,0-2 5 0,-11 1 5 15,0 1-1-15,0-2 6 0,1 0-6 16,-4-3-11-16,1-1 7 0,-2-2 7 0,4 1-11 15,-5-2 4-15,3-1 0 0,2-2-5 0,-3-1 5 16,1 0 2-16,1-2 1 0,1 0-3 0,1-2 2 16,1-1 4-16,2 1-10 0,1-2-5 0,3 2 2 15,-1-1 2-15,3-2 3 0,1 3 13 0,0 0-6 16,0-2 4-16,8 2 7 0,0-1-9 0,3 1 4 16,2-2-4-16,-1 2-9 0,4 0 13 0,0 1-9 15,1-1 0-15,2 1 7 0,0 1-18 0,2 0 9 16,-1 0-2-16,-1 3 0 0,3-1-5 0,-4 0-53 15,1 4-77-15,-4-1-66 0,0 1-41 16,-4 0-8-16,1-1-27 0,0 0-22 0,-4 0-42 16,1-3-39-16</inkml:trace>
  <inkml:trace contextRef="#ctx0" brushRef="#br0" timeOffset="-172461.68">3309 12719 1146 0,'0'-7'73'0,"0"3"40"16,0 0 80-16,9-2 36 0,-1 1-40 0,2 1 5 15,4-2-17-15,0-1 0 0,3 1-25 0,1-2-6 16,1 3-44-16,1-2-31 0,0 3-4 0,-2-1-22 15,-2 2 9-15,0 3 0 0,-5 0 7 0,1 0-3 16,-2 10-37-16,-2 1 3 0,-3 2-12 0,1 2-7 16,-3 3 7-16,0 2-14 0,-3 0 9 0,0 1-9 15,0 1 2-15,0-1 7 0,0 0-7 0,0-1 5 16,0-1-3-16,0-4 3 0,0 1-27 0,0-4-49 16,0 1-45-16,0-2-50 0,0 0-88 15,0-1-25-15,0-3-53 0,-6 0-43 0,0 1 21 16,0-2-29-16,1-2-2 0,-2 0 76 0</inkml:trace>
  <inkml:trace contextRef="#ctx0" brushRef="#br0" timeOffset="-172271.27">3405 12918 1591 0,'0'-6'96'0,"5"0"61"0,1 1 75 15,1-1 53-15,2-2-92 0,5 3-51 0,-1-4-77 16,3-2-56-16,1 1-7 0,4-2-4 16,1-2 6-16,-3 0-6 0,0 0-80 0,1 1-106 15,-4 0-123-15,0 1-102 0,-2 2-68 0,-6-1-26 16</inkml:trace>
  <inkml:trace contextRef="#ctx0" brushRef="#br0" timeOffset="-161869.42">11006 10675 343 0,'-3'0'26'0,"-1"7"4"16,4-2 42-16,-3-5 21 0,1 6-22 0,1-2 14 16,-1-4-21-16,-1 0 5 0,1 0 24 0,1 0-9 15,-1-7-1-15,-1 0 9 0,-1 2-19 0,1 0 21 16,-1 5-16-16,-1 0-29 0,2 0-13 0,-2 0-18 15,1 5 8-15,-4 0 10 0,2 3 12 16,-1 1-17-16,1-1-9 0,-2 1-8 0,2 0-16 0,1 3 6 16,-1 1-6-16,2 3-10 0,1 1 12 0,2 0 2 15,1 1 0-15,0 1 5 0,0 0-5 16,6-3-2-16,-1 0-3 0,1-4 1 0,2 0 4 16,1-3 2-16,1-2 25 0,1-3 8 0,0-2 0 15,0-2 2-15,0 0-12 0,0-8 15 0,-1 2 14 0,1-4 20 16,-3-1 13-16,-2-1-12 0,1-2-17 15,-3-1-22-15,-4-1-20 0,0 1-7 0,0-2 0 16,0 2 2-16,-6-1 4 0,0 2-10 0,-1 2-3 16,-2 1-6-16,1 3-7 0,0 1 7 0,0 2 2 15,-1 1 2-15,1 2-10 0,0 2-74 0,0 0-54 16,-2 0-81-16,2 0-68 0,0 0 13 0,-1 4-28 16,1 0-17-16,2 1 9 0</inkml:trace>
  <inkml:trace contextRef="#ctx0" brushRef="#br0" timeOffset="-161271.05">11181 10639 462 0,'-3'7'19'0,"-2"-7"44"0,2 0 14 15,0 0 27-15,-2 8-8 0,1-2-33 0,0-6 8 16,-1 0-2-16,2 0-12 0,-2 0-12 0,2 5-18 15,-3-5-22-15,3 4 7 0,0 2 61 0,0 1-14 16,1-1-9-16,0 3-8 0,2 1-53 0,0 0 5 16,0 1 10-16,0 1 2 0,8 1-2 0,0-1 4 15,-2-1-4-15,2 2 2 0,1-4 25 0,1-1 3 16,0 0 18-16,1-3 38 0,1-1-9 0,-2-2 10 16,1-2 1-16,0 0-15 0,-3 0 13 15,0-4 18-15,-3-2-1 0,2-1-3 0,-5-2-12 16,-2 2-26-16,0-3-9 0,0-1-22 0,0 0-26 15,-9 0 2-15,1 2-15 0,0-2 4 0,1 1 7 16,-2 2-7-16,1-1 0 0,0 3-4 0,2-2-19 16,-3 2-107-16,2 2-57 0,-1 4-89 0,2 0-65 15,1 0 21-15,-2 0-46 0,3 0-14 0</inkml:trace>
  <inkml:trace contextRef="#ctx0" brushRef="#br0" timeOffset="-160831.28">11409 10542 875 0,'-8'0'46'0,"0"0"39"0,1 0 51 15,3 0 35-15,1 0-5 0,1 0-2 0,-1 0-39 16,0 0-12-16,1 0-1 0,2 5 11 0,0 0 13 16,0-5 14-16,-3 8-10 0,0-1-40 0,1 2-19 15,2 4-30-15,0 2-33 0,0 3-11 0,0-1 7 16,5 3-19-16,2-1 8 0,-3 0-1 0,4 1-11 16,-3-1 18-16,1-1-14 0,-3 0 5 0,2-1-29 15,-2-1-98-15,2 0-84 0,-4-2-98 0,2-2-80 16,-1-1-14-16,0-2-46 0,1-3 59 15</inkml:trace>
  <inkml:trace contextRef="#ctx0" brushRef="#br0" timeOffset="-146161.36">25895 10707 448 0,'-7'0'10'0,"-2"0"51"0,-1 0 22 16,2 0 27-16,-2 0-8 0,-3 5-30 0,0 0 2 16,-3-1-17-16,4 0 10 0,-2 4 29 0,2-1-5 15,0 6 22-15,2 1-9 0,2 4-3 0,0 2 11 16,-1 4-14-16,0 2 25 0,-1 3-27 0,-1 3-10 16,1 1 17-16,1 1-9 0,0 0-3 0,2-1-23 15,2 1-40-15,5-3-19 0,0 0-13 0,9-5 6 16,0-2 7-16,2-2-7 0,0-1-2 0,6-5-4 15,-1-2-1-15,3-1 7 0,2-4-4 0,-4 0-33 16,2-4-77-16,-1 0-77 0,-3-1-89 0,1-1-47 16,-3-3-11-16,-5 1-23 0,-2-1 14 15</inkml:trace>
  <inkml:trace contextRef="#ctx0" brushRef="#br0" timeOffset="-145449.75">27822 10646 470 0,'-6'0'53'15,"1"0"24"-15,0 0 36 0,4 0 31 0,-1 0-40 16,0 0-7-16,2 0-37 0,0 0 41 0,0 0 19 15,0 0 10-15,0 0 54 0,0 0-36 0,8 5 3 16,-1 3 17-16,4-2-18 0,-3 5 35 0,1 3-33 16,4 1-15-16,-2 4-1 0,0 3-60 0,-2 7-5 15,3 4-17-15,-4 2-36 0,-2 5-13 0,0-1 7 16,-1 4-5-16,-4-1 0 0,-1-3 2 16,0 2 1-16,0-5-13 0,-10-1 3 0,2-3-5 15,-4-3-2-15,-5 0-25 0,-1 2-136 0,-7-2-78 16,-5-3-96-16,-3-2-108 0,-5 2 14 0,-4-2-83 15,-3-2 77-15</inkml:trace>
  <inkml:trace contextRef="#ctx0" brushRef="#br0" timeOffset="-143667.96">26211 10852 239 0,'2'-2'50'16,"-1"-1"10"-16,-1 0 11 0,0 0 44 0,0 0-36 15,0 1 15-15,0-1 18 0,0 2-12 0,0-1 8 16,0 1-27-16,-5 0-6 0,1 1-22 16,0 0 6-16,0 0 21 0,-1 5-8 0,0 4-11 15,-1 0-25-15,0 4-14 0,-2 2-2 0,-3 2 16 16,1 4-8-16,0 1 4 0,0 2-9 0,0-1-21 15,2 3 8-15,2-3-4 0,-2 0-8 0,5-1 6 16,3-4-2-16,0-1 37 0,0-2 11 0,6-4 7 16,3-2 9-16,3-4-32 0,2-1-1 0,-1-4 3 15,-1 0 12-15,7-6 12 0,-3-1 12 0,3-2 6 16,0 0-2-16,-3-4-15 0,1 2-20 0,-2-4-19 16,-3-2-13-16,-1 2-2 0,-4-2-3 0,-3-2 3 15,1-1-5-15,-5 1 59 0,0-2 4 0,-8 2 4 16,0-1-4-16,-3 2-67 0,-1 3 4 0,0 0-11 15,-3 3-109-15,-1 2-52 0,-1 2-62 0,0 2-72 16,0 1 24-16,4 0-24 0,-1 0-46 0,6 1-37 16</inkml:trace>
  <inkml:trace contextRef="#ctx0" brushRef="#br0" timeOffset="-143266.53">26698 10723 949 0,'-7'-2'52'0,"3"0"79"0,-4 1 30 0,5 1 40 16,1-1-12-16,1 1-46 0,-2 0 2 15,1 0-9-15,0 0-30 0,1 9-5 0,-1 3-25 16,-1 0-30-16,0 5 62 0,-3 3-18 0,-1 4-14 15,1 2 0-15,-1 4-81 0,1-1-2 0,-3 2 7 16,2 2 3-16,-1-1 6 0,-2-1-7 0,2-1 0 16,0-1-2-16,1-2-7 0,0-3-95 0,0-2-73 15,1-4-82-15,3 1-88 0,-2-3-9 0,2-5-57 16,3-1-31-16</inkml:trace>
  <inkml:trace contextRef="#ctx0" brushRef="#br0" timeOffset="-142659.85">27108 10775 462 0,'0'0'5'0,"-5"0"22"0,2 0 32 0,3 0 16 16,0 0 5-16,-4 0-9 0,1 0-5 0,-2 0 5 15,1 0 22-15,-2 4-6 0,1 0 16 0,0-1-6 16,-2 0-4-16,3 1-5 0,-2 1-36 0,-2 1 10 16,0 3 3-16,-5-1 14 0,0 4-8 0,-1 2-20 15,-5 6-34-15,-1-2-15 0,1 4 4 16,0 1-8-16,3 2 2 0,-1 0 2 0,4 2-2 15,2-1 6-15,3-1-1 0,3-3-1 0,2-1-4 0,3-1 0 16,0-1 8-16,8-2 2 0,3-5 22 16,1-1 3-16,3-2 3 0,4-4 4 0,0-1-2 15,1-4 37-15,2 0 33 0,4-6 14 0,-2-1 69 16,3-2 3-16,-2 0 17 0,2-3 23 0,-4-2-47 16,-4-3-3-16,2-1-58 0,-7-1-38 0,-1-3-23 15,-5-3-31-15,-3 2 2 0,-5-4-12 0,0 0-13 16,-9-1-8-16,-3 1-3 0,-4-1 6 0,-3 2-28 15,-2 4-44-15,-2 0-74 0,-2 4-90 16,-4 2-52-16,-2 5-127 0,-3 1-72 16,4 3-67-16,-1 2-118 0,4 2 124 0</inkml:trace>
  <inkml:trace contextRef="#ctx0" brushRef="#br0" timeOffset="-86461.19">30781 10667 427 0,'-7'-2'15'0,"2"1"50"15,1-2 23-15,-1 1 22 0,0 1 10 0,-1-3-12 16,0 3-9-16,-1-2-14 0,1 3 3 0,-1 0-15 16,0 0-20-16,-1 6 1 0,-4 3-7 0,2-1-9 15,2 2 5-15,-4 3-7 0,2 1-22 16,-2 2 2-16,3 4 12 0,-4 0 6 0,4 3 9 0,-1 2-7 16,-1 1 17-16,7 1-5 0,-1-2-1 0,5 1-12 15,0-2 0-15,0-2 16 0,8-3 5 16,4-2 37-16,1-3 2 0,6-4 6 0,0-3-1 0,5-7 26 15,-1 0 25-15,2 0-6 0,2-9 25 16,-3-3-25-16,2-4-24 0,-4-2 1 0,-2-3-17 16,-2-1-17-16,-4-3-22 0,-5-2-19 0,-6 0-19 15,-3-1-18-15,0 2-18 0,-8 1 3 0,-5-1 5 16,-4 3-7-16,0 2 9 0,0 2-4 0,-2 4-6 16,-3 0-2-16,1 3-52 0,1 3-35 0,1 1-67 15,-1 3-123-15,2 1-34 0,2 3-45 0,-3 1-51 16,6 0 11-16,-1 0-35 0,3 5-28 0</inkml:trace>
  <inkml:trace contextRef="#ctx0" brushRef="#br0" timeOffset="-85745.5">31353 10696 477 0,'0'-3'39'0,"0"0"23"16,0-2 25-16,0 0 27 0,0 0-22 0,-8 1 9 15,1 1-11-15,3 0 5 0,1 1-13 0,3-1 14 16,0 2-5-16,0-2-24 0,0 1 25 0,0 2-11 15,0-1 0-15,0-1 3 0,0 1-29 0,0 1-32 16,-8 0-8-16,0 0-7 0,-5 8 0 0,5-1 7 16,-3 2-1-16,-1 2-1 0,0 4 6 15,1 2-9-15,-1 4-6 0,1 2 5 0,1 2-11 16,1 2 0-16,2 0 6 0,3 0-6 0,4-1 2 16,0-1 6-16,8-1-2 0,0-6 30 0,6-3 12 15,2-2 12-15,2-4 30 0,6-4-8 0,1-5 5 16,1 0-2-16,2-5 17 0,2-5 38 0,1-3-6 15,-5-2 1-15,1-2-38 0,-3-6-57 0,-5 0-10 16,-3-1-9-16,-5-1-5 0,-4-1-7 0,-7 2-2 16,0-1-15-16,0 2 3 0,-10 2 5 0,-3 1-5 15,-3 2 2-15,-2 2-23 0,-4 3-81 0,-3 1-73 16,2 2-96-16,-7 1-107 0,4 4-17 0,-3-2-33 16,-1 2-44-16,4 2 91 0</inkml:trace>
  <inkml:trace contextRef="#ctx0" brushRef="#br0" timeOffset="-85067.54">30198 10627 470 0,'5'-5'39'16,"-2"1"27"-16,2-1 31 0,-2 2 51 0,1 0-12 16,-3-1 1-16,1 1 18 0,1-1-25 0,-1 2-20 15,-2 0-5-15,0 0-12 0,0 0-16 0,0 0-1 16,-8 2-20-16,0 0-21 0,-6 6-6 0,-2 1-6 16,-2 2-2-16,-3 4-15 0,1 0-6 0,0 2 6 15,-1 4-2-15,-1 4-2 0,1 3 7 16,5 3-9-16,2 1 2 0,5 3 0 0,4 0-4 15,5 0 11-15,0 0-5 0,6-5 38 0,8-3 22 16,2-4 4-16,5-6 36 0,4-3-30 0,2-4-18 16,3-8 13-16,5 0 4 0,-2-8 54 15,2-4 11-15,-4-2-17 0,-1-4-31 0,-4-1-54 16,-5-5-18-16,-6 1 6 0,-5-3-13 0,-5 0-4 16,-5 0-2-16,0-1-10 0,-13 1 8 0,-4 1-1 15,-1 1-2-15,-4 2-5 0,-2 1-18 0,2 4-72 0,0 0-69 16,-3 2-64-16,3 5-56 0,2 1-27 15,5 1-41-15,0 4-71 0,3 0-24 0,5 2 58 16</inkml:trace>
  <inkml:trace contextRef="#ctx0" brushRef="#br0" timeOffset="-84465.69">31895 10535 890 0,'3'-3'50'0,"0"1"37"0,-3 0 41 15,4 0 45-15,-3 2-50 0,1 0 24 0,-2 0-10 16,0 7-20-16,0 2 22 0,0 0-58 0,0 4-15 0,0 2-17 16,0 5-15-16,-7 2 0 0,1 1-16 15,-3 2-10-15,1 3-3 0,-2 3-5 0,-1-1 6 16,2 4 0-16,-3-5 3 0,0 4 4 0,2-2 0 16,1-1-7-16,-2-3-70 0,3-1-52 0,0-1-86 15,0-4-76-15,0-1-22 0,2-4-57 0,1-3-19 16,0-1 70-16</inkml:trace>
  <inkml:trace contextRef="#ctx0" brushRef="#br0" timeOffset="-83800.41">32226 10683 399 0,'0'-1'15'0,"0"-2"24"0,6-1 43 15,-6 0 15-15,3 2 10 0,-3-2 7 0,3 3-9 16,-1-2-12-16,-1 1-4 0,-1-1-9 0,0 1-7 16,0 2 27-16,0-1-15 0,0-1-24 0,-6 1-15 15,3 0-6-15,-2 0 15 0,4 0 18 0,-2 0-8 16,-2 1-15-16,1 0-21 0,0 0-17 0,0 0-3 16,-2 0-9-16,-1 7-2 0,-2 1-3 0,1 0 7 15,-1 2-6-15,0 2 6 0,1 1 2 0,0 4-6 16,-3 1 9-16,3 1-5 0,0 2 2 0,0 0-2 15,2 0-4-15,1 1 0 0,3-1-4 0,2-2 8 16,0-2 0-16,0-1 0 0,7-3 6 0,2-3-2 16,2-1 36-16,2-3 15 0,3-4 6 0,1-2 42 15,0 0 7-15,5-6-3 0,-1-2 47 0,1-1 20 16,-1-3-13-16,-4-2 27 16,-1-3-45-16,-3-1-45 0,-2-2-15 0,-3 1-35 0,-8-3-15 15,0 0-23-15,0 1-12 0,-12 1-7 0,2 0 7 16,-3 2-3-16,-3 1-4 0,2 2-10 0,-3 2-82 15,-1 2-82-15,-3 1-107 0,3 3-100 0,-2 2-66 16,2-1-48-16,2 2-38 0,-3 3 65 0</inkml:trace>
  <inkml:trace contextRef="#ctx0" brushRef="#br0" timeOffset="-80936.11">30592 9641 441 0,'4'-3'-4'16,"-4"2"8"-16,0 1 5 0,0 0 35 0,0 6 26 15,0 1 7-15,0 4-7 0,0 3-26 0,0 4-20 16,0 4-17-16,0 4 10 0,-8 3-8 0,1 3 2 15,1 4 0-15,-2-2-8 0,-3 2-3 0,0 0 0 16,-2-2 2-16,1 0-2 0,2-3 2 0,-2-3-2 16,2-2-2-16,0-1 6 0,1-4-10 15,1-3 1-15,2-3 1 0,-2-2 2 0,2-2 11 0,2-2 10 16,1-3 16-16,2-3 16 0,-1 0 12 0,0-3 5 16,2 0-15-16,0 0-19 0,0-6-18 15,0 2-16-15,5-3-6 0,2 1 6 0,-1-3-2 0,-2 0-2 16,3-2 6-16,-1 0-8 0,2 1 4 15,1 1 0-15,-1-1 6 0,1 5-5 0,0 0-3 16,-1 3 4-16,0 2-6 0,0 0 4 0,1 0 0 16,-3 4 2-16,6 0-7 0,-2 2 3 0,2 1 8 15,0-3-3-15,4 0 34 0,0 0-6 0,3-1 5 16,1-3-12-16,3 0-24 0,0 0 0 16,3-5-12-16,-1-1 18 0,2-1 23 0,-3-2 18 0,1 1 16 15,-2-1 15-15,-1-3-31 0,-2 0-7 16,-5-2-16-16,0 1-12 0,-3-1 4 0,-2 0-4 15,-5 0 10-15,-1-1 8 0,-4 3 10 0,0-1 21 16,0 1 1-16,0 2-15 0,-8 2-12 0,0 0-25 16,2 3-4-16,-3 5-8 0,-1 0 4 0,0 0-2 15,0 8 0-15,-2 0 4 0,1 3-4 0,-1 2 6 16,2 0-4-16,2 2 0 0,2 2 3 0,1 0-3 16,5-2 4-16,0 0 0 0,0 1 2 0,5-1-57 15,4-2-27-15,-1-3-13 0,4-3-69 0,3-1 34 16,1-2-35-16,5-2-26 0,-1-2 30 0,-1 0-23 15,3-7 6-15,4 0 23 0,-1 0-9 0</inkml:trace>
  <inkml:trace contextRef="#ctx0" brushRef="#br0" timeOffset="-80686.83">31383 9574 470 0,'5'-23'46'0,"-4"5"31"16,1 6 43-16,-2 2 32 0,0 5-20 15,0 1-27-15,-7 1-45 0,1 1-29 0,3 2-24 16,-2 0 20-16,5 0 48 0,0 8 19 0,-2 3-8 0,-2 2-15 16,1 7-29-16,-2 3-10 0,2 3 13 0,-4 5-5 15,-1 2-9-15,-1 3-11 0,1 2-8 0,2 0 2 16,-2-1-4-16,0 0-1 0,3-1 3 0,-1-2-3 16,3-1-3-16,-1-2 6 0,3-2-4 15,1-3 3-15,0-3-3 0,0-2 0 0,6-2-67 16,2-2-18-16,-1-5-28 0,2-1-57 0,-1-1 29 15,2-4-13-15,-4 0-41 0,3-2-4 0,1-2-45 16,-2-2-12-16</inkml:trace>
  <inkml:trace contextRef="#ctx0" brushRef="#br0" timeOffset="-80483.68">31160 9901 526 0,'-11'0'57'0,"8"0"47"0,0 0 32 0,3 0 27 15,9 0-53-15,4 0-47 0,3 0-37 0,6 0-20 16,3 0-2-16,5-4 7 0,3-1-16 0,2 0 12 16,3-1-75-16,-2 0-61 0,-1-1-54 0,0-1-125 15</inkml:trace>
  <inkml:trace contextRef="#ctx0" brushRef="#br0" timeOffset="-77103.36">30581 11612 713 0,'-3'0'24'0,"1"0"27"0,-1 0 14 0,1 0 30 16,1 0-1-16,-1 0-23 0,1 7 0 0,1 0-25 15,-3-2-25-15,1 3-2 0,1-1-7 0,1 1 1 16,-3 0 8-16,-1 2 11 0,1 0-5 0,-2 0-3 16,2-1-6-16,0 0-13 0,-3 0 3 15,3 0-6-15,-2-1 8 0,2-1-8 0,-2 0 0 0,2 0 6 16,-1-2-8-16,1-3 2 0,-1 2-57 16,2 0-15-16,1-1-62 0,-2-2-47 0,1 2-14 15,0-3-52-15,2 0 11 0</inkml:trace>
  <inkml:trace contextRef="#ctx0" brushRef="#br0" timeOffset="-76735.61">30781 11586 477 0,'0'0'15'16,"0"0"39"-16,0 0 14 0,0 0 12 0,-7 6-6 16,1-2-37-16,-1 0-14 0,1 1-2 0,-2-1-12 15,4 1 2-15,-1-1-2 0,2 0-3 0,-1 0-3 16,1 1 27-16,1 0 17 0,2 1-2 0,0 0 6 16,0 1-25-16,5 1-20 0,-5 1 14 0,7 1-4 15,-2 0-1-15,1-1 6 0,-2 2 12 0,1 0-2 16,-3-1 25-16,1-1 34 0,-1-1-29 0,-1 0 34 15,-1-2 22-15,0-1-20 0,0 0 9 0,0-3-20 16,-6 1-36-16,1-1-14 0,-1 0-5 16,0-1-4-16,-1-1-16 0,1 0-1 0,-2 0-3 15,-1-5-7-15,0 1 2 0,3-2-2 0,1 1-9 16,-2 0-41-16,4-2-57 0,-2 1-33 0,3 0-68 16,0-1-43-16,1 1-21 0,1 0-65 0,0 0 26 15</inkml:trace>
  <inkml:trace contextRef="#ctx0" brushRef="#br0" timeOffset="-76283.91">31165 11539 441 0,'8'0'26'0,"0"0"44"0,2 0 22 15,10 0 22-15,2 0-13 0,1 0-35 16,4 0-18-16,1-6-25 0,4-2-12 0,1 1-8 16,2 0-3-16,-3-1 4 0,-1-1 0 0,-2 0-2 0,-4 0 26 15,-2-3 14-15,-5 3 0 0,1-1 17 16,-6-2-27-16,-2 0-11 0,2 1-3 0,-7-1-22 15,-1 1 2-15,-2 1 0 0,-3-1 2 0,0 0 19 16,0 2 14-16,-5 1 20 0,-1 0 12 0,-2 1-14 16,0 3-10-16,0 2-9 0,2 2-12 0,-2 0 0 15,-1 0 6-15,-3 6 0 0,4 2 24 0,-2 2 13 16,2 3-5-16,0 2-9 0,-2 3-20 0,1 3-12 16,1 1-9-16,0 3-2 0,-3 3-4 0,5-1 0 15,-3 2 1-15,0-1-6 0,0 1 5 16,1 0 2-16,0-2 2 0,0-1 5 0,-1-3-7 15,0 1-4-15,0-3 0 0,0 0-41 0,1-4-47 16,0 0-12-16,0-2-68 0,-2-1 8 0,1-1-8 16,-3-2-32-16,-1-1 2 0,0-3-9 0,0-1-1 15,4-1 25-15</inkml:trace>
  <inkml:trace contextRef="#ctx0" brushRef="#br0" timeOffset="-75684.16">31207 11830 462 0,'5'-7'5'0,"4"1"23"16,-2 0 19-16,1 0 10 0,3 1 1 0,0-2-22 15,3 1-16-15,2 0-11 0,4 1-1 0,3-3 43 16,2 2 6-16,3-2 15 0,2 0-1 0,4-1-43 16,2 1-4-16,3-2-16 0,-1 0 5 0,2-1 15 15,0 0-7-15,-1-1 27 0,-3-2-2 0,1-1-15 16,-7 2 35-16,0-2 4 0,-7 0 5 0,-2 0-1 16,-3 3-20-16,-6 0-14 0,-1 2 4 15,-6 0 9-15,-5 5-8 0,0 0-7 0,0 5-3 16,-8 0-12-16,-4 0 0 0,0 0-9 0,-2 8-8 15,1 1-1-15,-1 2-1 0,0 2 0 0,1-1-4 16,1 3 0-16,1 1-4 0,1 1 2 0,1 0-2 16,2 1 8-16,6-3 0 0,1 1 0 15,0-2 2-15,0-2-2 0,8-3 3 0,3-2-5 16,-2 0 0-16,1-4-4 0,1-1-5 0,0-2-1 16,-3 0 6-16,3 0-4 0,-3-5 6 0,0-2 4 15,-2 0-6-15,-3 0 4 0,2-1-2 0,-4-2-4 16,-1 0 2-16,0 1 2 0,0-3 4 0,0 0 4 15,-7 1-4-15,0-3 3 0,2 1-5 0,2 0-2 16,2 0 6-16,-3 1-8 0,3 0 2 0,-1 3 2 16,2-1-4-16,0 3 6 0,0 0-4 0,7 2-2 15,-3 0 4-15,5 1 0 0,0 0 0 0,-1 0 0 16,3 1-6-16,0 2 4 0,2-2-2 0,-1 1-2 16,1-1-2-16,0 2-1 0,1 0 3 0,-3 1 4 15,2 0 5-15,-3 0-7 0,2 6 6 0,-4-1-4 16,2 3 6-16,-2-1 0 0,1 2-4 0,1 0-2 15,-2 2 0-15,0 0 4 16,0-1-2-16,0 0 4 0,-2 1-3 0,-2-2-5 0,-1 0 16 16,-2-1 26-16,3-1 14 0,-4-2 27 0,0 2 10 15,0-2-2-15,0-2-4 0,-5 1-24 0,0-2-13 16,0 1 10-16,-1-3 20 0,0 0 26 16,3 0 2-16,-2 0-16 0,1-7-33 0,1 2-19 0,2-2-24 15,1-2-14-15,0 0 0 0,0-2-12 0,6-2 12 16,1-1 0-16,2-2-39 0,0 1-82 0,1-1-78 15,1 0-83-15,-3 0-55 0,0 1-60 0,1 0-53 16,2 1-29-16</inkml:trace>
  <inkml:trace contextRef="#ctx0" brushRef="#br0" timeOffset="-75281.14">32583 11494 757 0,'-17'7'40'0,"5"-3"61"0,4 1 33 0,8-5 66 15,0 0-40-15,15 0-22 0,5 0 8 0,4 0-60 16,6 0 28-16,3 0-3 0,7 0-4 0,-1 0 32 16,9 0-14-16,-2-5-36 0,3 1-35 0,-2-1-36 15,2 2-18-15,-3 1 2 0,-7 0 2 0,-2-1-4 16,-7 1 3-16,-8 1-1 0,-6-1-4 0,-2 1 4 15,-6 0 2-15,-5 1-1 0,-3-3-10 0,0 3-22 16,0-3-66-16,-10 3-64 0,0-2-78 0,-2 0-63 16,4 1-10-16,-6 0-55 0,2-4-4 15,0 3 63-15</inkml:trace>
  <inkml:trace contextRef="#ctx0" brushRef="#br0" timeOffset="-75024.94">32932 11279 1238 0,'0'-4'58'16,"-8"2"28"-16,4 0 61 0,-1 2 36 0,0 0-17 15,-3 0-4-15,4 8-36 0,-3 1-26 0,1 5-39 16,1 1-18-16,-3 3-26 0,4 2-6 0,-3 4 2 15,6 2-4-15,-3 2 4 0,1 1 1 0,0 1 1 16,0 0-2-16,-3-1-4 0,3 0-76 0,-2-2-58 16,-2-3-75-16,2 0-88 0,2-1-20 0,-3-5-71 15,2-2-21-15,0 0 65 0</inkml:trace>
  <inkml:trace contextRef="#ctx0" brushRef="#br0" timeOffset="-69331.58">10571 14934 364 0,'0'0'44'0,"0"4"19"0,0-4 1 16,0 5 14-16,0-3-29 0,0-2 9 0,0 0 10 15,0 0 10-15,0 0 7 0,0-7-27 0,0 3 16 16,0-1-4-16,0 1-4 0,0 0 3 16,0 2-26-16,0-1-24 0,0 2 10 0,0 1-7 15,0 0 3-15,0 0 3 0,0 0-12 0,0 0 11 16,-5 0 3-16,0 4 12 0,2-4-12 0,0 0 14 16,0 2 7-16,1-2-11 0,-1 0-1 0,3 0-14 15,-1 0-5-15,-1 0 13 0,0 0 15 0,2 0 2 16,-3 0-6-16,3 0-15 0,-3 0-10 0,3 0-11 15,-3 0-2-15,1 0 11 0,-3 8 0 0,-1-1 6 16,0 1 5-16,-2 0-11 0,0 3-7 0,-2 1-5 16,0 0-1-16,0 3-2 0,2 1 4 0,-1-1-6 15,2 2 3-15,1-1 3 0,4 1-8 0,1-1 8 16,1 0-4-16,0 0 1 0,0-1 1 0,8 0 2 16,0-3-3-16,2 1 3 0,2-4-2 0,-1-1 3 15,5 0-3-15,-2-4-2 0,3 0 2 0,-1-4-8 16,3 0 6-16,-2 0-2 0,-1-4-4 15,1-3 2-15,-2 0-3 0,0-3 62 0,-2 2 46 16,0-3 20-16,-5 1-5 0,-2 0-53 0,-3-2-36 16,-3 0-15-16,0 2 6 0,-6-2-6 0,-2 0-5 15,-3 0-2-15,-2-1 0 0,1 0-3 0,-4-2-2 16,0 3-6-16,2-1 2 0,-2-1 2 0,0 3 2 16,1 2 5-16,0 0-7 0,0 2-25 0,3 0-69 15,-2 3-71-15,3-2-67 0,0 3-46 0,1 1 11 16,3-1-32-16,2 0-24 0,-1 1-54 0,2-1 36 15</inkml:trace>
  <inkml:trace contextRef="#ctx0" brushRef="#br0" timeOffset="-68791.45">10838 14946 648 0,'0'5'20'16,"-5"-1"22"-16,3-1 18 0,2-2 19 0,0 2-3 16,0-2-14-16,0 1-8 0,0 3 10 0,0 0 13 15,0 4-4-15,0 2-13 0,0 2-27 0,-7 2-31 16,7 1 0-16,-3 1 2 0,3 1-4 15,0-1 7-15,0 0-11 0,0-2 8 0,6-1 0 16,0 1-6-16,1-5 8 0,1-1-8 0,2-1 27 16,0-4-5-16,0-4 2 0,0 0 4 0,0 0-14 15,1-10 42-15,-3 0 26 0,5-1 3 16,-4-1 8-16,-1-3 8 0,1 3-7 0,-1-2 21 0,-4 2 14 16,-1 0-34-16,-3-1-18 0,0 3-18 0,0-1-24 15,-10 1-3-15,2 0-6 0,-1 1-10 0,-2-1-19 16,0 2 5-16,-2 0-4 0,2 0 6 0,-3 3 7 15,1 1-7-15,-1 0 7 0,1 3-42 0,0 0-75 16,0 0-80-16,1 0-82 0,4 1-43 0,-1 0-31 16,1-2-19-16,5 1-7 0</inkml:trace>
  <inkml:trace contextRef="#ctx0" brushRef="#br0" timeOffset="-68259.47">11103 14943 890 0,'0'-2'43'0,"0"2"42"0,0 0 29 15,0 0 23-15,0 0-21 0,0 0-1 16,0 0-11-16,0 4-24 0,0-4-20 0,0 6-35 15,0-2-11-15,0 3 11 0,0 0 6 0,-7 1-6 16,2 2-5-16,3 2-3 0,-1 1-11 0,3-1 2 16,0 2-3-16,0 0-5 0,0 0 6 0,0 2 2 15,7-4-4-15,-1 0 0 0,3-3 3 16,-2-1-1-16,1 0 6 0,1-2-3 0,2-3-1 0,-1-3 0 16,-2 0 15-16,2 0 17 0,0-4 11 0,-2-2 50 15,1-1 20-15,-2-1 26 0,-1 1-15 0,-3 0-23 16,2-1-4-16,-5 1-41 0,0-2 7 0,0 2-37 15,0-1-25-15,-8 2-2 0,0-2-5 16,-3-1 5-16,0 1-16 0,1-1 2 0,-3 3-2 0,1-2 4 16,-2 2 5-16,3 0 3 0,1 1-74 15,2 1-49-15,-2 0-102 0,2 1-88 0,1-2-47 16,0 0-72-16,0 3-28 0,2-2 21 0</inkml:trace>
  <inkml:trace contextRef="#ctx0" brushRef="#br0" timeOffset="-67959.04">11431 14776 1369 0,'-5'0'39'0,"2"0"59"0,-2 0 8 0,3 6 30 16,-1 0-9-16,3 1-51 0,-1 3 3 0,1 0-1 15,0 2-33-15,8 2-5 0,-2 3-8 0,1 1-25 16,3 1 1-16,-2 1-4 0,0-2 1 0,0 1 4 16,0-1-1-16,3 2 34 0,-1-2-8 0,-1-2-10 15,-1 0-88-15,0-1-99 0,0-4-81 16,0 0-111-16,-2-1-50 0,0-2-36 0</inkml:trace>
  <inkml:trace contextRef="#ctx0" brushRef="#br0" timeOffset="-67481.64">11788 14770 956 0,'-5'0'30'0,"-1"0"48"0,2 0 22 0,-1 6-1 15,-2 1 2-15,-1 1-52 0,2-1 14 0,3 4 8 16,-2 0-25-16,2 5 8 0,3-1-19 0,-2 2 1 16,2-1-1-16,0 0-3 0,0 1-20 0,7-2-12 15,-1-2-4-15,3-3-2 0,1 0 39 0,0-2 15 16,2-6 12-16,-1-2 13 0,5 0-16 0,-2 0-5 15,3-7 21-15,-2-3 22 0,-1-1 45 0,0 0-4 16,-4 0 14-16,1 1-15 0,-6-3-60 0,-2 1 1 16,-3 2-41-16,0-1-24 0,0 1 1 0,-10 0 0 15,-1 1 2-15,0-1-3 0,-2 0-4 0,-1 3-7 16,0 2-28-16,-2-1-68 0,0 2-74 0,1 2-106 16,0 1-105-16,-2 1-30 0,4 0-97 15,-4 0 14-15</inkml:trace>
  <inkml:trace contextRef="#ctx0" brushRef="#br0" timeOffset="-39070.73">6958 15757 274 0,'0'0'19'0,"0"0"1"0,0 0 24 15,0 0 42-15,0 0-11 0,0 5-1 0,-5-1-2 16,2-2-23-16,-3 0 8 0,4-1 9 0,-1 2-12 16,2-2-19-16,-1 0-7 0,0 1 5 15,2-1-7-15,0-1 5 0,0 0-1 0,0 0-15 0,0 0 4 16,0 1 2-16,0-1-2 0,0 1 12 0,0 1 9 15,0-2-3-15,0 3 5 0,0-3-13 16,0 2-11-16,0 0-14 0,0-1 0 0,0 1 15 16,0-1 9-16,0 0 9 0,0 4-13 0,0-4-14 15,0 3-2-15,0-1 4 0,0 1 9 0,0 1 13 16,0 3-4-16,0-1 4 0,0 2-4 0,0 0-10 16,5 0 3-16,-5 1-9 0,5 1 2 0,-1-1-2 15,-4 2-4-15,2 0 3 0,1 2-7 0,-1-2-2 16,1 1 0-16,-1 1-4 0,1 0 2 0,0-1-2 15,0-1-2-15,2 0 2 0,-1-2-6 0,-1 2 4 16,2-4-2-16,-3 0-4 0,1-1 4 16,0-1 4-16,-1-1 2 0,0-1 6 0,-1-2 2 0,-1-1-8 15,0 1 2-15,0-2-4 0,0 0 6 16,0 0-4-16,0 0-2 0,0-5-4 0,0 0-2 16,0 0 0-16,0-1-9 0,0-2-13 0,0 2-42 15,0-2 2-15,0-2-32 0,0 0-12 16,0 1 2-16,0 2-37 0,-3-1-11 0,-2 1-8 15,2-1-10-15,1 0-26 0,2 0 31 0</inkml:trace>
  <inkml:trace contextRef="#ctx0" brushRef="#br0" timeOffset="-38453.83">7154 15827 364 0,'0'-2'5'0,"0"1"41"0,-10 0 19 16,4-1 19-16,0 1 22 0,-2 1-13 0,5 0 12 15,3 0 9-15,0 0 12 0,0 0-23 16,6 0-7-16,0 0-12 0,-3 0 3 0,-3 0 23 16,0 0-18-16,0 0-19 0,0 0-34 0,0 0-15 15,0 0 9-15,0 0 13 0,-3 0 1 0,3 0-1 16,0 0-4-16,0 5 4 0,0-1 1 0,7 1 2 15,-3 0-8-15,3 2 30 0,-1 2-22 0,2 0-1 16,-2 3-2-16,2 2-44 0,-1 0 5 0,2 3-7 16,-1 1-7-16,2 0 7 0,-2 0 11 15,1-2-9-15,-1 1 5 0,1-3-9 0,1-1-9 16,-2-1 6-16,1-3 1 0,-4-1 6 0,4-2 4 0,-4 0-1 16,0-2-3-16,1-1-77 0,-4-2-56 15,1 1-40-15,-1-2-77 0,-1 0 49 0,4 0-21 16,-1 0-29-16,0 0-6 0,-1 0-58 0,2-3 52 15</inkml:trace>
  <inkml:trace contextRef="#ctx0" brushRef="#br0" timeOffset="-37662.97">7491 15736 102 0,'0'0'12'0,"0"4"18"16,-7-3 22-16,6 2 12 0,1-2-9 0,-3 2 8 15,3-2 9-15,0 0-3 0,0 1 19 16,0-2-7-16,0 2-16 0,3-2 7 0,2 0-5 15,-2 2-2-15,2-2-13 0,-1 0-9 0,-1 0-13 16,-1 0-13-16,-2 0 8 0,0 0 9 0,0 0 9 16,0 0 5-16,0 0-5 0,0 0-18 0,0 0-6 15,0 0 12-15,0 0 1 0,0 0 1 0,0 0 1 16,0 7-12-16,0-1 13 0,6 1 13 0,-1 1 2 16,2 1-6-16,-1 0-17 0,3 4-13 0,-1-1-10 15,2 2-2-15,-1 3 0 0,2 0 4 0,-3 0 2 16,4 3-2-16,-2-1-3 0,1 0-1 0,2-4 0 15,-4 1-4-15,1-2 4 0,2-1-2 0,-4-3-9 16,1-1-69-16,1 0-21 0,-5-4-79 0,1 2-90 16,-1-3-6-16,-1 0-56 0,-1-4 72 0</inkml:trace>
  <inkml:trace contextRef="#ctx0" brushRef="#br0" timeOffset="-31033.97">6881 14626 1 0</inkml:trace>
  <inkml:trace contextRef="#ctx0" brushRef="#br0" timeOffset="-30258.81">6776 14632 385 0,'5'-3'42'0,"-2"0"24"0,0 3 25 0,-3 0 46 15,0 0-16-15,0-1 23 0,0 1 7 0,0-1-11 16,0-1 17-16,0 1-14 0,0 0-21 0,0 1-19 16,0 0-25-16,0 0-24 0,0 0-2 0,0 0-6 15,0 0-16-15,0 5-11 0,0-1-11 0,0 1-2 16,0 2-6-16,0 0 11 0,0 4-5 0,0 0-4 15,0 5 4-15,0-1-6 0,6 2 9 0,-3-1-4 16,2 0 1-16,-3 1-4 0,3 0-4 16,-2-2 0-16,-1 0 0 0,2-2-3 0,-2 0-64 15,4-1-53-15,-1-2-54 0,-2-2-90 16,0-1-11-16,0-1-44 0,1-1-22 0,-1-3 80 0</inkml:trace>
  <inkml:trace contextRef="#ctx0" brushRef="#br0" timeOffset="-29559.06">7631 14375 350 0,'0'-2'56'0,"0"2"24"0,0 0 38 16,0 0 30-16,0 7-32 0,0 0-12 16,0 0-31-16,0 0 3 0,-6 0-7 0,0 1-2 15,1 2 2-15,-1 0-34 0,1-1-19 0,2 2-6 16,-1-1-6-16,3 0 17 0,1 5-3 0,0-3 0 16,6 1 0-16,-1 2-14 0,0-1-2 0,3 2 0 15,0-3-4-15,-2 3-6 0,0-1 8 0,-2-1-4 16,-1-1-6-16,0 0-20 0,-3-3-70 0,0 1-73 15,0 0-77-15,0-1-64 0,0-2 51 0</inkml:trace>
  <inkml:trace contextRef="#ctx0" brushRef="#br0" timeOffset="-29037.49">8153 14405 385 0,'5'0'35'0,"1"0"31"16,-2 7 14-16,2 0 6 0,0 1-34 0,0 4-27 15,-1 2-17-15,2 4-5 0,-3 2-1 0,4 1-3 16,-5 3-1-16,2-1 4 0,-2 2-1 0,2-1-3 16,-2 0-41-16,-1-4-73 0,1-2-71 15</inkml:trace>
  <inkml:trace contextRef="#ctx0" brushRef="#br0" timeOffset="11645.88">29533 9971 184 0,'0'0'17'0,"0"0"40"0,5 0 6 16,-4 0 8-16,3 4-13 0,-3-1-34 0,1 1 23 15,4 0 12-15,-3-1 2 0,0-2-7 0,0 3-7 16,1-2-8-16,-3 1 11 0,1-1 16 0,-1 1-12 15,1-2 0-15,-2 0-13 0,2 0 1 0,-2 0 5 16,0 1-1-16,3 0 18 0,-3-1 10 16,1 2-25-16,-1 0-1 0,0 0-18 0,0 1-20 15,2 0 25-15,1 0-9 0,-2-1-4 0,2 2 0 16,-1-3 0-16,1 3 38 0,1-1 20 0,0-1-5 16,0 2-13-16,-1-1-33 0,-2-1-9 0,4 0-3 15,-4 2 12-15,2 1 13 0,-1 0 6 0,0 2 5 16,-2 0-7-16,1 2-20 15,1 1-12-15,-2 2 23 0,2-1 4 0,-2 3 17 0,1-1 16 16,1 0-23-16,-1 0-8 0,7-2 53 0,5-1-24 0,1-3 34 16,11-3 32-16,9-5-68 0,7 0-4 15,13-12-28-15,12-5-43 0,10-8 5 0,11-6 9 16,7-5-7-16,9-6-2 0,2-4-149 0,2-6-94 16,-5-2-138-16,-3-2-130 0,-7-2-62 0,-10 1 43 15</inkml:trace>
  <inkml:trace contextRef="#ctx0" brushRef="#br0" timeOffset="14233.81">30558 9696 477 0,'-5'0'28'0,"2"0"40"16,-1 0 15-16,-1 5 28 0,2-5-10 0,-3 4-6 15,3-2-3-15,-2 1 18 0,1-3 33 0,2 0-33 16,-1 0-7-16,3 0-19 0,-4 0-13 0,4 0 10 16,0 0-1-16,0-4-20 0,0 4-42 0,0 0 1 15,-1 0 31-15,-1 0 5 0,-2 9 8 0,1 1-4 16,-4 4-27-16,1 4 0 0,-1 5-2 0,-3 3 3 15,-2 4-10-15,3 1-8 0,-7 2-4 16,5 2-4-16,-1-2-3 0,0-1 3 0,4-2-5 16,0-2 0-16,2-3 0 0,2-3-4 0,4-3 4 15,0-3 4-15,0-5-1 0,0-1 6 0,6-4 4 16,0-2-1-16,0-4 8 0,1 0-3 0,-1 0-1 0,3-9 4 16,-1-2-7-16,2-1-4 0,0-4-7 15,0-2-6-15,2-4-4 0,-3-1 1 0,4-2 5 16,0-3-4-16,-1-1 8 0,-2 1 0 0,2-1-1 15,1 2 5-15,-4 2-3 0,1 2 4 0,-1 5 2 16,-2 2-9-16,-3 4 7 0,3 5 26 0,-2 7 28 16,-1 0 14-16,-1 0-2 0,-1 11-32 0,-2 4-23 15,1 5-8-15,-1 2-1 0,0 6-1 0,0 1-3 16,0 2-5-16,0 1-2 0,0 0 9 0,0-1-9 16,0-2 5-16,0-3 2 0,0-3-5 0,0-3 9 15,0-2-8-15,7-4-3 0,-4-1 7 0,0-3 7 16,2-4 16-16,1 0 7 0,-1-4-9 15,3-2-14-15,-2 0-12 0,2-10 8 0,5-2 4 16,0-2 5-16,0-4 6 0,4-1-3 0,0-5-8 16,-1 0 2-16,1-2 3 0,1-3-12 0,-3-1 3 15,-2 0-3-15,3-1 0 0,-5 2 12 16,1 1 7-16,-4 3 10 0,0 3-9 0,-1 5-8 0,-3 3-14 16,-1 4-9-16,-1 10 11 0,-2 0 0 0,0 0 3 15,0 12-1-15,0 3-6 0,-8 4-1 16,4 5 3-16,-5 5 2 0,5 2 2 0,-1 2-1 0,0 0 6 15,1 2-7-15,0-1-9 0,3-2 7 0,-1-3-7 16,2-1 4-16,0-5 8 0,0-2-5 16,8-3 14-16,1-5 15 0,-1-3 18 0,1-2 10 15,1-4-7-15,-2-4-18 0,4 0-12 0,3-9-15 16,0-2 0-16,2-4 5 0,0-2 0 0,1-4-2 16,-2-1-8-16,1-5 0 0,0-1-13 0,-3-1 3 15,2-3 2-15,-2-3-2 0,-1-1-2 0,1-1 9 16,-1 2-2-16,-1 0 0 0,0 2 8 0,-4 6-8 15,-2 5 2-15,-2 4-4 0,0 5-1 16,-3 4-2-16,1 9-2 0,-2 0 7 0,0 0 5 0,0 12 5 16,0 4 0-16,-7 2-2 0,-2 7-5 15,5 4-1-15,-1 1-2 0,0 2-2 0,2 2 2 16,-2-1-3-16,2-2 3 0,3-1 3 0,0-2 2 16,0-3-3-16,0-2-2 0,0-4 0 0,0-3-5 15,4-5 8-15,-4-1 4 0,4-4 6 0,1-6-8 16,-1 0 2-16,4 0-4 0,1-7-8 0,3-3 5 15,3-2-10-15,1-5 7 0,5-3 3 0,0-2 3 16,1-4-1-16,0-1-2 0,0-3-2 0,-3 1 2 16,0-2 5-16,-3 1 0 0,-2 1-3 0,-5 5 1 15,1 2 2-15,-4 5-3 0,-3 3 6 0,-1 6-1 16,-2 8-2-16,0 0-2 0,-9 5 2 0,1 7-3 16,0 2-2-16,-2 5 0 0,-2 4 0 0,4 1 0 15,-1 2 5-15,0 1 1 0,6-2-4 16,3-2 1-16,0-2-3 0,0-2 3 0,9-3 14 15,-1-5 9-15,4-1 10 0,-2-6 26 0,3-1-5 16,0-3-10-16,1 0-11 0,1-9-28 0,2-3-6 16,-1 1 1-16,1-6 2 0,-3 0 0 15,2-1-2-15,-3 0 5 0,-1-2-5 0,-2 1-1 16,-2 1 6-16,-1 2-3 0,-2 2 1 0,-2 1 2 16,1 4-14-16,-3 2 6 0,1 2 3 0,-2 5 2 0,0 0 6 15,0 7-3-15,0 3 0 0,-7 2-6 16,3 2 1-16,-2 3 0 0,1 0-3 0,2-1 5 15,-1 0-3-15,1-2 6 0,2 0 5 0,1-3-5 0,-4 0-10 16,4-3-35-16,-1 0 3 0,-1-2-37 16,0-1-40-16,1 0-39 0,-5-4-80 0,3 2-40 15,-2-2-66-15,-1-1-83 0,1 0-100 0,0 0-115 16,-1-5 0-16</inkml:trace>
  <inkml:trace contextRef="#ctx0" brushRef="#br0" timeOffset="27725.28">24559 14782 483 0,'4'0'0'16,"-1"0"25"-16,1 0 32 0,-4 0 36 0,1 0 21 16,1 0-13-16,0 0-16 0,-2 0-30 0,3 0 13 15,0 0 27-15,-1 0-22 0,-1 5 18 0,1-5-1 16,-2 0 4-16,0 4 18 0,0-4-1 0,0 0-19 16,0 2-22-16,0-2 3 0,0 0-14 15,-5 0-7-15,5 2-14 0,0-2-2 0,0 0-4 16,0 0-6-16,0 0 2 0,0 0-9 0,0 0 1 0,0 0-1 15,0 0-2-15,0 0 1 0,3 0-5 16,-3 0-2-16,2 0-9 0,-1 0 2 0,1 0 60 16,0 0 14-16,0 4 2 0,-2 2-3 0,0 0-54 15,4 1-21-15,-4 0 7 0,1 4-12 0,1-1-1 16,-1 2 2-16,-1 0-5 0,4 2 20 0,-4 0 8 16,1 0 3-16,1 1 4 0,1 1-8 0,-1-1 1 15,1-3 4-15,0 2 2 0,1-1-1 0,1-1-3 16,0-2 2-16,1-1 10 0,1-3 11 0,2 0 10 15,1-2 3-15,-1-4-7 0,7 0-8 16,2-7 9-16,4-2 0 0,3-6 17 0,6-2 0 16,4-4-16-16,7-5 2 0,8-2-21 0,3-3-6 15,8-2-4-15,3-4-17 0,6-1 2 0,6-3-6 16,2 0 4-16,4-1 2 0,-1 0 0 0,1 2-3 16,-5 0-4-16,2 1 2 0,-4 3-13 15,-5 2 8-15,-5 3 3 0,-3 4-6 0,-8 3 3 16,-7 5 0-16,-4 2-7 0,-8 3 4 0,-5 2 6 0,-9 3-6 15,-4 3 8-15,-4 0-2 0,-4 1-3 0,-5 2 0 16,1-1 5-16,-1 1-5 0,-4 2 0 0,0 1 0 16,0-1-3-16,0 1 11 0,0 0-6 15,0 0 1-15,0 0-3 0,0 0-5 0,-7 0 5 16,2 0 2-16,1 0 3 0,1 5 0 0,0-1-10 0,-1-3 3 16,3 2-8-16,-3-2 0 0,1 1 2 15,2-1-7-15,-3-1 8 0,4 1-5 0,-1-1 2 16,-1 1-10-16,1 1-22 0,-1-2-12 0,-1 0-15 15,2 0-11-15,-2 2-18 0,-1-2-2 0,1 2-43 16,0-1-3-16,0 1-55 0,-2 1-46 16,2-1 7-16,-3 0-46 0,-1 1-2 0,2-2-16 0,1 1-47 15,-4 0-23-15,-2 0 78 0</inkml:trace>
  <inkml:trace contextRef="#ctx0" brushRef="#br0" timeOffset="35150.68">25411 13347 178 0,'2'0'18'0,"1"0"25"16,-3-3 20-16,0-1 4 0,0 1-16 0,0 0-21 15,0 2-15-15,-5-2 7 0,5 1 4 0,-5-1-6 16,5 1 1-16,0 1-10 0,-1-1 19 0,-3 1 21 16,4 0-6-16,0-1-5 0,0 1-20 15,0 0-24-15,0-2-3 0,0 2 26 0,0-1 8 16,0 2 20-16,-1-3 4 0,1 2-18 0,-2 0-14 15,1 0 5-15,1-2 23 0,0 2 12 0,0 0-8 16,0 0-16-16,0 1-25 0,0-3-10 0,0 3 9 16,0-2 22-16,0 2 16 0,0 0-3 0,0 0-1 15,0 0-27-15,0 0-16 0,0 0-4 16,0 0 0-16,0 0 2 0,-8 0-8 0,3 0 10 16,0 5 0-16,1-2-4 0,-1 1 12 0,-2 1-10 0,1-1 6 15,0 2 8-15,0-1-5 0,1 2 7 0,-3 3-14 16,0 1 4-16,2 1 0 0,-1 1-6 15,-1 2 6-15,-1 2-26 0,3 1 28 0,-2 2 2 16,1 0 0-16,0 1 0 0,0 2-30 0,2 0 24 16,1-2-19-16,0 1 17 0,1 0 2 0,2-1-24 15,1-3 22-15,0-1 2 0,0-3-2 0,8 0 2 16,-4-2 51-16,6-3 2 0,-1-1 7 0,2-4-1 16,2-2-53-16,1-2-2 0,2 0 38 0,0 0 32 15,3-9 3-15,-5-2 19 0,3-3-23 0,1 2-23 16,-1-5 13-16,-2-3 9 0,0-1 6 15,0-4-7-15,-1-4-17 0,-5-1-28 0,-1-2-19 16,-3-2-9-16,-5 0 4 0,0-1-2 0,0 1-4 0,-9 3 11 16,-4 4-7-16,-1 4-2 0,-1 2 4 15,0 4-4-15,-1 4 0 0,-3 3 0 0,0 3 0 16,3 2 2-16,-3 3-6 0,5-1-35 0,-3 3-70 16,0 0-78-16,4 0-60 0,0 0-50 0,0 8-19 15,5-1-62-15,2-2 26 0</inkml:trace>
  <inkml:trace contextRef="#ctx0" brushRef="#br0" timeOffset="35670.91">25968 13279 591 0,'0'-4'41'0,"0"1"47"0,0 3 37 15,-7 0 14-15,1 0-17 0,-1 0-29 16,0-5-33-16,0 2-8 0,-1 3-25 0,3 0-12 16,-4 0 3-16,1 0-6 0,-1 6 7 0,-2 3 15 15,1 3 7-15,1 2 5 0,-4 6-14 0,4 1-24 16,-1 4-12-16,2 0-6 0,-1 1 10 0,2 1 2 16,3-1-2-16,0 0 0 0,4-3 6 15,0-1 0-15,0-2 2 0,8-2-4 0,0-3-8 0,5-2 0 16,1-4-2-16,2-2 12 0,0-3 40 0,3-4 5 15,3 0 26-15,-1 0 9 0,-1-10-33 0,2 0 22 16,-3-4-6-16,2-1 1 0,-5-3 15 16,1-1-17-16,-3-3-12 0,-1-1-18 0,-2-3-22 15,-3 0-10-15,-2-1-8 0,-1-1 4 0,-5 0-6 0,0 2 4 16,0 2 0-16,-7 1-4 0,-3 5-1 16,2 1 5-16,-5 5 2 0,-1 2-4 0,-1 3 4 15,-2 2-8-15,-2 3-59 0,2 2-45 0,-2 0-74 16,0 0-57-16,1 6-17 0,1-1-48 0,-2 1-58 15,3-1 22-15</inkml:trace>
  <inkml:trace contextRef="#ctx0" brushRef="#br0" timeOffset="36686.65">26466 13214 259 0,'0'0'22'0,"0"0"27"15,0 0 9-15,0 0 7 0,0-3 28 0,0 1-19 16,0 2 2-16,0-3 26 0,0 2-49 16,0 0-3-16,0 1 24 0,0-3-16 0,0 3 3 15,0-1-8-15,0 0-36 0,0-1 16 0,0 2 23 0,0 0 16 16,0 0 6-16,0 0-39 0,0-1-47 15,0-1 26-15,0-1 4 0,0 1 9 0,0 0 19 16,0-1-36-16,0 1-8 0,0-1 8 0,0 1 2 16,0 2 6-16,0 0 1 0,0 0-15 0,0 0-4 15,0 0-8-15,0 0 0 0,0 0 4 0,0 5 59 16,0 0 4-16,0 3-6 0,0 2 3 0,0 6-54 16,0 0-6-16,0 6 2 0,0 5 2 0,-7 5-6 15,2 1 6-15,1 1 4 0,-3 3-4 0,1 1 3 16,2 1-9-16,-1-1-2 0,0-1-7 0,0-3 9 15,0 0 6-15,4-3 2 0,-4-2 9 0,4-2-9 16,-2-4-4-16,1-3-2 0,0-2-4 0,1-3 8 16,1-2 2-16,0-4-4 0,0 0 3 0,0-4-9 15,0-1-3-15,0-2 5 0,0-1 0 16,0 1 42-16,0-2 2 0,0 0 2 0,0 0-4 16,0-5-40-16,0-1 0 0,0 0-2 0,0-1 4 15,0-1-2-15,5-1 0 0,-2 0 0 0,-2-1-2 16,4 0 4-16,-5 2-36 0,1 0-45 0,-1-1-57 15,0 2-84-15,0 0-44 0,0 0-63 0,0-1-35 16,-6 3 54-16</inkml:trace>
  <inkml:trace contextRef="#ctx0" brushRef="#br0" timeOffset="41600.14">27237 13276 205 0,'5'0'0'16,"-1"-2"-4"-16,-2-1 6 0,1 1 18 0,1-1 29 16,-4 2 17-16,1 0 0 0,1-1-18 0,-2 2-24 15,0-3-1-15,0 3 23 0,0-1 15 0,0 0-3 16,0 1-11-16,0-2-19 0,0 1-8 0,0 0 14 16,0 1 13-16,-3-1 4 0,3-1 3 0,-4 2 1 15,4-2-12-15,0 1 0 0,0 1 1 16,0-1-23-16,0 0 0 0,0 0-10 0,0 1-11 15,0 0 10-15,0-1-2 0,0 1-1 0,0-2 24 16,0 1 4-16,0 1 10 0,0 0-5 0,0 0-12 16,4 0 1-16,-1 0 3 0,0 0 17 0,-1 5-13 15,-1-2-10-15,-1-1-10 0,0 0-20 0,0-1 4 16,0 0 2-16,-6 2-2 0,-1-1 0 0,2 4 8 16,-4 1-8-16,3 1-4 0,-1 3-2 15,-1 3-6-15,2 2 6 0,-1 2 8 0,0 2-2 16,1 3 6-16,-2 0-2 0,2 2-2 0,3 0 2 0,-2 0-6 15,1 0 2-15,3-1-2 0,1-1 8 16,0-1-6-16,6-3 2 0,1-2 0 0,3-2 24 16,2-1 37-16,3-3 8 0,1-3 2 0,3-3-21 15,2-5-17-15,-1 0 6 0,6 0 22 0,-1-9 13 16,-3 0-2-16,0-4 16 0,2-3 7 0,-4-2-25 16,-4-1-11-16,0-3-31 0,-5-2-34 0,-4-3 8 15,-3-1-2-15,-4-1-4 0,0 0 9 0,-11-2-11 16,-3 1-1-16,-2 1-1 0,-3 2-10 0,0 3 12 15,-1 0-1-15,-2 4 10 0,1 3 4 0,0 3-1 16,3 2-68-16,-2 3-65 0,5 1-63 16,0 4-77-16,7 2-16 0,-2 1-50 15,1-1-55-15,5 2 24 0</inkml:trace>
  <inkml:trace contextRef="#ctx0" brushRef="#br0" timeOffset="42056.21">27886 13155 677 0,'2'-1'34'0,"-2"1"29"0,0 0 31 16,2 0 29-16,-2 0-31 0,0 0-24 15,0 0-16-15,0-4-29 0,0 4 12 0,0 0 35 16,0 0-9-16,0 0 5 0,0 8-1 0,0 3-5 16,-6 0 6-16,1 4-3 0,2 1 25 0,0 5-26 15,0-1-17-15,-1 3 5 0,3 1-38 0,-3 2-5 16,0 3 1-16,-1 2 2 0,4 0-5 0,-4 1 1 16,2 0-2-16,1-1 0 0,-1-1 7 0,0-2-7 15,3-1 9-15,-4-4-18 0,3-2-51 0,-2-3-61 16,-2-2-88-16,4-1-73 0,-2-4-56 0,-1-3-22 15,4-1 48-15</inkml:trace>
  <inkml:trace contextRef="#ctx0" brushRef="#br0" timeOffset="42691.75">28401 13194 533 0,'0'0'48'0,"0"0"8"16,0 0 22-16,0-5 17 0,0 5-19 15,-6-5 15-15,6 1-4 0,-5 2-19 0,5 1-19 16,-4-1 21-16,4 0-10 0,0 2 20 0,0 0 13 0,0 0-48 15,0 0-5-15,0 5-12 0,0-1-18 16,0 1 4-16,-7-1-4 0,1 0-6 0,-1 0-2 16,1 1 7-16,-1-1-3 0,0 4 6 0,-1-2-4 15,0 4-6-15,0 1 8 0,0 0-14 0,0 2 2 16,2 1 2-16,-1 2-2 0,-4 1 10 0,7 1-4 16,-4 1 0-16,1 1 0 0,1 0 0 0,-2 1 0 15,5-2-2-15,-2 3 0 0,4 0 0 0,-3-2 2 16,4-1 8-16,0 0-2 0,0-2 0 0,12 2-5 15,-3-4-3-15,0-2 0 0,4-2-4 0,3 0 6 16,-2-5-8-16,7-1 0 0,-4-2-2 0,7-3 0 16,0 0 59-16,-3-10 43 0,5 0 66 15,-5-2 37-15,2-2-13 0,-2-3 9 0,-2-3-22 0,0-1-29 16,-3-2-50-16,-4-1-48 0,-1-1-43 16,-4-2-10-16,-7 0 9 0,0 1-7 0,0 0 8 15,-10 0 6-15,0 3-9 0,-7 1 7 0,0 4 2 16,-5 2-16-16,-2 2-41 0,-3 3-102 15,-4 0-120-15,-3 5-108 0,1-1-50 0,0 2-19 16,3 2-33-16,0 1 88 0</inkml:trace>
  <inkml:trace contextRef="#ctx0" brushRef="#br0" timeOffset="44559.68">25096 13095 225 0,'3'2'-5'0,"1"1"-6"15,-3-1 46-15,1 1 23 0,0 1 4 0,-2 2 6 16,1 0-38-16,1 2-25 0,-2 0 1 0,1 3-5 15,-1-1-9-15,2 2-1 0,-2-2-2 0,3 1 7 16,-2-1 6-16,-1 0 3 0,2 0 2 0,-1-2 2 16,1-1-2-16,0 1-3 0,-1-2 0 15,-1-2-6-15,4 0-5 0,-4-3 0 0,0 2 7 0,1-3 0 16,-1 0 7-16,0 0 29 0,0 0 19 0,0 0 13 16,0 0-8-16,0 0-30 0,0-5-28 15,0 0-9-15,0 0 10 0,0 1 5 0,0-3 1 0,0 1-3 16,0 0-6-16,0 0-6 0,0-2 1 15,0 2 5-15,0-2 0 0,0 1-2 0,0 0 9 16,0 0-9-16,0 1 2 0,0-1 0 0,0 2-7 16,0-1 1-16,3 1 4 0,2 0 8 0,-2-1-1 15,2 1 1-15,-2 1-4 0,0-1-6 0,0 0-3 16,1 1 3-16,-3 1 4 0,4 1 0 16,0-1 4-16,0 2-4 0,1 0 0 0,-2-1 5 0,1 2-6 15,2-2-3-15,-3 2 0 0,6 0 1 0,-4 0 4 16,0 0 9-16,1 0-9 0,2-1 1 0,1 0 0 15,-2 0-10-15,1 0 5 0,4 0-5 16,-2-1 12-16,1 1 2 0,1-2 32 0,3 2 19 16,-5 0-11-16,0-1-2 0,1 2-27 0,-2-1-19 15,0-1 2-15,2 1 6 0,-1 0-2 0,1 1-1 16,2-1-3-16,-1 0 0 0,4 0-4 0,0-1 8 16,2 1-4-16,1 0 4 0,-2-2 0 0,3 1-13 15,1 0 9-15,-3 0-6 0,1 1 1 0,1 0 5 16,-4-1-2-16,4 0 0 0,-4 1 4 0,1 0 3 15,-1-2 2-15,-3 2-3 0,3-2-2 0,-1 1-6 16,0-1-3-16,0 1 7 0,3-1 0 0,0 0 3 16,3-1-1-16,2 1-4 0,-2 1 1 0,2-1-5 15,3 0 3-15,-4-1 3 0,4 1 2 0,-3 1 1 16,-2 0-3-16,-1 2-4 0,-3-1 4 16,-3-1-3-16,-1 1 12 0,-3 0-7 0,-1 1-6 15,-2 0 4-15,1 0-12 0,-3 0 10 0,2-1 0 16,-1 1 9-16,2 0 2 0,-4 0 0 0,4-1-7 15,-1 0-7-15,5 1 7 0,0-2-2 0,0 2 7 16,0-1-5-16,3 0-1 0,-2 1-4 0,3 0-3 16,-4-3 6-16,5 3-9 0,-6-2 9 0,1 1 0 15,0 1 0-15,-4-1 4 0,2 1-3 16,-3 0-2-16,2 0 2 0,-4-2-1 0,0 2 0 16,-3 0 0-16,4 0 0 0,-3 0 2 0,0 0-2 0,1-1 2 15,1 0-4-15,1 1 0 0,2 0 2 16,0-1 6-16,3 0-4 0,0-1 1 0,-1 1-1 15,5 1-3-15,-5-1 6 0,3 1-3 0,-5 0 0 16,-1 0 2-16,0 0 45 0,-2 0 8 0,-4 0-4 16,1 0-4-16,-3 0-53 0,0 0 0 0,0 0 6 15,0 0 6-15,0 0 5 0,0 0-11 0,0 0-4 16,0 0-2-16,0 0-1 0,7 0 3 0,-2 0 2 16,-2 0 2-16,-2 0 5 0,4 0-3 0,-4 0-4 15,2 0-6-15,1 0-3 0,-3 0 1 0,1 0 6 16,-1 0 2-16,3 0-2 0,-3 0 6 0,-1 4 2 15,0-2 56-15,4 2 8 0,-4 0-4 0,0-1 0 16,0 2-60-16,0 1-4 0,0-1 12 0,0 3-4 16,0 0 13-16,0 1-13 0,0 0-2 15,0 0 2-15,-4 0-10 0,4-1 12 0,-5-1-10 16,5-1-2-16,-3-1-2 0,3 0 0 0,0-3-2 16,0 1 4-16,0-1 4 0,0-1-4 0,0 1 16 15,0 0-6-15,-1-1-2 0,-1 0 2 0,0-1-14 16,2 0 0-16,-1 0 4 0,-1 0-16 15,1 3-76-15,-4-3-49 0,1 0-63 0,2 0-64 0,-1 0-30 16</inkml:trace>
  <inkml:trace contextRef="#ctx0" brushRef="#br0" timeOffset="45875.61">27116 13001 191 0,'7'0'20'0,"-4"0"27"0,-3 0 17 0,4 0 6 16,-4 0-23-16,0 0-22 0,0 4-18 15,0 1-11-15,0 1 8 0,0 1-2 0,0 0-1 16,-5 2 6-16,0 1-5 0,5-1-2 0,-4 1-7 16,4-3-2-16,-2 0 4 0,2-2-2 0,0 2 12 15,0-4 4-15,0 0-4 0,0-1 2 0,0 0-5 16,0 1-2-16,0-1 1 0,0 1-4 0,0-3 0 15,0 0 3-15,0 0 2 0,0 0 10 0,0 0 13 16,0 0 38-16,0 0-6 0,0 0-6 0,0 0-15 16,0-4-40-16,0 4 8 0,0-5 5 0,0 2-1 15,0-1-3-15,0 1-7 0,0-3-3 16,6 1 6-16,-1-1-1 0,-2-2 0 0,0 1-1 16,2 0-9-16,0 0-1 0,0 0 2 0,-4 0 9 15,4 2 6-15,-2 0 1 0,-2 2 4 0,3-1-5 16,-3 1-3-16,2 1 1 0,1-1-4 0,-3 2 0 15,3-1 2-15,0 1 0 0,1-1-4 0,1 0 2 16,-1 0-2-16,1 1-4 0,2 0 10 0,1 1-8 16,3-3 1-16,-3 3 14 0,4-2-8 15,0 1 45-15,-1 0 19 0,2-1-4 0,0 1 5 16,1 0-40-16,0 0-18 0,1 0-6 0,2-1-1 16,-2 1-3-16,2 0 0 0,-1-2-7 0,5 1-1 15,-2-1 5-15,2 1 1 0,2-1 4 0,0 1-6 16,2 0 8-16,1-2-4 0,2 1 4 0,-4 1 1 15,2-1-12-15,-2 1 5 0,1-1-2 0,-1 1 4 16,-4-1 8-16,1-1 41 0,0 1 2 0,-5 0 1 16,4 1-8-16,-3 0-52 0,2-1 6 0,-1 1-4 15,-2-1 12-15,4 1 2 0,-4 0-4 0,1-1 2 16,0 1-8-16,3 1 7 0,-2 1-5 0,1-2 0 16,0 0 0-16,-2 2-5 0,4-3 7 0,-1 3-2 15,1-1 2-15,-1 0 7 0,1-1-7 0,-1 2-4 16,-3 0-2-16,-2 0-4 0,0 0 1 0,-2-1 12 15,-3 0-1-15,0 1 59 0,-3 0 13 0,0 0-9 16,0 0 9-16,0 0-58 0,-1 0-14 0,2 0 4 16,-1 0-10-16,1 0-4 0,5-4 6 15,1 0-4-15,0 1 4 0,5 3 3 0,2-1-6 16,0 0-1-16,-2-1 2 0,1 1 4 0,-2 0 0 16,-3 1 4-16,-2 0-4 0,-5-1-2 0,-2 1 6 15,-2 0-2-15,-1-2 0 0,-2 2 2 0,1 0-10 16,-2 0-2-16,-1 0 4 0,0 0-4 0,2 0 6 15,-1 0-6-15,-1 0 6 0,2 0 0 16,0 0 10-16,-1-2-2 0,-1 2-6 0,2 0 2 0,1-1-12 16,-1 1 10-16,-1-1 4 0,3 1-10 0,-4 0 2 15,1 0-2-15,1 0-8 0,-1 0 12 16,-1 0-4-16,0 0-12 0,0-1 24 0,0 1-4 0,0 0 2 16,0 0 12-16,0 0-36 0,0 0 14 15,0 0 4-15,0 0 0 0,0 0 10 0,0 0-20 16,0 0-4-16,0 0 8 0,0 0 1 0,0 0 14 15,0 0-3-15,0 0 0 0,0 0 4 0,0 0-16 16,6 0 8-16,-6 3-10 0,0-3 8 0,0 2 10 16,0-2 50-16,0 3 9 0,0-2-5 0,0-1-3 15,0 3-51-15,0-1-1 0,0 1-9 0,0-1 6 16,0 3 0-16,0 0 4 0,0 0 7 16,-6 2-2-16,5 0-3 0,-2 2-8 0,-1 0 50 15,3 1 9-15,-2 1 0 0,-1-1 6 0,-1 2-52 16,2-1-11-16,2 1-1 0,-4 1-1 0,1 0-4 15,0 0-4-15,1 0 6 0,-2-5-11 0,4 2 14 16,-3-2 3-16,1-2-6 0,0 1 7 0,-1-3-7 16,2-1 0-16,-1 1 2 0,0 0 5 0,-1-3-3 15,4 2 1-15,-1 0-7 0,-2-1-64 0,3 0-81 16,-4 0-101-16,4 1-100 0,-1-3-97 0,-1 0 37 16</inkml:trace>
  <inkml:trace contextRef="#ctx0" brushRef="#br0" timeOffset="47678">29558 13034 612 0,'0'0'56'0,"3"-2"62"0,1-5 21 16,-1 3 35-16,-3 1-15 0,0-4-43 0,0 7-8 16,0 0-23-16,0 0-7 0,0 0-5 0,0 0-10 15,0 0-12-15,0 0-30 0,0 0 4 0,0 0 46 16,0 7 5-16,-7 0-3 0,2 5 33 0,-2 2-41 15,1 3-3-15,-3 6 3 0,1 2-50 0,-2 5-4 16,0 1 0-16,0 2-4 0,0 3 0 16,0 1-1-16,0 0 3 0,2-3-2 0,-1 0 1 15,3-3 5-15,-1-3-8 0,3-2 2 0,-2-2-5 0,2-3-6 16,1-2 4-16,2-4 2 0,1-2 0 0,-4-2 2 16,4 0 2-16,0-5-3 0,0-1 1 15,0-1-61-15,0-2-55 0,0-1-48 0,0-1-82 16,0 0-13-16,0 0-14 0,0-4-22 0,0-1-46 15,5 0 20-15</inkml:trace>
  <inkml:trace contextRef="#ctx0" brushRef="#br0" timeOffset="48026.68">30068 13066 684 0,'3'-2'34'0,"-3"2"34"16,1 0 33-16,2 0 24 0,-3 0-4 0,0 0-32 16,0 0 4-16,0 7 3 0,0-2-29 0,0 1 12 15,0 0-17-15,-6 3 22 0,0 3 5 0,-1 3-15 16,-1 0-19-16,-3 4-50 0,2 2-1 0,-2 4-2 15,-2-1 2-15,2 1 4 0,1 1-8 0,1-1 5 16,1 0-8-16,2 0-5 0,-2-3 6 16,2-1 4-16,-1-1 7 0,4-1-3 0,-2-1 0 15,2-1-2-15,0-1 0 0,0-2 9 0,-2-2-3 16,4-2-4-16,-4 0 3 0,2 0-13 0,-1-3-42 16,1 1-63-16,2-4-59 0,-1 1-41 0,0-1-29 15,-1 0-13-15,0-3-29 0,0 2-5 0</inkml:trace>
  <inkml:trace contextRef="#ctx0" brushRef="#br0" timeOffset="48384.07">30600 13059 897 0,'0'-3'56'0,"0"1"17"0,2 2 14 16,-2 0 8-16,0 0-35 0,0 0 26 15,0 0-3-15,0 0 4 0,0 5-6 0,0 0-12 16,-6 2 31-16,-1 1-10 0,1 4-12 0,-1 4-32 15,-2 3-35-15,0 2 1 0,1 4-5 0,-2 3 5 16,-1 1-8-16,2 4 3 0,0 1 1 0,0-1 1 16,1 1 5-16,2-1-3 0,-1 0 1 0,3-2-1 15,-4-1-5-15,3-2 3 0,-1-3-5 0,3-2-4 16,-2-2-55-16,2-4-81 0,-3-2-78 0,-1-2-69 16,2-3-9-16,1-2-37 0,-1-4 12 0</inkml:trace>
  <inkml:trace contextRef="#ctx0" brushRef="#br0" timeOffset="49574.98">29383 12835 329 0,'0'5'26'0,"0"1"14"0,0-1-3 0,0 1 3 16,0 0-27-16,0 2 5 0,-7-1 50 0,2-1 2 16,2 2-1-16,-1 1-19 0,1-1-48 0,1 1-9 15,-1-1 1-15,0-1 3 0,1 4 7 0,-1-2 10 16,1 0-1-16,1 0-6 0,1-1-10 0,-4 0-5 15,4 1 5-15,-1-2 5 0,-1 0-1 0,2-2-1 16,0 0-2-16,0-2-3 0,0-1 7 16,0 1-2-16,0-2 5 0,0-1 3 0,0 0 1 15,0 0-5-15,0 0-6 0,0 0 0 0,0-4-9 16,7-1 11-16,-4 0 2 0,2 0-2 0,-4 0 9 16,3 0-7-16,-1 1-6 0,0-3 2 0,1 2-5 15,-1 0-2-15,-1-2 5 0,1 1-3 16,-1-1 5-16,0 1 5 0,1-1 3 0,-3-1 5 0,1 2-9 15,1-1 0-15,0 0-10 0,-2 0-1 16,3 1 33-16,-2 1 15 0,4 0 7 0,-4 1-2 0,2 0-29 16,2 1-22-16,-1 1 1 0,0-1 3 15,1 1 3-15,2 0 3 0,-1-1 7 0,-2 2 42 16,4-1 5-16,-1 1 5 0,2-1-13 0,1 1-43 16,-1-1-3-16,5 2-5 0,-1-1 6 0,3 0 0 15,0 1 1-15,1-1 13 0,1 1 7 0,0 0-2 16,4 0-1-16,2 0-11 0,2 0-5 0,2 0 0 15,4 0-8-15,3 0 0 0,-1 0-2 0,9 0 2 16,0 0 4-16,5 0 2 0,3 0 7 0,3 0-1 16,1 0 6-16,4 0-6 0,-1 0-8 15,2 0-2-15,-6 0 0 0,2 0 63 0,-1 0 6 0,-6 0 2 16,-3 0 0-16,-7 0-59 0,-5 0-6 16,-4 0 2-16,-5 0-8 0,-3 0 4 0,-3-3-4 15,-7 0 2-15,1 1 2 0,-2 0-2 0,-1-1 0 16,-1-1-4-16,2 1 1 0,-1 0-8 0,-1 1 11 15,5 0 4-15,-1-1 6 0,0 2 0 0,-1-2-3 16,0 2-9-16,-2 0-8 0,2-1 6 0,-4 1 2 16,-4 1 6-16,-1 0-4 0,0 0-2 0,-3 0-10 15,2 0 2-15,-2 0 3 0,0 0 11 0,0 0 2 16,0 0-2-16,0 0-1 0,0 0-11 0,0 0 2 16,0 0 0-16,0 0 4 0,0 0 4 0,0 0 0 15,0 0-4-15,0 0 2 0,0 0-6 16,0 0 0-16,0 0 4 0,0 4 0 0,0-3 4 15,0 2 32-15,0-1 44 0,0 2 4 0,0 0 3 16,0 0-33-16,0 0-42 0,0 2 15 0,0-1 33 0,0 3 6 16,0-1 0-16,-3 2-21 0,-2 0-34 15,1 1-1-15,1 1-1 0,-1 2 2 0,-1-1-1 16,4 3-8-16,-2-1 7 0,3 0 0 0,-4 2 0 16,4-4 4-16,0 3-6 0,0-1-1 15,0-1 5-15,0-3 0 0,0 1-2 0,0-4 2 16,0 0-5-16,0-2 1 0,0-1 2 0,0-2-3 0,-6-1-12 15,2-1-72-15,-3 0-50 0,2 0-91 0,-1 0-75 16,0 0-2-16,-4 0-66 0,2 0-32 16,0-6 83-16</inkml:trace>
  <inkml:trace contextRef="#ctx0" brushRef="#br0" timeOffset="51208.36">26903 6747 191 0,'8'-3'12'0,"2"0"38"15,-2 1 23-15,1 2 0 0,-4-3-12 0,-2 3-29 16,0 0-11-16,-3 0 20 0,0 0 17 16,0 0-6-16,0 0-5 0,0 0-16 0,0 0-20 15,0 0 0-15,0 0-13 0,0 0-3 0,0 0 3 16,0 0-2-16,0 0 65 0,0 0 15 0,0 4-9 16,0 0 4-16,0-1-58 0,7 2-17 0,-2 0 8 15,1 1-10-15,-3-1 3 0,2 2 6 16,-1 0 5-16,-2 0 7 0,1 0 2 0,2 0-6 0,-2 1 4 15,2-2 1-15,-4 2-5 0,2-1 1 16,1 0-1-16,0 1 2 0,1-1-1 0,-1 1 1 0,0-2-13 16,4 0 48-16,-2-2 40 0,4 0 6 15,2-1 2-15,3-2-54 0,2-1-38 0,4 0 22 16,4 0 57-16,7-9 3 0,1-1-7 0,3-3-30 0,7-1-51 16,1-1 71-16,3-3 9 0,3-1 2 15,2-2-2-15,-3 1-72 0,-2 0-4 0,-3 2-4 16,-4-1 4-16,-5 4-2 0,-8 1 0 0,-7 2 5 15,-6 3-1-15,-5 3 2 0,-9 1 0 0,0 5-18 16,-9 0-73-16,0 0-72 0,-5 8-83 0,-1 0-91 16,-2 0-20-16,-2 3-47 0</inkml:trace>
  <inkml:trace contextRef="#ctx0" brushRef="#br0" timeOffset="80902.58">31376 13073 150 0,'0'0'8'16,"2"0"4"-16,0 0 2 0,-1 0 1 0,-1 0 13 15,0 0 15-15,0 0 7 0,0 0 4 0,0 0-15 16,0 0-20-16,0 0-16 0,0 4 8 0,-6-2 7 16,1-1 12-16,1 1 20 0,-1-1-7 0,2 1-6 15,-2-1-8-15,2-1-11 0,3 0 0 0,-4 0-7 16,4 0-2-16,-1 0-3 0,1 0-8 0,0 0 2 15,0 0 0-15,0 0 2 0,0 0 11 0,0 0-8 16,0 0 1-16,0 0-3 0,0 0-5 0,0 0 12 16,0 0 4-16,0 0 14 0,0 0 5 0,0 5 2 15,0-5 0-15,0 0-9 0,0 0 2 0,0 0 3 16,0 0 13-16,0 0 5 0,0 0-9 16,0 0-12-16,0 0-3 0,-4 0 8 0,4 0-4 15,0 0 15-15,0 0 12 0,0 0 11 0,0 0 10 16,0 0-20-16,0 0-17 0,0 0 2 0,-7 0 23 15,1 0 20-15,-2 5-11 0,-2-1-21 0,-2 1-34 16,-1 2-11-16,0 1 5 0,0 1-1 0,2 3 3 16,-1 1 4-16,1 2-7 0,1 0 1 0,1 2 1 15,2 0-10-15,4-2 5 0,2 2-5 0,1 0 2 16,0-1-2-16,0-2 9 0,8-1-7 0,1-1 5 16,5-2 2-16,1-2-15 0,0-2 4 0,1-2-6 15,6-3-5-15,-1-1 11 0,2 0 7 16,0-5 5-16,-3-4 25 0,2 0 38 0,-6-3 18 0,3-2-4 15,-4-2-4-15,-2-1-14 0,-5-2 1 16,-1-2-9-16,-4 0-16 0,-3-3-15 0,0 5-36 16,-6 0 8-16,-4-2 1 0,-2 1-11 0,-1 2 6 15,-4 3 0-15,-4 1-2 0,0 1-2 0,-2 0 0 16,0 2-16-16,0 1-16 0,-1 3-33 0,1 1-49 16,3 1-41-16,1 3-34 0,2 1-51 0,8 1-33 15,1 0-4-15,3 0-18 0,0 0-10 16,5 0 4-16</inkml:trace>
  <inkml:trace contextRef="#ctx0" brushRef="#br0" timeOffset="81371.4">31909 13037 490 0,'0'0'55'0,"-4"0"20"15,0 0 34-15,1 0 30 0,0 0-29 0,-5 5-15 16,4 0-17-16,-4-1-7 0,1 3-7 15,1-1 8-15,-3 1-10 0,0 1-14 0,1 1-11 0,-1 3-5 16,3 4-10-16,-2 1-10 0,1 1-12 0,3 2-6 16,-4 1 8-16,6 3 0 0,1-4 6 0,1 1-2 15,0-2-8-15,0 1-2 0,11-6-4 0,-3-1 4 16,3-3 4-16,4-3 8 0,0-2 8 0,2-5 42 16,1 0 18-16,-1-6 20 0,2-3 26 0,-2-1-24 15,4-3 25-15,-5-3 4 0,-1 0-34 0,-2-2-9 16,0-2-15-16,-4 1 11 0,-2-2 1 15,-2 1-19-15,-5 0-30 0,0 0-39 0,0 2 1 16,-9-1-10-16,-2 2 5 0,-1 2-8 0,-3 1 1 16,0 1 7-16,-1 1-10 0,-1 2-25 0,-1 1-12 15,-1 2-63-15,2 2-41 0,-1 3-49 0,4-1-59 16,5 0-10-16,-3 3-45 0,3 0-19 0,1 0-5 16</inkml:trace>
  <inkml:trace contextRef="#ctx0" brushRef="#br0" timeOffset="81868.59">32347 13075 598 0,'0'-4'34'16,"-4"4"31"-16,2 0 27 0,2 0 31 0,0-5-16 15,0 5-11-15,0 0-26 0,0 0-1 0,0 0 13 16,0 0-5-16,0 0 3 0,-6 0-26 0,-2 0-24 15,0 5-4-15,0 1 0 0,-2 2 4 0,1 4-9 16,-2 0-11-16,1 5-8 0,4 0-6 16,-3 1 8-16,2 3-8 0,4-2 8 0,1 2-6 0,2-2-2 15,0-1 8-15,9-2 4 0,0-4 6 0,2-1 0 16,3-4 7-16,4-4 16 0,0-3 12 0,5 0 19 16,-3-5 24-16,2-2-10 0,-2-6 15 15,0 0 11-15,0-3-22 0,-4-2-14 0,-2 0-26 16,-2-1-13-16,-1-1 9 0,-4 1 5 0,-5 0 2 0,-2 0-13 15,0 1-7-15,-9 0 3 0,1 3-12 16,-4-2-11-16,-1 3-16 0,0 1-13 0,-4-1-5 16,2 4-20-16,-4 3-17 0,5-3-29 0,-7 4-45 15,5 2-35-15,1 0-62 0,0 1-48 0,5 0-49 16,2 1-33-16,-1 2-17 0,6-2 71 16</inkml:trace>
  <inkml:trace contextRef="#ctx0" brushRef="#br0" timeOffset="82195.86">32966 12883 1077 0,'6'-5'49'0,"-2"0"84"0,1 2 83 16,-2-2 51-16,1 2 22 0,-4 1-57 0,0 2-17 16,0 0 10-16,0 0-48 0,0 0 21 0,0 9-48 15,0-3-46-15,0 3-8 0,-8 2-45 16,0 0-14-16,0 4-10 0,2-1-13 0,-2 4 1 16,0 3-3-16,-2 1-5 0,4-2 1 0,-2 3-8 15,2 0-10-15,-4 2 0 0,6 0-31 0,-3-1-32 16,2-2-52-16,2-1-64 0,0 0-49 15,0-3-27-15,0-3-14 0,0-2-29 0,3-2-5 0,0-3-16 16,0-2-22-16,0-2 5 0,0-3 36 16</inkml:trace>
  <inkml:trace contextRef="#ctx0" brushRef="#br0" timeOffset="82679.98">33316 12964 809 0,'0'-5'52'0,"0"3"43"16,0-5 34-16,0 4 19 0,0 1-13 0,0 1-45 15,0 0-25-15,0 1-3 0,0 0-10 0,-4 0 28 16,0 0 1-16,-3 5-17 0,2 1-27 0,-1-1-25 16,1 3-10-16,-3 1 7 0,0 1-5 0,0 4 2 15,0-1-2-15,-3 2-2 0,7 1 2 0,-4 1-6 16,3 2 4-16,0 1 2 0,2 1-4 0,3-1 3 15,0-3-8-15,0 4-7 0,9-1 16 0,-1-3 34 16,5-3 23-16,1 0 43 0,2-5 20 0,0-3-25 16,3 0 53-16,0-6 9 0,1 0-9 0,1-6 38 15,-4-3-43-15,-1-2-28 0,-3-5-10 0,-4-3-44 16,-1-1-26-16,-3-1-22 0,-5 1-22 16,0-3-7-16,-8 0-5 0,-5 1-3 0,4-2-13 15,-7 3-60-15,0-1-79 0,-4 1-65 0,-1 0-94 16,-1 0-41-16,-3 2-15 0,3 2-44 0,1 2-18 15,-3-1 49-15</inkml:trace>
  <inkml:trace contextRef="#ctx0" brushRef="#br0" timeOffset="84346.63">31092 12708 470 0,'0'-1'10'0,"0"-1"33"16,0 1 23-16,0 1 11 0,0 0 8 16,0 0-6-16,0 0 7 0,0 0 11 0,0 0 1 0,0 0-24 15,0 0-4-15,-6 0 10 0,3 0 2 16,-1 7 3-16,4 0-32 0,-1 0-25 0,-3 1-14 15,0 1 10-15,-1 0 21 0,2 4-1 0,-2-1-3 16,1 0-7-16,2 2-17 0,0 0-3 0,2 0-10 16,0 2-2-16,0-4 4 0,0 1-6 0,0-1 3 15,4-1-7-15,-4-4 1 0,4 1 7 0,2-1 0 16,-4-2 0-16,1-1-1 0,0-1-3 0,0-2 2 16,-3 0 2-16,4-1 0 0,-3 0-4 0,6 0 4 15,-6-4-8-15,4 0-2 0,-2 0 2 0,0-3-7 16,0 1 9-16,-1 1 2 0,1-3 4 15,-1 0 0-15,-1-1-2 0,-1 2-2 0,2-3-8 16,1 0 0-16,-1 1 2 0,-1-1 4 0,4 0 2 16,-2 0 0-16,-2 1 2 0,4-1-6 0,-1 2 0 15,-1-1-2-15,0 1 0 0,0 1 1 0,0 0 5 16,-1 2 8-16,2-2-6 0,-1 2-2 0,1 1-2 16,-4 1-2-16,3-1 0 0,-1 1 0 0,1 1 0 15,0-1 4-15,0 0-4 0,0 1 6 0,3 0-2 16,-2 2-2-16,0 0 8 0,1 0-2 0,2-1 2 15,-1 1-1-15,3 0-5 0,1 0 0 0,0 0 0 16,3-2 0-16,0 1 0 0,4 1-3 0,0-1-3 16,0 0 2-16,0 0 2 0,4 0 4 15,-2-1 8-15,0 1-3 0,3 0-1 0,0 1-2 0,0-3-6 16,5 1 2-16,-2 0 2 0,2 0 2 16,0 0-4-16,1 0 4 0,2-1 0 0,0 2-6 15,0-3 2-15,2 1 0 0,0 1 4 0,3-2 2 16,-2 0 11-16,2 1-7 0,3 1-10 15,-2-2 2-15,2 1-4 0,-2-1 4 0,1-1 4 16,-1 1 1-16,2 0-9 0,-3 0-5 0,-2 1 12 16,-2-2 9-16,1 0 9 0,-2 3 10 0,-2-2-2 15,3 0-5-15,-5 2-1 0,-2-1 0 0,3-1-2 16,0 2 0-16,2-2-4 0,-1 0-6 0,4 1-3 16,-1-1-1-16,6 1-1 0,2 1 1 0,0-2-3 15,3 0-2-15,-3 2 1 0,2-1-1 0,-4 1 0 16,-2 0 5-16,-1-1 0 0,-4 2-5 0,0 0 7 15,-3 0 6-15,-2 0 2 0,-5 0 13 0,0-1-3 16,-1 1-8-16,-5 0 1 0,-2 1-9 0,0-3 2 16,-2 1-1-16,-2 2-6 0,-1-1 3 0,0 0-9 15,1-1 0-15,-2 1 1 0,3 0-1 0,1-1-2 16,0 0-2-16,0 0 2 0,1 2-2 0,1-3 10 16,0 2-1-16,-1-2 4 0,2 1-2 0,0-1-7 15,-2 0 3-15,-1 1-3 0,2 0-5 0,-4 0 3 16,1 1 5-16,-3-1 1 0,-2 2 10 15,-1 0 1-15,-2-1-4 0,1 1 0 16,-2 0 3-16,0 0 4 0,0 0 0 0,0 0-7 0,0 0-8 16,0 0-10-16,2 0 5 0,-2 0 0 0,0 0 3 15,3 0-1-15,-3 0-2 0,3 0 0 0,0 0-2 16,0 0 2-16,0 0-3 0,0 0 3 0,-1 0 9 16,0 0-4-16,1 0 1 0,-2 0-4 0,3 0 1 15,-4 0 1-15,1 0-2 0,1 0 9 0,0 0-6 16,-2 0 7-16,3 0 1 0,-3 0 5 0,4 0 11 15,-1 0-2-15,-1 0 5 0,1 0-9 0,2 0-10 16,-2 0 1-16,4 0-3 0,-4 0 3 0,3 0 2 16,-3 0-11-16,2 0 6 0,-2 0 15 0,0-4-8 15,0 4 28-15,-3 0-9 0,4 0-20 0,-3 0-1 16,2 0-16-16,-3 0-2 0,5 0 9 16,-2 0 4-16,2 0-11 0,-4 0 5 0,4 0-5 15,-2 0-2-15,2 0 4 0,-2 0 0 0,5 0 10 16,-5 0 2-16,2 0 12 0,-3 4 12 0,1-1 6 15,0 0 11-15,-1 1-12 0,-1 1-9 0,-1 1-10 16,0 2-3-16,0 0 6 0,0 4 2 16,0 1 0-16,-6 1-7 0,3 2 0 0,-2 2-7 15,1 0-6-15,0 0-1 0,-1 2 1 0,5-1 1 0,-1-1 0 16,-1 0 2-16,1-1-5 0,-1 1-2 16,2-2 0-16,0-1 0 0,0-2 3 0,0-1-3 0,0-2-3 15,0-2 1-15,0-1-6 0,0-2 3 16,-2-1-5-16,2-2 5 0,0-1 3 0,0 0-1 15,0-1 6-15,0 0-23 0,0 0-10 0,0 0-31 16,0-3-36-16,0-2-28 0,0 0-60 0,0 0-41 16,0 0-63-16,0 0-27 0,0-2-35 0,0 0-34 15,-6-2-44-15,-1 1-36 0</inkml:trace>
  <inkml:trace contextRef="#ctx0" brushRef="#br0" timeOffset="85515.21">24826 13007 441 0,'0'-6'24'0,"-6"1"48"0,-1-6 25 15,0 5 30-15,-1 6 21 0,1 0-34 0,2 0 17 16,-1 0-12-16,0 10-14 0,0 2-3 0,1 2-17 15,0 4 22-15,-2 3-22 0,4 7 3 0,-3 5-18 16,3 7-30-16,2 9-5 0,-3 5-16 16,3 7 2-16,-1 3-14 0,-1 6-7 0,1-1 4 15,1-2-6-15,1-2 4 0,0-7 8 0,0-2-2 16,0-8-26-16,6-6-32 0,-1-7-76 0,-2-5-43 16,0-4-40-16,-3-4-26 0,0-6 13 0,0-5-37 15,0-2-26-15</inkml:trace>
  <inkml:trace contextRef="#ctx0" brushRef="#br0" timeOffset="86710.25">24867 12772 170 0,'6'0'7'0,"1"0"-5"0,-1 0 5 15,2 0 6-15,1 0-1 0,1 0 19 0,1-6 11 16,1 1-6-16,1 0 8 0,1 0-4 16,-1 1-21-16,2-1 2 0,3 0-10 0,0 1-4 15,-2-1 10-15,2 0-1 0,2 1 6 0,2-2 8 16,-2 1 2-16,4 1 2 0,-3 1 3 0,2 0-14 16,2 1-1-16,1-3-6 0,-2 3-5 0,1-1-4 15,-3 0 2-15,1-1-1 0,3 1 3 0,-4-2 0 16,7 0-9-16,1 1 5 0,1-3-2 0,6 2 3 15,3-1 1-15,7-2 4 0,-2 1-4 0,3 1-5 16,2-1 3-16,0 2-5 0,-3 0-2 0,-1 0 0 16,0 1 0-16,-4 1-2 0,-2-2-2 0,-2 3 11 15,-3 0 1-15,-2 0 3 0,-2-1 13 0,1 0-5 16,-2 1-1-16,-2-2 5 0,6 0-16 16,-4 0-4-16,1-1-4 0,4 2-5 0,0-1 6 15,3-1 4-15,0 0 3 0,0 0 3 0,5 0 1 16,-1 0-2-16,-1 0 3 0,3 0-1 0,-2 1-2 15,2-1 8-15,0 0 0 0,1 1 2 0,-2 1-2 16,0-2-7-16,5 1 5 0,-2 1-13 0,1 0 5 16,-3 1-3-16,-1 0-10 0,3-1 3 0,-5 1-3 15,3-1 4-15,-4 1 2 0,1 1 9 16,0 0-1-16,-1-1 0 0,-1 0 0 0,2 0-10 16,-1-1-2-16,-1 2-2 0,5-3 9 0,1 0 11 15,-2 0 1-15,2-1 1 0,0 1 9 0,0-1-10 16,5 2-1-16,-3-1 9 0,-1 0-19 0,0 0-10 15,-4 1 6-15,4 1-6 0,-3-1-10 0,-1 1 26 16,0 0-6-16,-3-1-4 0,1 1 10 0,2 2-5 16,0-3 5-16,-3 1 2 0,4 0 7 0,-2-1-5 15,0 1-1-15,2-1 3 0,-2 1-7 0,3-2 1 16,0 0-4-16,0 0-6 0,2 1-2 0,2-1-5 16,-2 2 5-16,-1-1 4 0,1 1 6 0,2-1 5 15,-2 0 3-15,-1 1 1 0,1-1 1 0,2 1 10 16,-2-1 1-16,-1 1 5 0,0-1-8 0,-1 0-6 15,3 0-8-15,1-1-2 0,3 3-2 0,1-4-12 16,4 1-4-16,3 1-8 0,1-1 4 16,3 0 10-16,-1 3 6 0,0-2 6 0,-2 1 0 15,1 0-2-15,-3 1-6 0,-1 0 6 0,-1-1-4 16,0 2 0-16,-1-2 0 0,-1 2-4 0,3-2 4 16,-4 1-2-16,3 0-2 0,-1 1-6 0,1 0 2 15,-3 0 10-15,2 0 2 0,-1 0 2 0,-1 0 0 16,2 0-1-16,0 0 3 0,2 0 6 0,0 0 6 15,3 0 0-15,-2 0 1 0,6 0-5 0,-4 0-6 16,1 0-6-16,-1 0 13 0,-1 0-2 0,3 0-3 16,0 0-1-16,2 0-15 0,1 0 4 0,1 0 2 15,2 0 2-15,2-4 0 0,1 2-8 0,2 0 0 16,0 0 2-16,1 2-2 0,2 0 5 0,1-1-3 16,-2 1-4-16,-4 0 6 0,3 0 6 15,-3 0-2-15,-3 0 1 0,2 0-1 0,-7 0-6 16,-1 0 13-16,-2 0 4 0,-3 0-1 0,0 0-1 15,-2 0-11-15,0 0 5 0,0 0-3 0,2 0 9 16,-2-4-2-16,1 1-1 0,0-1 3 0,-4 1-2 16,-3 2 0-16,0-2 0 0,-6 1-9 0</inkml:trace>
  <inkml:trace contextRef="#ctx0" brushRef="#br0" timeOffset="88507.81">24704 14280 157 0,'4'0'3'0,"0"0"4"0,1 0 8 0,-1-3 23 16,0 3 26-16,1 0 6 0,-2 0-17 16,3 0-14-16,-1 0-9 0,2 0 13 0,-2 0 19 0,2 0 5 15,1 0-20-15,1 0-16 0,2 0-9 16,2 0-6-16,1 0 6 0,4 0 2 0,-1 0-2 16,3 0 2-16,1-4-15 0,4-1-3 0,1 1-1 0,-1-1 3 15,2 0 10-15,-2 1-5 0,1-1 2 16,-1 1-8-16,0 0 1 0,-2 3 10 0,0-1-1 15,-1 1 6-15,0 0-2 0,2 1 0 0,-4-2 13 16,2 0-2-16,4-1 0 0,0 1-5 0,3-1-10 16,2-2 22-16,4-1 9 0,3 0 10 0,5-1-30 15,3 0-24-15,4 0-8 0,0 0-2 16,3-2 31-16,2 2 3 0,0 0-3 0,-2 0-7 16,3 0-2-16,-3-1-6 0,0 1-4 0,-1 2-2 15,-2 0-6-15,-2 1 2 0,-1 0 0 0,-4 3 5 16,-1-2 1-16,-4 2 0 0,-1 0 0 0,-2 1-6 15,-4-2-2-15,3 1 4 0,-3 0-4 0,2 0 5 16,-1-1 10-16,0 0-9 0,5-1 4 0,-4 2 6 16,2-3-10-16,2 0 6 0,4 1 6 0,3-2-14 15,2 1 6-15,5 0-4 0,4-1-4 0,2 0 4 16,3 1-6-16,-1 2 2 0,2-3 0 0,-2 2-6 16,-1 1 10-16,-1 0-6 0,-3 0 0 0,-2 0 6 15,-3 1-10-15,0-2 12 0,-1 3 0 0,-1-2-4 16,-3-1 6-16,3 1-10 0,1-1 6 0,1-1 4 15,-1 1 14-15,0-1 15 0,3 1-9 0,-3-1-4 16,-1 2-15-16,1 0-9 0,2-1 6 0,-1 1 4 16,0 1 0-16,0 0-4 0,2 0-4 15,1 1-8-15,1 0 0 0,-2-2 8 0,1 2-2 16,2-1 2-16,-2 1-6 0,1-1-4 0,0-1 4 16,-1 1 8-16,1 0 8 0,0 0-4 0,-1 0-4 15,-1-1-4-15,1 0-4 0,-1 1 2 0,-4-2 0 16,1 3 6-16,-2-2 2 0,1 2 0 0,-3-2-4 15,-1 1-6-15,-2 0 0 0,-1 0 2 0,-1 1-2 16,2-2 4-16,-1 1 2 0,2 1 0 16,0 0 8-16,5-1-4 0,-1-1-1 0,1 1-9 15,1 1 1-15,0-3 3 0,2 3 2 0,0 0 4 0,1-1 3 16,-4 0-5-16,2-1-8 0,-3 0 6 16,5-1-4-16,-5 2 6 0,1-1 10 0,-1 0 0 0,0-1 3 15,0 1-5-15,-2-1-5 0,0 1-1 16,0 0 2-16,-1-1 3 0,2 1 10 0,-1 0-11 15,-3-1 2-15,3 1-2 0,-3 0-7 0,2-1 5 16,3 0-2-16,0 1 11 0,4 0 0 0,1-1 4 16,3 1-2-16,1-1-7 0,3 1 1 0,-1 0-7 15,0 0 1-15,0-1-3 0,-5 2 0 0,5 0 9 16,-5-1-9-16,3 1 6 0,-2 1-3 0,2-3-7 16,1 3 6-16,-1 0-6 0,0 0 2 15,1-1 5-15,1 1-3 0,-1-1 2 0,0 1 1 16,-1-2-3-16,-1 2 9 0,1-1-7 0,1 1 7 15,0-1-2-15,1 0-7 0,-3-1 7 0,2 0-9 16,0-1 2-16,-2 2 5 0,-5-2-7 0,0-1 0 16,-6 0 2-16,-1 1-4 0,-4 0 2 0,-3-1 7 15,-1 1-5-15,-4-1-4 0,-2 1 9 0,-3 0-3 16,-1-1 1-16,-3 2 4 0,-2-3-3 0,1 2-6 16,-6-2 3-16,3 1-1 0,0-1-2 0,-3 0-4 15,0 0 4-15,0 0 2 0,0 1-6 0,-1-1 9 16,3 2-1-16,-3 0 1 0,4-1 2 0,-3 1-1 15,2-1-3-15,-2 3-3 0,4-2 0 0,0 1 6 16,-2-1-3-16,5 1 2 0,-3 1-3 16,2-2-4-16,-1 1 11 0,2-1 18 0,1 1-3 15,-1-2 2-15,0 1-4 0,1 0-22 0,2-1 14 16,0 1 12-16,-3-1 6 0,2 1 31 16,-3-1-7-16,0 0-19 0,-1 0-6 0,-2 1-33 15</inkml:trace>
  <inkml:trace contextRef="#ctx0" brushRef="#br0" timeOffset="88571.77">33859 13647 706 0,'-21'-7'-129'0,"-4"0"-48"0</inkml:trace>
  <inkml:trace contextRef="#ctx0" brushRef="#br0" timeOffset="91263.54">25158 12756 477 0,'2'0'33'0,"-1"0"32"15,-1 0 10-15,3 0 19 0,-3 0-10 16,2 0 8-16,-2 0 3 0,0 0-22 0,0-2 5 16,0-2-14-16,0 0-12 0,0-1 28 0,0 1-24 15,0-1-8-15,0 0-3 0,0-1-19 0,0 0-2 16,0-1-8-16,0 2 4 0,-5-2 2 15,4 0 45-15,-3-1-2 0,4 1-4 0,0-3-3 0,0 0-35 16,0 0 10-16,0-4-2 0,0 0 7 0,0-1-11 16,0-1 13-16,-1-2 8 0,-1-2-3 15,0-1 0-15,1-3-28 0,-1-1-11 0,1-2-10 0,-4-3-3 16,2-3 7-16,2 0-4 0,-3-3 8 0,0-2-4 16,-1-2-6-16,-2-2 4 0,1-1 2 15,2-1-4-15,-1 1 4 0,-2 1-3 0,2-2-3 16,-1-1 10-16,2 0-12 0,-1 0 3 0,2 1 1 15,1-2-11-15,0-3 9 0,2-1 0 0,0-3 0 16,0-1 3-16,0-1 3 0,7 1 0 0,-1-1 0 16,3-1 3-16,-2 4-1 0,1 1-5 0,0 2 1 15,3 3-2-15,-2 2-7 0,4 1 2 0,-4 5-1 16,4-1 2-16,3 2 6 0,-2-1 0 16,3 3 6-16,3 0-2 0,2 0-2 0,0 3-3 0,1-2-3 15,1 1 2-15,3-1 2 0,3 0-4 16,5-2-1-16,3 0-5 0,1 0 1 0,3-2 7 15,5 1 4-15,1-2 0 0,2 2 0 0,0-1 2 16,-4-2-2-16,3 1 0 0,-1-3-2 0,-3 1-2 16,-2 1-5-16,0-2 7 0,-4 0-2 0,3 1 0 15,-7 0 2-15,-1 2-3 0,1 0 3 0,-2 0 4 16,-1 1 0-16,-1 3 3 0,-2-1-5 0,0 1 2 16,1 3-6-16,1-1 4 0,2 2-7 0,-1 2-1 15,4 0 8-15,-1 1-8 0,1 2 3 0,1 2-1 16,-1-1 4-16,2 2 4 0,-5 1-2 0,0 1 4 15,1 2-8-15,-3 0 0 0,-1 1 4 0,-1 2-6 16,-1 0 6-16,2 0 0 0,0 2-5 0,-3-1 3 16,-1 1 0-16,1-1 0 0,-1 1 4 15,1-2 1-15,0 2-1 0,0-2-2 0,0 0 0 16,-2 0 0-16,4 2-2 0,-2-1 0 0,-1 3-5 16,0-1 1-16,-1 2-4 0,-4 0 5 0,1 0 12 15,0 0-1-15,-3 1 2 0,1 0-8 16,2-2-4-16,-1 2 4 0,-2-2 0 0,3 0 6 15,-3 0-4-15,5 0-2 0,-1-1-4 0,3 0-4 16,-1 0 6-16,2 0-4 0,-5-1 8 0,5 2 4 0,-2 0-2 16,-1 1-2-16,-3 0 0 0,-1 2-4 0,-3 0 2 15,-2 2 6-15,-1 0-10 0,-5 1 4 16,-2 1-2-16,-1-2-4 0,1-1 6 0,-3 2-4 16,2-2 4-16,-1 0 6 0,2-1-2 0,-1-1 2 15,2-2-8-15,0 1 0 0,3-2-2 0,1-1 2 16,-2-1 0-16,1 0-4 0,0 1 4 0,-2 1-5 15,1 1 11-15,-1 1-2 0,-2 2 2 0,-4 1 5 16,0 0-13-16,-3 2 6 0,0 0-6 0,0 2-7 16,0-1 7-16,0-1-2 0,-6 0 6 0,2 0 8 15,4 1-2-15,-4-2 3 0,-1 1-11 0,4-1 2 16,-2 1-2-16,1 0-3 0,0 0 10 0,1 1-12 16,-3 0 5-16,3-1-8 0,-2 3 4 15,3 0 6-15,-4 1-4 0,1-1 10 0,0 2-4 16,-3 0-2-16,1 1 0 0,2 0-4 0,-2 0 2 15,-1 0-4-15,-2 0 4 0,2 0 2 0,-1 0-9 16,-1 0 9-16,2 0 0 0,-2 0 2 0,2 3 3 16,0-3-5-16,-1 0 2 0,2 0-4 0,-2 0 2 15,2 0 2-15,2 0-2 0,-4 0-5 0,2 0 1 16,-2 0 4-16,1 0 2 0,1 0 2 0,-3 0 3 16,3 0-9-16,-3-2 4 0,2 1-2 0,1-1-7 15,0 1 1-15,0 0-4 0,1 0 2 0,2-1 12 16,-2 2 2-16,1 0-2 0,3 0-2 0,-4 0-4 15,4 0 2-15,-1 0-2 0,1 0 10 0,0 0-4 16,-2 0-2-16,2 0-2 0,0 0-6 0,0 0 0 16,0 0 2-16,0 0 4 0,0 0 0 15,0 0 6-15,7 0-2 0,-3 0 0 0,2 0-1 16,2 0-3-16,0 0-2 0,5 0-3 0,-2-4 7 16,3 0-4-16,0 0 8 0,1-2 1 0,0 1-3 15,1-1 2-15,0-1-8 0,-1-1-5 0,2 2-1 16,-4-1 4-16,0 1 4 0,0-2 11 15,-5 3-3-15,5-2-2 0,-5 1-2 0,-2 2 0 16,-1-1 1-16,2-1 1 0,-3 5-2 0,1-2-6 16,-2 1 8-16,-2 1-6 0,1 1 4 0,-2 0-2 15,0 0-2-15,0 0 4 0,0 0-10 0,0 0 10 0,0 0-8 16,-6 0 2-16,1 6 8 0,-2 0-8 16,1 1 11-16,0 1-11 0,0 1 0 0,-3 1 10 15,0 2-10-15,0 0 4 0,1 2 0 0,-2 1-8 16,-1 2 4-16,2 2 2 0,-1-2-2 0,-2 1 2 15,2 0 2-15,-2-1 4 0,2 1 4 0,-1-1 3 16,-2-1-9-16,1-1-6 0,0 0 2 0,-2-1-6 16,3 0 6-16,-3-1 2 0,1-1 0 0,4-1 2 15,-4 0-2-15,4-2-4 0,-1-1-6 0,3-2 1 16,-2-1 5-16,6-1 6 0,-2-2 3 0,5-1 1 16,-1 0-4-16,-1-1 3 0,2 0-1 0,0 0-6 15,0 0 4-15,0-5-10 0,5-2 2 16,1 1 6-16,-1 0-6 0,2 0 2 0,0-1-3 15,0-1-7-15,1 0 9 0,1 0 5 0,2-2-2 16,0 1 11-16,2-1-9 0,-2-1-2 0,2 1 2 16,1-2-4-16,-1-1-2 0,1 1 10 0,0 1-1 15,-3-1-3-15,3-1 4 0,-2 0-8 0,0 2 4 16,-4-1 0-16,2 0 0 0,-1 1 1 0,-1 0-3 16,-2 3 4-16,1-2 0 0,2 1 2 0,-5 3 4 15,3-2-1-15,-2 1-5 0,1 1 5 0,-3 1-5 16,3 0-2-16,-3 2-4 0,1 0 2 0,-3 1-6 15,-1 1-1-15,4 1 13 0,-4 0-8 16,0 0 9-16,0 0-1 0,0 0 0 0,0 0 3 16,0 0-9-16,0 0 15 0,0 3-11 0,0 1-2 15,0-2 6-15,0 1-10 0,4 0 7 0,0 1-3 16,-1 0 6-16,0 0 7 0,1 1 2 0,-2 0 9 16,1 1 6-16,0 0 2 0,1 0 12 0,-3 2 1 15,2 1 4-15,-3 0-1 0,4 2-15 0,-1 1-6 16,0 0-1-16,-1 2 10 0,4 3 27 15,-3 0 19-15,0-2-9 0,0 4-16 0,4-1-29 0,-3-2 9 16,1 1 3-16,0 0 0 0,-1-3 4 16,1 1-34-16,-2-2-8 0,1-1-1 0,1 0 6 15,-2-1 17-15,3 0-3 0,-3-2-9 0,2 0 0 16,3-1-4-16,-2 0 9 0,2 1 9 0,0-2-2 16,-3 0-2-16,4-2-10 0,0 2-4 0,-1-2-3 15,0-1-2-15,2-1 8 0,2 2-6 0,-4-3-2 16,4-1 2-16,-3 1-9 0,0-2 4 0,-4 0-2 15,2 0-7-15,-1 0 4 0,-2 0 3 0,0 0 0 16,-1 0 8-16,-2 0-4 0,1 0-8 0,0 0 6 16,-1 0-2-16,-1 0 0 0,0 0 14 0,0 0-11 15,0 0-10-15,0 0-39 0,-9 0-30 0,1 0-44 16,-2 0-78-16,1 3-39 0,-2 1-54 0,-3 0-41 16,2 1-38-16,0-1-44 0,1 0-53 15,1 0 77-15</inkml:trace>
  <inkml:trace contextRef="#ctx0" brushRef="#br0" timeOffset="109937.62">29998 13988 239 0,'0'-2'26'0,"0"2"29"0,0 0 3 0,0 0 19 16,0 0 12-16,-7 0-15 0,7 0 33 0,-6 0 18 16,0 0-8-16,4 0-7 0,-1 0-21 0,3 0-12 15,0 0 1-15,0 0 12 0,0 0-13 0,0 4-18 16,0-4-33-16,0 5-26 0,0 0 4 0,0 0 4 15,0 2 14-15,0 0 12 0,0 3 35 0,0 0-8 16,-5 2-7-16,5 2-9 0,-4 1-35 0,0 4 3 16,4 0-7-16,0 1 2 0,0 0 3 0,0 1-9 15,0 2-2-15,0 0 4 0,0-1-4 0,0 2 2 16,0-1 0-16,0-1-11 0,0 1 7 16,0-3 0-16,0-1 4 0,0-1 11 0,0-2-13 15,0-4-2-15,0 1-21 0,0-5-30 0,0 0-51 16,0-2-10-16,5 0-43 0,-5-4-17 0,0 1-11 15,0-2-33-15,0-1 6 0,0 0-33 0,0 0 52 16</inkml:trace>
  <inkml:trace contextRef="#ctx0" brushRef="#br0" timeOffset="110257.16">30071 13982 540 0,'0'-2'45'0,"0"1"9"0,0 1 11 16,0 0 28-16,0 0-26 0,0 0 19 0,0 9 11 15,-7 0-31-15,2 2 3 0,1 1 0 0,-1 2-28 16,0 3 21-16,2 2 4 0,-2 2-20 0,1 2 3 15,2 2-15-15,-1 1-44 0,0 0-4 0,3 1 0 16,-4-1-1-16,4 0 13 0,0-1-4 0,0 1 2 16,0-2 6-16,0-1 4 0,0-1-6 15,7-3 6-15,-2-1-8 0,-4-1-14 0,2-2-26 16,-3-2-62-16,0-1-35 0,0-1-41 0,0-2-29 16,-4-1-3-16,4-2-23 0</inkml:trace>
  <inkml:trace contextRef="#ctx0" brushRef="#br0" timeOffset="110621.87">29621 14366 470 0,'8'0'51'0,"-3"0"14"16,6 4 27-16,-3-1 15 0,3 1-21 0,2 1 5 16,3 0-12-16,1 0 28 0,1 3-9 0,5 0-25 15,2 2-19-15,4 0-15 0,-2 1-47 16,1 0 26-16,2 1 6 0,-3 0-48 0,0 0 44 15,-2-1-20-15,1 1-4 0,-4-1 26 0,-3 1-20 16,-2-2 6-16,-2 2 2 0,-3 0-8 0,-1-1-2 16,-1 0 2-16,-4-1 0 0,-2 1-12 0,0 0-41 15,-4-2-50-15,0 0-19 0,0-1-36 0,0-1-3 16,-8-1-18-16,8-2-17 0,-5-2 4 0,4-1 31 16</inkml:trace>
  <inkml:trace contextRef="#ctx0" brushRef="#br0" timeOffset="111028.63">30271 14283 448 0,'-6'0'17'15,"3"0"12"-15,-3 0 32 0,-1 0 13 0,2 0-18 16,1 0 3-16,0 0-24 0,1 0 0 0,2 4 22 15,-1-4 2-15,0 3 13 0,2 1-8 0,0 0-2 16,0 1 23-16,0 1-14 0,0 1-9 0,0 2-13 16,0 2-24-16,0 1-5 0,0 2 8 15,0 1-6-15,-7 2-18 0,0 2-4 0,-1 1-6 16,-2 0 0-16,-2 2 12 0,3 0 5 0,-5 1 9 16,-1-1-2-16,1 0-8 0,1-2 2 0,1-1-10 15,-1-1-4-15,5-1 6 0,2-3-10 0,-2-2 6 16,5-1 0-16,0-3-8 0,1-1-2 0,1-1 8 15,1-1 8-15,0-2 2 0,0 0 6 16,0-1-10-16,0 1-8 0,0-2 6 0,0 0 0 0,0 1-2 16,0-2 4-16,0 0-4 0,0 0 2 0,0 0 6 15,0 0 2-15,0 0-2 0,0 0 8 0,0 0-2 16,0 0 0-16,0 0-1 0,0-3-44 16,0-1-15-16,0 2-23 0,0-1-57 0,0 0 4 0,0 2-30 15,0-3-32-15,0 0-8 0,0-1-37 16,0 1 12-16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1-01-06T06:52:02.7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30540 3787 441 0,'-2'0'10'0,"2"0"58"0,0 0 20 16,0 0 39-16,0 0 29 0,0-3-36 0,0 3 20 16,0 0-9-16,0-3-10 0,-6 0 1 0,6 1 4 15,-1 2-20-15,1 0-25 0,-3 0-11 0,3 0-35 16,0 0-10-16,-2 0 11 0,2 0 6 0,0 0 2 16,0 5 5-16,0-2-9 0,0 0-10 0,0 2-9 15,6-1 1-15,3 2-3 0,0-1 1 0,2 0 1 16,1 0-1-16,4 0-9 0,5-2-5 0,1 0-6 15,0-1 0-15,7-1 0 0,1-1 2 0,4 0-4 16,4 0 4-16,0-6 2 0,2 0-1 16,-2 1 3-16,1 0-4 0,-4-1 1 0,3-1-6 15,-3 1-1-15,-4-2 0 0,3 3 2 0,-3-4 4 16,1 1 2-16,-2 0 0 0,-2-2-1 0,-3 1-3 16,-1-3 0-16,-5 3 2 0,-1-3-4 0,-6 1-1 15,1-1 8-15,-5-1-3 0,-3 2 3 0,-2-1 1 16,-3 1-4-16,0-1-2 0,0 2-4 0,-8 1 6 15,-2 2-9-15,-1 0 3 0,0 0 15 0,-2 0-4 16,-1 3 12-16,0-1 3 0,-3 0 0 0,1 1-4 16,-2-1-12-16,0 0-1 0,-2 1-5 0,-2 3 0 15,0 1 4-15,0 0 3 0,-2 0-7 0,-3 5 4 16,-3 0-2-16,2 3 3 0,-5 1-1 16,0 1 0-16,-2 4-2 0,-2 5 1 0,-2 3-1 15,4 2-2-15,0 5 4 0,2 0 3 0,1 3-3 16,6 2-1-16,4 1 1 0,2-3-6 0,3 2-1 15,8-3 3-15,2 0 0 0,7-3-2 0,0 0 11 16,0-4-5-16,11-1 3 0,7-2 0 0,-1-4-5 16,5 0 2-16,3-3-1 0,4-2-1 15,2-2 5-15,3-2 2 0,1-1 0 0,-1-2-3 16,3-3-1-16,-4-2-5 0,0 0 0 0,-1 0 4 16,-2 0-4-16,-3-5-2 0,-4-2 0 0,-1 1 6 15,-4-3 0-15,-1 0 28 0,-1 0 20 0,-3-2-7 16,-4-2 28-16,-1 2 0 0,-2-1-8 0,-1 2-3 15,-2-2-11-15,-3 3-14 0,0 2 15 0,0 1 15 16,0 1-10-16,-8 2 0 0,1 3-16 0,-4 0-2 16,-1 8 2-16,-2 1-5 0,1 2-9 0,-4 3-5 15,4 3-7-15,0 1-3 0,1 2-7 0,1 1-3 16,0 3 1-16,3-1-3 0,2 1 2 0,-2 0 0 16,3-1 1-16,1 2 2 0,-1-2 5 0,-2 0 0 15,7-2-5-15,-1-2-13 0,1-1-43 0,0-1-24 16,0-3-60-16,8-2-36 0,-3-3-49 15,-2 0-17-15,0-3-6 0,-3-1-24 16,3-5-5-16,0 0-70 0,-1 0-54 0,-1-5-33 0,2-2 67 0</inkml:trace>
  <inkml:trace contextRef="#ctx0" brushRef="#br0" timeOffset="318.91">31762 3772 1122 0,'0'-2'17'0,"0"-1"78"0,0 2 41 0,6 1 65 15,-6 0 39-15,0 0-39 0,0 7 8 0,4 2-59 16,-4 0-10-16,0 2 3 0,0 1-3 0,0 5-1 15,0 3-38-15,-10 0-26 0,2 2-28 0,0 2 5 16,-1 2-7-16,-4 0-12 0,2 0-16 0,-4 0-5 16,2 0-5-16,-1-3-5 0,1 0 1 0,2-2-3 15,-3-1 2-15,4-2-28 0,-1-3-40 16,3 0-28-16,2-4-87 0,-1 1-10 0,3-4-43 16,-2-3-50-16,1 0-7 0,2-1-59 0,-1-3-33 0,4-1-25 15,-1 0 46-15</inkml:trace>
  <inkml:trace contextRef="#ctx0" brushRef="#br0" timeOffset="798.55">31906 3729 706 0,'3'-13'29'0,"1"2"58"0,-1-2 32 16,3 5 55-16,0-1 8 0,2 1-17 0,0 1 12 15,3 1-31-15,-1 1-13 0,2 2-27 0,2 0-17 16,-1 1 4-16,3 2 4 0,-2 0-6 16,2 0-14-16,-2 0 20 0,2 7 30 0,-3 2 16 15,1 1-13-15,-1 3-54 0,-1 0-51 0,-1 4-16 16,-1 1 3-16,-2 2 0 0,-3 0-3 0,-4 2-4 16,-1-2-7-16,0 0 4 0,-6-1-5 15,-2-1-1-15,-3-1 6 0,-3-2 3 0,-3 0-5 0,0-3 12 16,0-1-8-16,-2-2-9 0,-3 2 8 0,-2-4-12 15,0 1 2-15,-1-2 9 0,0-1-7 0,-4-2 8 16,6 0 1-16,-1-1-6 0,2-1 9 0,0-1-7 16,1 0 0-16,7 0 0 0,1 0-5 0,1-4 0 15,2 4-2-15,2-4 7 0,0 0-9 0,4 4 0 16,-1-2 9-16,2 2-2 0,3 0 6 0,0 0 3 16,0 0-14-16,0 6 0 0,4 0 17 15,3 1 8-15,0 3 32 0,1 0 9 0,2 2-2 16,2 2-7-16,0 2-19 0,0 0-11 0,2 0-11 15,-1 2-4-15,3 0 10 0,-2 0 4 0,3 0 7 16,-2 1-2-16,-1-1-14 0,0-1 0 0,0 1-15 16,-1-1 5-16,-2-2-24 0,2-1-62 15,-2 0-43-15,-1-2-116 0,-1-3-53 0,-4-1-20 16,1-2-34-16,-1-2-14 0,0-2-39 0,-4-2-34 16,4 0 50-16</inkml:trace>
  <inkml:trace contextRef="#ctx0" brushRef="#br0" timeOffset="1334.28">32731 3725 721 0,'-4'-4'49'0,"-2"-1"52"0,1 1 36 16,5-1 46-16,-3 3-27 0,-1-1-43 0,1 0 21 0,0 1-19 15,1 0 12-15,1 2 16 0,-1-2-30 0,0 1 4 16,1 1-7-16,-2 0-12 0,0 0-33 0,0 0-8 15,0 0-4-15,-1 0 6 0,0 0 8 0,-1 0-4 16,-3 6-6-16,-3 2 3 0,0-2 9 0,-2 3-18 16,-1 5-19-16,-2 1-13 0,0 3-17 0,-3 4 1 15,0 2 6-15,0 3-4 0,3 2-5 0,1 0 2 16,2 3-9-16,-3-1 0 0,3-1 9 0,4-1 3 16,1 2 4-16,3-3 10 0,2-3 0 15,3 0 12-15,0-3 11 0,5-3 8 0,5-1 5 16,4-2-7-16,0-3 8 0,5-1-3 0,3-6 35 15,-1-1 31-15,2-5-17 0,6 0 34 0,-2-7-11 16,-1-2-45-16,1-2 36 0,-4-3-21 0,0-3-18 16,-1-3 5-16,-2-2-36 0,-6-5-35 15,-5 0-9-15,-2-5 6 0,-7-3-5 0,0-2 2 16,0 0-13-16,-13 0-21 0,-3 1-46 0,-1 3-15 0,-4 2-74 16,2 4-51-16,-5 3-16 0,1 4-46 15,-2 3-67-15,-1 3-51 0,5 5-64 0,3 2-115 16,0 4-7-16,2 3 76 0</inkml:trace>
  <inkml:trace contextRef="#ctx0" brushRef="#br0" timeOffset="2032.85">30643 4757 706 0,'-3'0'20'0,"1"0"30"0,-1 0 31 15,3 0 37-15,0 0 45 0,0 0 4 16,0 0-33-16,0 0-12 0,8 0-19 0,-2 0-19 16,2 0 30-16,1 0 7 0,3 0-27 0,5 0 23 15,1 0-5-15,8 0-23 0,4 0-2 0,8 0 20 16,10 0-22-16,7 0 18 0,10 0 11 0,9 0-45 15,10 0-4-15,8-2-9 0,6-2-12 0,2 0 6 16,5 0 2-16,-4 2-10 0,-2 1-8 0,-3 1-17 16,-6 0 0-16,-6 0-7 0,-5 0-6 0,-8 0 8 15,-6 0 5-15,-8 5 7 0,-10-5 17 0,-6 0 6 16,-9 0 19-16,-7 0 15 0,-9 0-4 0,-5 0-7 16,-5-4-18-16,-3-1-21 0,-3 2-24 0,4 0-7 15,-4 1-7-15,0-1 4 0,0 2 6 0,0-2 4 16,0 2-2-16,0-1-2 0,0 1-11 0,0 1-2 15,0-1 0-15,0 1 3 0,0 0-16 0,0 0-42 16,0 0-39-16,0 0-55 0,0 0-15 16,0 0-63-16,0 0-36 0,0 0-49 0,-8 0-54 15,-1 0-32-15,0 0-66 0,0 0-10 0</inkml:trace>
  <inkml:trace contextRef="#ctx0" brushRef="#br0" timeOffset="3978.86">31315 5207 483 0,'5'0'34'15,"-2"-3"25"-15,-3 2 6 0,0 0 11 0,0-1-23 16,-12 0-5-16,3 1 3 0,-2 0 12 0,0 1 1 16,-5 0-4-16,2 0 6 0,0 0-18 0,-1 6-12 15,1-1-20-15,2 3-9 0,-4 0-5 0,2-1-2 16,-2 1 8-16,3 3-8 0,-1-4 0 16,-2 4-4-16,2-3-5 0,1-1 9 0,5 3 5 15,2-3 3-15,-2-1 4 0,4 0-6 0,4 0 25 16,-2 1-20-16,2-2 1 0,0 1-5 0,11 1-26 15,-2-2 28-15,-1 2 3 0,8-1 8 0,-5 1-5 16,5 0-3-16,-2-1 0 0,2 2-8 0,0-1 8 16,-1 0-6-16,0 0-2 0,-1 1 2 0,3 1-3 15,-4-1 23-15,1 2 16 0,-2 0-1 0,-3 2 7 16,-3-3 4-16,-1 4 23 0,-5-3 13 16,0 2 6-16,0 1-7 0,-7-3-26 0,-3 1 9 15,-2-2 19-15,0 1 15 0,-6-2-3 0,1 0-22 16,0-1-9-16,-2 1 13 0,-1-3 7 0,0 1 42 15,0-1-24-15,0 1-37 0,0-5-11 0,0 2-39 16,2-2 5-16,-1-1-7 0,2 0 0 0,-1 0 2 16,2-5-7-16,1 0 3 0,2-1-15 0,1 2 1 15,0-2-1-15,6 0 5 0,0-1-5 0,3 3-6 16,0-2-6-16,3 1-14 0,0 1-1 0,0-1-11 16,0 0-34-16,3 1-38 0,3-1-47 0,-2 0-7 15,1 0-20-15,0 0 5 0,2 2 5 0,-3 1-40 16,4-1-21-16,-2 1-42 0,2 1-19 0,0 0-30 15,2-1 9-15</inkml:trace>
  <inkml:trace contextRef="#ctx0" brushRef="#br0" timeOffset="4591.22">31961 5273 462 0,'0'-1'10'0,"0"0"53"0,0 0 20 0,0-1 33 16,0 1 14-16,0-1-22 0,0 1-10 0,0 0-17 16,0 1 14-16,0-2-6 0,0 2 11 15,0 0-22-15,0 0-36 0,0 0-10 0,0 0 8 16,0 0 44-16,0 0 26 0,0 0 12 0,0 0-22 15,0 0-31-15,-4 6-20 0,-2 0-23 0,1 0 1 16,-2 1-1-16,1 2 2 0,-1 1 3 0,-2 1-8 16,0 2 1-16,-3 3-4 0,2 0-7 0,-1 3 0 15,-2 1-7-15,0 2 3 0,4 0-9 0,-4 0 4 16,7-2 1-16,1 1-3 0,2-2 7 0,3-1 4 16,0-3 7-16,0 1 2 0,5-4 4 0,3 0 25 15,2-3 21-15,2-1 16 0,5-3 2 0,-1-1 3 16,4-4-21-16,1 0 5 0,0 0 33 0,1-6-24 15,1-2 14-15,-2 0-9 0,-1-2-33 0,2-2-9 16,-4-2-7-16,1-1-18 0,-5-2-1 16,2 0-8-16,-3-3-13 0,-2-1 1 0,-3-1-6 0,-5-1 8 15,-3 1 0-15,0 0-7 16,0 1-1-16,-8 0-19 0,-3 2-25 0,0 1-36 0,-4 1-61 16,-2 1-25-16,-2 1-68 0,0 3 2 0,-1-2-9 15,-1 3-36-15,4 0-5 0,-1 4-63 16,4-1-36-16,-2 2-42 0,8 0 78 0</inkml:trace>
  <inkml:trace contextRef="#ctx0" brushRef="#br0" timeOffset="5209.83">31043 5904 225 0,'-2'0'52'0,"2"0"11"0,0 0 44 0,0 0 17 0,0 0-15 16,0 0 7-16,0 0-11 0,0 0 7 0,7 0-33 16,2 5 28-16,7 0-8 0,3 0 5 0,5-2-1 15,7 0-35-15,10-1 2 0,4-2 3 16,5 0 9-16,5 0 17 0,3 0-7 0,2-5-21 16,1 2 13-16,3 0 0 0,3 3-7 0,0 0 1 15,-1 0-23-15,1 0-27 0,-2 0-8 0,-4 0-3 16,-2 0 21-16,-6 0 40 0,-5 0-11 15,-6 0 21-15,-5 0 11 0,-9 0-30 0,-4 0 2 0,-8-5-29 16,-2 1-19-16,-6 0-9 0,-2 0 8 0,-1 2-8 16,-3 0-14-16,-1 0-2 0,1-1 2 15,-2 2 7-15,0 0-7 0,0 0 9 0,0 1-9 0,0 0 2 16,0-2 0-16,-3 1-18 0,-2 1-10 16,2-2-66-16,0 2-59 0,-2 0-18 0,0 0-63 15,-3 0-3-15,4 0-35 0,-3 0-75 0,1 0-37 16,-2-5-55-16,0 0 75 0</inkml:trace>
  <inkml:trace contextRef="#ctx0" brushRef="#br0" timeOffset="11238.7">22845 3677 364 0,'0'-4'17'0,"0"0"2"0,0 1 15 15,0 0 44-15,0 2-3 0,-7-2 15 0,1 1 1 16,2-1-29-16,-3 2 5 0,2-2 2 0,-1 1 2 16,3 0-8-16,-3-2-24 0,4 2-16 0,1-1 0 15,-1 1 10-15,2-1 13 0,0 1 7 0,0-1-1 16,0 0-3-16,5 2-5 0,-5-2-4 0,7 3-18 15,-2-2-9-15,-2 1-1 0,1 1-12 16,0 0-2-16,0 0 6 0,-3 0 6 0,1 0 10 0,-1 7 2 16,-1 3-8-16,0 2-12 0,0 4 6 0,0 2 0 15,0 5-2-15,0 2 7 16,0 2-11-16,0 0-2 0,-4 3-5 0,4-3 9 0,0 0-4 16,0-1 8-16,0-1 1 0,0-2-11 0,0-1 12 15,0-4-2-15,0 2 6 0,0-4 0 0,0-2-8 16,0 0-34-16,0-2-36 0,0-1-61 0,0-2-40 15,0-3-36-15,0-1-30 0,-5-1 6 0,5-2-29 16,0 0 56-16</inkml:trace>
  <inkml:trace contextRef="#ctx0" brushRef="#br0" timeOffset="11754.89">22766 3582 211 0,'0'-4'8'0,"0"1"43"15,9-1 3-15,-1 1 7 0,0-1 18 16,2-3-4-16,2 0 4 0,-1 0 6 0,6-1-15 0,-2 0-29 15,2 0-6-15,2 2-10 0,-1 1-6 0,-1 1-10 16,4 1 1-16,-3 2-1 0,-3 1 0 16,0 0 29-16,-2 8 5 0,0 0-4 0,-5 1-12 15,-2 0-24-15,-1-1-1 0,-2 1 4 0,-3 2 4 16,0-2 3-16,0 2-6 0,-9-1-3 0,-3 3 4 16,-2-1-4-16,0 3-4 0,-3-1-8 0,-4 3-1 15,4-3-9-15,-5 0 18 0,0 0-3 0,1-3 8 16,0 0 1-16,4-1-6 0,0-3 13 0,4 1-15 15,-1-2-1-15,2-1-14 0,3-1 7 0,0-1 20 16,4 0 3-16,2-2 6 0,-1 1-9 0,3-2-5 16,1 0 12-16,0 0 14 0,5 1 2 0,3-1-4 15,-2 1 37-15,6 3-21 0,0-1 2 0,3 2 12 16,1 1-42-16,5 1 11 0,-4 2-8 16,2 0-12-16,3 3-6 0,-1 0 2 0,-1 0 2 15,2 2-6-15,-2 0 2 0,0 0 0 0,0 0 2 16,-2-1 4-16,1 0 0 0,-3-1 0 0,0-1 2 15,-2-2-6-15,-2 0-6 0,0-3-14 0,-3 0-65 16,2 0-36-16,-5-2-70 0,-1-1-56 0,-1-3-20 16,0 0-20-16</inkml:trace>
  <inkml:trace contextRef="#ctx0" brushRef="#br0" timeOffset="12001.38">23330 3472 462 0,'0'0'12'15,"0"4"49"-15,-7 4 24 0,3 0 35 0,3 1 27 16,1 3-37-16,0-1-30 0,0 1-31 0,0 3-32 16,0 2-13-16,0 3 13 0,0 0-12 15,0 2-1-15,0 1 2 0,0 2-6 0,0 2 12 16,0-3-6-16,0 2 0 0,0-3-1 0,0 0-3 15,0-3 4-15,-7-1 7 0,7-2-34 0,-1-3-54 0,-3-1-60 16,4-4-71-16,-3-2-38 0,3-1 16 16</inkml:trace>
  <inkml:trace contextRef="#ctx0" brushRef="#br0" timeOffset="12282.14">23294 3514 441 0,'6'-2'55'16,"0"-3"28"-16,2 1 23 0,1 0 17 0,0 1-25 15,0-2-19-15,-1 1-25 0,5 1 3 16,-2 1-21-16,0 2 49 0,1 0-8 0,0 9-13 16,-1 1-2-16,0 2-58 0,-3 3 14 0,0 2-8 15,1 0-12-15,1 4 12 0,-2 1-12 0,0 0 6 16,2 0 8-16,-2 1-14 0,4 0 8 0,0 0-2 15,-1 0-2-15,2-3 10 0,-4 0 3 0,1-5-3 16,1 2 6-16,-2-2-6 0,-1-2-10 0,-1-1-65 16,-1-1-42-16,-2-2-33 0,-2-2-59 0,0 1 28 15,-2-2-11-15,0 0-34 0,0-1 23 0</inkml:trace>
  <inkml:trace contextRef="#ctx0" brushRef="#br0" timeOffset="12492.37">23308 3782 455 0,'-12'0'5'16,"0"0"6"-16,4 0 1 0,4 0 29 0,0 0 9 16,4 0-3-16,0 0 5 0,8 0-29 15,4 0-10-15,3-5-6 0,1-2-3 0,5 1 0 0,1-3-6 16,0 1 2-16,2-1 0 0,3-2-5 15,-1 0 1-15,0 2-57 0,-2-3-58 0,-1 3-25 16,1 0-32-16</inkml:trace>
  <inkml:trace contextRef="#ctx0" brushRef="#br0" timeOffset="13254.24">23666 3501 483 0,'0'0'39'0,"0"0"17"0,0 0 0 16,0 0 7-16,0 0-36 0,0 0-1 15,6 0 3-15,-3 0-3 0,2 0 31 0,-1 0-9 16,1 0 6-16,0 0 26 0,3 0-40 0,0 7-4 16,-2-1-7-16,2 3-29 0,0 2-2 0,0 2-2 15,0 2-2-15,-2 2-1 0,2 1 11 0,-2-1 1 16,1 3 3-16,-3-2-4 0,1-1-1 0,0 0 1 15,-1-1-6-15,-1-3 6 0,1-1-8 0,-3-2 1 16,3-4 12-16,-3 0 3 0,1 0-5 0,-2-3 9 16,0-2-11-16,0-1-7 0,0 0 2 0,0 0-9 15,0-4 5-15,0-2 4 0,-7 0 4 0,2 0-4 16,1-3 2-16,-4-1 0 0,3-1 0 0,1-1 4 16,-3 0-12-16,2-3 0 0,-1-1 8 0,0 1-6 15,1-2 8-15,-1 0 0 0,2 1-12 0,0-1 12 16,-1 0-10-16,2 2 2 0,0 1-1 0,1 2-3 15,1-1-4-15,1 3 5 0,0 1 3 16,0-1 2-16,0 4 4 0,0-2-2 0,5 2 2 16,-1 0-4-16,1 1 2 0,-1 1-6 0,3 1 6 15,-2-1 0-15,1 1 2 0,2 1 4 16,-2 2-4-16,1 0-4 0,1 0 8 0,-4 0-6 16,4 0 3-16,-2 5-7 0,2 0-3 0,-1 0-3 15,2-1 5-15,-1 1 9 0,2 1 1 0,0 0 5 16,2 1-16-16,-3 0 6 0,4 0-2 0,-4 0 10 15,1-1 5-15,2 0-9 0,-1 2 0 0,-1-2-14 16,-1-1 10-16,3 1 0 0,-4 0 2 0,-2-2 8 16,1 0-8-16,0-3 5 0,-1 2-5 0,2-2 6 15,0-1 23-15,-2 0 31 0,2 0 6 0,-3 0 4 16,2 0-14-16,-1 0-42 0,-3-4 4 0,0 1-7 16,-1 0-5-16,-1-2 8 0,-1-1-8 0,0-3-2 15,0 1 0-15,0-1-2 0,0 0 0 0,0-3 10 16,0 1 38-16,0-1 11 0,0-2 4 0,0 1-14 15,0 2-28-15,0-2-6 0,0 1-2 0,3 3 1 16,1-2-5-16,-3 4-1 0,4-1-10 0,-2 2 0 16,2 1-4-16,-1 2 8 0,0 0 32 0,2 3 15 15,-1 0-1-15,1 0-9 0,3 0-16 16,-2 6-12-16,3 1-4 0,0 3 6 0,-2 1-9 16,0 3-1-16,5 2 5 0,-5 4 1 0,-2 1 7 15,4 1-3-15,-1 5-2 0,-1 0-6 0,-2 3 1 16,2 1 3-16,-2 1 0 0,2 2 5 0,-3-2-14 15,0 0 3-15,-2 0-48 0,-1-1-61 0,-2-2-46 16,0-2-64-16,0-2-53 0,0-2-32 0,-10-2-37 16,4-1-48-16</inkml:trace>
  <inkml:trace contextRef="#ctx0" brushRef="#br0" timeOffset="14050.04">22897 4438 378 0,'-5'3'14'0,"-1"1"-2"0,0 1 23 0,-2-2 13 16,-2 0 16-16,2-2 8 0,2 2-13 0,1-3 1 15,-1 0-16-15,1 0 11 0,2 0 1 0,2 0-2 16,-3 0-6-16,4 0-8 0,-1 0-6 0,1 0-2 16,0 0-11-16,0 0-15 0,0 0-6 0,0 0-8 15,0 0 10-15,0 0 7 0,0 0 30 0,0 0 13 16,5 0-12-16,4 0 28 0,-3 0-19 0,2 0-13 16,3 0 13-16,2-3-18 0,1 1-11 0,7-2 0 15,1-2-4-15,2 1 14 0,7-4 47 16,7-3-4-16,3-3-6 0,8-3-24 0,7-3-45 15,7-3 4-15,6-1 0 0,7-2 0 0,3-2 2 16,10 0 0-16,-2-2 2 0,5-2-1 0,1 1-5 16,3 0-7-16,0 1 1 0,-1 0 33 0,0 2 10 15,-5 0 9-15,-3 3 2 0,-7 1-25 0,-11 4 30 16,-9 2 44-16,-11 4 17 0,-7 2 63 0,-14 4-40 16,-8-1-39-16,-7 5-22 0,-13 0-81 0,0 3 3 15,0-1-9-15,0 1 0 0,-6 1 20 16,-1-1-3-16,2 1-3 0,1 0 3 0,-4 1-3 15,3 0-6-15,0 0 6 0,1 0-3 0,2 0-7 16,-1 0 11-16,0 0-4 0,1 0-6 0,-2 0-1 16,1 0 2-16,-1 0 7 0,3 0-73 0,-3 0-40 15,4 4-55-15,-3-4-58 0,2 3 0 0,-1-2-11 16,0 1-27-16,1-2-18 0,-1 1-9 0,2 0-26 16,-1-1 50-16</inkml:trace>
  <inkml:trace contextRef="#ctx0" brushRef="#br0" timeOffset="15589.07">31060 6730 497 0,'-7'0'52'0,"-2"0"26"0,3 0 31 16,-2 0 29-16,0 0-32 0,2 0-5 15,-4 0-21-15,2 9-31 0,1-3-16 0,-1 3-23 16,1 4-14-16,-1-1 0 0,-1 5 2 0,1 2 4 16,0 3 10-16,-3 1 5 0,3 2-6 0,-1 1-3 15,-2 1 2-15,1 0 0 0,-1 1 4 0,-1-2 3 16,0-1-9-16,3-1-4 0,-4-3-2 0,4-1-1 16,-1-2 9-16,1-2 6 0,1-2-6 0,2 1-57 15,-2-3-69-15,2-2-53 0,2-1-63 0,0 0-18 16,0-3 18-16</inkml:trace>
  <inkml:trace contextRef="#ctx0" brushRef="#br0" timeOffset="16063.71">30983 6657 191 0,'15'-4'-9'0,"0"4"9"0,-2 0 28 0,1 0 11 16,-1 6 17-16,2 0-10 0,-4 3-14 0,5 0-8 15,-5 1 1-15,0 3-2 0,-2 0-10 16,-4 2-12-16,-1-3-2 0,-4 3 4 0,0-1-3 15,-9-1 5-15,0-1-12 0,-2 2-2 0,0-3 9 16,-5 2 0-16,2-3 9 0,-2 1-10 0,0-2-10 16,-1-2 5-16,-1 3 5 0,0-4 6 0,0 0-2 15,1-1-1-15,1-1 0 0,3-1 2 0,-1 0-1 16,3-1-5-16,3-1-7 0,2 1 16 0,0-1 15 16,1-1 19-16,2 2 5 0,3-2-21 15,-4 1-9-15,4 0 19 0,0 0 5 0,0 2 2 0,0-1 3 16,5 2-27-16,2 1 14 0,-1 0 10 15,-2 2 15-15,1 1 7 0,3 0-17 0,0 2-5 16,1 2-22-16,1 1-10 0,0 1-3 0,-1 2 1 0,1-1 0 16,-1 1-8-16,0 0 4 0,-1-1 5 15,0-1 1-15,-1-1-6 0,0-3 3 0,1 1-7 16,-1-1 6-16,-2-1 9 0,-1-3-59 0,1 1-62 16,0 0-73-16,-2-1-51 0,-2-2-10 0,1-3 53 15</inkml:trace>
  <inkml:trace contextRef="#ctx0" brushRef="#br0" timeOffset="16315.37">31338 6761 512 0,'0'0'39'16,"0"0"22"-16,0 0 28 0,0 0 20 0,0 6-26 15,-7 0-5-15,4 3-21 0,-1 1-12 0,3 2-15 16,-2 3-11-16,-1 3-11 0,3 1-3 0,-6 2 3 16,1 1-4-16,0 0 9 0,-1 1-3 0,-1-2-3 15,-1 1 5-15,0 0-12 0,-1-3-6 0,2 0-1 16,-3 1-3-16,3-3 12 0,0-2-42 0,-1-3-64 16,-1 1-73-16,2-4-78 0,2-2 3 15</inkml:trace>
  <inkml:trace contextRef="#ctx0" brushRef="#br0" timeOffset="16582.68">31315 6750 569 0,'8'-6'38'0,"0"1"5"0,-1 2 24 16,0 1 28-16,-2 0-13 0,3 2 15 15,-2 0-15-15,3 7-25 0,-1 1-11 0,2 3-23 16,2 2 2-16,-1 4 6 0,1 1-8 0,-3 1 6 16,-1 4-17-16,-2 1 1 0,-1 0-3 0,-2 1 0 15,2-1 9-15,-5 0-11 0,1 0-2 0,-1-2 9 16,0 2-3-16,2-5 8 0,-2 0-6 0,1-2 2 16,-1-1-2-16,2-4-12 0,-2 0-55 0,0-3-63 15,0 0-76-15,0-1-66 0,-6-1-36 0,6 0 35 16</inkml:trace>
  <inkml:trace contextRef="#ctx0" brushRef="#br0" timeOffset="16764.8">31229 7039 205 0,'9'-3'52'0,"1"3"14"15,-2-1 0-15,4 0 4 0,0-1-46 16,2 0-8-16,2-1 5 0,2 0-8 0,0-1 5 0,4 1 0 16,1-1-47-16,0 1-61 0,-1-1-56 0</inkml:trace>
  <inkml:trace contextRef="#ctx0" brushRef="#br0" timeOffset="17014.82">31598 6799 350 0,'0'0'31'0,"0"0"42"0,0 0 23 16,0 5 17-16,0 1-19 0,0-2-34 0,0 2-23 16,0 1-15-16,3 2 23 0,0 1-2 15,-3 3 8-15,3-1-1 0,-1 3-38 0,0 1-10 16,-1 0 3-16,-1 1-7 0,0 0 10 0,0 0 7 0,0 0-7 15,0-2 9-15,0-1-6 0,0 1 5 16,0-3-1-16,-5 0-59 0,1-1-58 0,-1-1-50 16,2-1-36-16,-1-1-9 0,3-1 11 0</inkml:trace>
  <inkml:trace contextRef="#ctx0" brushRef="#br0" timeOffset="17514.24">31573 6843 259 0,'4'-7'21'0,"0"-1"21"16,2 1 7-16,-3 1 8 0,3 2-23 0,-3-1-23 15,2 1-8-15,0 1-3 0,-2 1 36 0,5 1 8 16,-3 1 3-16,-1 0 7 0,1 0-23 16,-1 6-6-16,0 2 2 0,1-2-12 0,-1 3-13 15,0 0-4-15,0 0 4 0,0 2 0 0,1 0 7 16,-2-1 0-16,3 1-13 0,-2 0 1 15,1-1-1-15,-1 0 6 0,0-2 13 0,0 1-1 0,0-3-6 16,2 1-1-16,-1-2-9 0,-2 0 0 16,4-1 8-16,-2-1-3 0,1-1 1 0,0-1-6 15,-1 1-4-15,1-2 3 0,-1 0 3 0,1 0 33 0,0 0 19 16,1-5-2-16,-2 1 23 0,1-1-26 0,0-1 1 16,4 2 15-16,-2-1-27 0,-2 0-5 15,1-3-17-15,2 1-5 0,-1-2 34 0,0-2 27 16,0 1 15-16,1-1-12 0,-3 1-33 0,1-2-20 15,1 1 14-15,-2 1 25 0,-2-1 19 0,1 3 1 16,-1 1-21-16,-1 0-21 0,-2 3-6 0,3-1-12 16,-3 3-2-16,1-1-7 0,-2 2-14 0,1 1 8 15,-1 0-6-15,0 0 0 0,5 0 9 0,-5 6 29 16,1 0 4-16,-1 4 0 0,0-1-2 0,0 1-32 16,0 3-1-16,0 2 3 0,0 2 1 0,-7 0 2 15,0 1-5-15,4 1 0 0,-2 0-2 0,2 0 1 16,0-1 8-16,0 0-5 0,-2-2 3 15,1 0 4-15,0-3-2 0,0 1 2 0,0-3-34 16,1 1-54-16,0-4-49 0,-5-1-67 0,5 3-57 16,-2-5-34-16,0 0-67 0,2 0-4 0,2-2 45 15</inkml:trace>
  <inkml:trace contextRef="#ctx0" brushRef="#br0" timeOffset="17915.09">32176 6914 779 0,'4'-5'44'0,"0"-1"65"0,3 0 23 16,-2-2 69-16,4-3-43 0,0-2-29 0,3-1 16 0,2-3-64 15,2-1 11-15,6-2-17 0,0-4-40 0,1-1-8 16,1-2-10-16,2-1-15 0,-4-3 4 0,0 1 9 16,-5-1 6-16,4 2 8 0,-5 0-10 0,-1 0-8 15,0 1-9-15,4 1-10 0,-1 3 8 16,2-1 0-16,0 4 4 0,-1-1 2 0,0 1-1 15,0 2 3-15,-3-1-3 0,-1 5-5 0,0-2 0 16,-1 3 4-16,-4 2-4 0,-1 2 2 0,-2 1 0 16,0 2-23-16,-5 2-49 0,-1 2-70 0,1 0-44 15,-2 3-72-15,0 0-25 0,-8 0 5 0,-1 0-62 16,-1 8 72-16</inkml:trace>
  <inkml:trace contextRef="#ctx0" brushRef="#br0" timeOffset="18302.58">31960 7344 809 0,'0'0'44'16,"0"0"65"-16,0 0 65 0,-7 0 23 0,1 0 3 16,2 0-36-16,0 0-63 0,3 0-31 0,1 0-43 15,0 0-31-15,0 0 37 0,0 0 28 0,3 5 21 16,3 0 36-16,2 5-19 0,-2 2 5 16,2 5 8-16,2 4 8 0,2 5-5 0,1 6-18 15,3 3-34-15,-2 5 4 0,2 2 34 0,2 5 14 16,-1 2-1-16,-1 0-45 0,3 3-43 0,-1-3-19 15,2 0 5-15,2-1-4 0,-5-4 1 0,2-4-6 16,0-3 2-16,-5-5 9 0,2-5-4 16,-5-4 7-16,-1-4-3 0,-1-6-11 0,-4-2 1 15,0-3-30-15,-2-4-67 0,-3-4-40 0,0 0-104 0,0 0-26 16,0-4-27-16,0-4-56 0,-7-1-4 0,2-3-70 16,5-5-72-16</inkml:trace>
  <inkml:trace contextRef="#ctx0" brushRef="#br0" timeOffset="18798.84">32273 7137 483 0,'-3'-1'3'0,"1"1"35"16,0 0 21-16,1 0-1 0,1 0-6 0,0 0 8 16,0 0 18-16,0 0 23 0,0 0 12 0,6 3-20 15,2 1-11-15,0-4 21 0,5 2 1 16,-2 0-24-16,5-1-22 0,0 1-30 0,2-1-14 0,2 0 22 16,-2 1 31-16,3-2-9 0,-3 2 5 15,0-1-18-15,0 1-41 0,1-1 0 0,-1-1-2 16,-1 2 0-16,0-1-2 0,-4 0-2 0,1 0-4 15,-5 1 6-15,-2-1 6 0,-2 0 7 16,-4 0-1-16,-1 1-10 0,0-2 3 0,0 0-3 0,0 2-2 16,-6-1 0-16,-1 3-7 0,-1-3 7 0,-3 1-63 15,3 1-27-15,-1-2-74 0,-4 2-89 16,1-3-35-16,2 0-55 0,-2 0 33 0</inkml:trace>
  <inkml:trace contextRef="#ctx0" brushRef="#br0" timeOffset="20231.74">33065 5947 470 0,'1'0'0'16,"1"0"21"-16,0 0 36 0,-2 0 13 0,0 0 7 16,0 0-10-16,0 0-17 0,0 0-2 0,0 0 2 15,0 0-8-15,0 0-14 0,0 0-14 0,0 0-5 16,-5 0 14-16,2 0 13 0,0 4 5 0,1-1-7 15,1 0-13-15,-1 0 0 0,1 2-5 0,1 1 7 16,0 1-6-16,-4 3-11 0,4 2 2 0,-1 1-10 16,-1 2-2-16,1 3 0 0,-4 2 4 0,0 0-2 15,2 1 4-15,-3 1-6 0,1 1-1 0,-2 0 10 16,4-1 1-16,-2 0 10 0,4-2-13 0,-2-2-3 16,-2 0 0-16,4-2-9 0,-1-3 11 15,1-1-4-15,-1-3 6 0,0-2 0 0,2-1 9 16,-1-1-13-16,1-2-40 0,0 0-46 0,-2-2-62 15,0 1-52-15,-1-2-25 0,2 0-7 0</inkml:trace>
  <inkml:trace contextRef="#ctx0" brushRef="#br0" timeOffset="20908.47">33026 5852 434 0,'-3'-13'5'0,"3"0"11"0,0 0 3 16,0 0 24-16,0 1-2 0,0-1-12 0,0 2 21 15,6 0-14-15,0 1-7 0,0-1 6 0,1 2-24 16,-1 2 3-16,5-1 7 0,-5 2 1 0,2 1 24 16,0 0-8-16,2 2 1 0,1 0-7 0,-2 1-30 15,2 1-4-15,0 1 2 0,1 0 6 0,-2 0 7 16,5 0 0-16,-4 5-8 0,0-1 5 15,-1 1 47-15,-1 1 2 0,2 1 2 0,-5 0-12 16,1 2-49-16,-1 0 22 0,-3 1 32 0,-3-1 15 0,0 3 3 16,0-1-15-16,0 1-21 0,-9 0-8 15,1 0-4-15,0-1-8 0,-3 3-2 0,1-2 45 16,-1 2 6-16,-1-1-2 0,0 0-5 0,1-1-48 16,-1 0-8-16,-1-2-2 0,1-1-2 0,0 0 2 15,3-1-4-15,-4-1 6 0,4-1 7 0,-1-1-9 16,1 1 4-16,-1-1 0 0,6 0-6 0,-3 0 6 15,2-2-4-15,-1 1-7 0,2 0 3 0,2-2-2 16,-1 0 10-16,-1 0 0 0,3 0 0 0,-1-1 1 16,1 0-5-16,-1-1 6 0,2 0-14 0,0 0 3 15,0 0 1-15,0 0-2 0,0 0 12 16,0 0 1-16,0 0-3 0,0 0 2 0,5 0-4 0,-4 0 0 16,3 0-2-16,-1-4-10 0,2 4 10 15,-2-3 0-15,3 0 2 0,-3 3 6 0,2-1-3 16,-2-1-1-16,0 1-2 0,1 0-5 0,0-2-1 15,1 2-6-15,-2 1 10 0,-2-2 6 0,3 1 0 16,-4-1 5-16,1 2-13 0,1 0 0 0,-2 0 0 16,2 0-2-16,-2 0 6 0,0 0-4 0,0 0 4 15,0 0 0-15,0 0-2 0,1 0 8 16,-1 0-8-16,0 0 0 0,0 0 4 0,0 0-4 16,0 0 0-16,0 0-2 0,0 0 2 0,0 0-4 15,0 0 8-15,0 0 0 0,0 0-4 0,0 0 2 16,0 0 0-16,0 0 2 0,0 0-8 0,0 0 0 15,0 0 0-15,0 0 2 0,0 0 10 0,0 0-2 16,0 0-6-16,0-4 0 0,0 4-55 0,0-4-37 16,0 1-20-16,0 2-62 0,0-2 17 0,0 1-27 15,0 1-59-15,0-2-30 0,0 1-2 0</inkml:trace>
  <inkml:trace contextRef="#ctx0" brushRef="#br0" timeOffset="21995.38">32898 7021 483 0,'0'0'48'0,"0"0"21"0,0-4 34 15,0 1 23-15,0 3-24 0,0 0-12 0,0 0-34 16,0 0 7-16,0 6-21 0,0-2 19 0,0-1 49 15,0 2-32-15,0-1 2 0,0 4-4 0,0 1-13 16,0 2 16-16,0 1 0 0,-8 2-17 0,1 2-31 16,1 0-15-16,0 2-7 0,-1 2-3 0,3 1-2 15,-5 0 0-15,5 0 0 0,-2 1 1 0,1-1-10 16,2 0 5-16,-2-2 7 0,2-1-3 0,-1-2 0 16,3-2 4-16,-2 0-4 0,1-3 5 0,-1-3 3 15,3-1-6-15,-1-2-6 0,-1 1-22 0,1-4-42 16,-1-1-49-16,2 1-79 0,0-2-30 0,0 0-28 15,0 0-26-15,0-10 13 0,-5 3 7 16</inkml:trace>
  <inkml:trace contextRef="#ctx0" brushRef="#br0" timeOffset="22695.4">32836 7001 378 0,'0'0'21'0,"0"0"23"0,0 0 39 0,0 0 12 16,0 0-1-16,0 0 3 0,0 0-8 0,0 0 25 16,0 0-14-16,0 0-8 0,0 0-9 15,5 0-7-15,-5 3 8 0,6-3-17 0,-3 0-21 16,-3 0-28-16,0 0-14 0,0 0 0 0,0 0-2 16,0 0 0-16,3 0 16 0,-1 0 62 0,-2 6-1 15,1-6 1-15,3 4-21 0,-3 0-63 0,2-1 2 16,1 0 14-16,-1 1 41 0,3 2 7 0,-2-1 1 15,3 1-16-15,-1-1-37 0,2 1-1 0,2 1-3 16,-2 0-2-16,0 0-5 0,0 1-3 0,2 0 45 16,0-1 15-16,0 3 1 0,0-3 10 0,2 1-46 15,-3 0-8-15,4 2 3 0,-4-1-8 0,1 2 3 16,1 0-2-16,-3 1 6 0,-2 2 15 0,2 4 19 16,-4-1 4-16,0 0-5 0,-3 1-15 0,-1 0-13 15,0 0 19-15,0 0 28 0,-6-1-1 0,-6 0-7 16,4-2-21-16,-4 0-8 0,0-1 16 15,-1-2 2-15,-1 0 8 0,0-1-21 0,0-2-14 0,-2-1 6 16,2-2-20-16,1 1 7 0,-2-2-5 16,1 0-7-16,3-1 9 0,-1-2-4 0,2 0 7 15,0-2 0-15,1 0-3 0,1 0-1 0,2 0-6 16,-1 0 3-16,3 0 0 0,-2-5-10 16,1 0 2-16,2 2-1 0,-1 1 8 0,3 0 3 0,-2-1-4 15,3 1-1-15,-2-1-4 0,2 1 0 0,0 0 4 16,0 0-4-16,0-1-3 0,0 0 2 0,0 1 6 15,0-1 9-15,5 2-1 0,0-2 1 0,-2 1-9 16,2-1-3-16,-4 2-5 0,4-1 5 16,-2 0-19-16,-2 1-35 0,3 1-15 0,-1-2-52 15,-2 1-37-15,-1 0 17 0,0 1-34 0,0-2 10 0,0 2 9 16,0-1-33-16,0 1 4 0,0 0-23 16,0 0-1-16,0-1-22 0,0 0-27 0,7-1 6 15,-2 1-18-15,-4 0 61 0</inkml:trace>
  <inkml:trace contextRef="#ctx0" brushRef="#br0" timeOffset="24782.79">32817 8075 406 0,'3'0'12'15,"-3"0"7"-15,0 0 36 0,0 0 26 0,0 0-6 16,-8-5-6-16,2 2-27 0,-1 0-9 0,1 3-2 16,-5-2 6-16,3 2 0 0,-1 0-19 0,1 0 6 15,-3 0-15-15,1 5-10 0,2 0 6 0,-3-1-9 16,2 1 8-16,1 0 9 0,0-1-13 0,-1 1 0 15,1 1 4-15,1-3-13 0,2 2 15 0,-2 0-3 16,2-1-1-16,2 2 2 0,0-1-4 0,-2-1 2 16,1 1-6-16,3-1 8 0,-1 1-12 15,1-1 5-15,1 0 10 0,0 0-3 0,0-2 9 16,0 2-2-16,4 0 37 0,3 1-1 0,-2-1-1 16,3 2-6-16,1-1-37 0,-3 1 1 15,4 0-6-15,-2 0 4 0,1 0-8 0,-2 0 6 16,1 0 10-16,-2 0 3 0,2 2 14 0,-2 0-3 15,0-1 3-15,1 2 21 0,-2-1 25 0,1 0-2 16,-3-2 20-16,-3 1 18 0,0-2-21 0,0-1 25 16,0 1-8-16,-9-1-34 0,1 0-1 0,-2-1-6 0,-2 2-11 15,0-1 6-15,-1-2-3 0,0-1-10 0,0 2 0 16,-1-2-18-16,3 0-6 0,-2-1-11 0,0 0-9 16,2 0 5-16,-3 0-7 0,3 0 2 15,1 0 0-15,-1 0 0 0,3 0-2 0,0 0-2 16,-2 0-7-16,5 0 1 0,-2 0 5 0,3 0 3 15,-1 0 3-15,0 0 1 0,3 0-6 0,-2 0 4 16,2 0-9-16,1 0-64 0,1 0-27 0,-2 0-52 16,2 0-30-16,0 0 15 0,5 0-28 0,2 0 2 15,2 0-31-15,-5-5-15 0,6 2-21 0,2 0-30 16</inkml:trace>
  <inkml:trace contextRef="#ctx0" brushRef="#br0" timeOffset="25093.4">32864 7999 462 0,'0'-2'19'0,"4"2"46"0,-1 0 10 0,0 0 17 16,-3 0 1-16,0 0-17 0,0 0 33 0,0 5-5 15,0 0-2-15,0 1 6 0,0 1-12 0,6 1-17 16,-6 2-18-16,0 2-29 0,0 1-20 0,0 4 12 16,0 1 4-16,-8 1 1 0,2 1-13 15,0 2 0-15,-4 0-4 0,2 2-6 0,2-2 0 16,-1 0 2-16,3-1-2 0,-3-1 9 0,1 0 5 16,3-2-6-16,-2-3 1 0,2 0-5 0,0-2-41 15,0-2-39-15,1-1-81 0,-1-1-55 0,0-3-31 16,-2-1-31-16,4-5-23 0,-1 0 43 15</inkml:trace>
  <inkml:trace contextRef="#ctx0" brushRef="#br0" timeOffset="26156">32752 8227 184 0,'0'-1'6'0,"5"1"45"0,1 0 22 0,-1 0-2 15,0 0-4-15,-2 0-57 0,3 0-13 0,2 0-3 16,0 0 6-16,-3 0 5 0,4 0-8 0,0 0 3 16,3 0-6-16,-4 0 8 0,4 0 4 0,-2 0 4 15,1 0 24-15,1 0 9 0,0 0-4 0,-4 0-1 16,4 0-21-16,-1 0 3 0,0 0 8 0,-1 0-7 16,-1-4 3-16,-1 0 4 0,1 4 5 0,-1-3 18 15,-1 1 1-15,-2-1 6 0,1 3 5 16,-2-2 6-16,-2 0-5 0,1 0-14 0,0-2 10 0,1 0 14 15,-4 1 14-15,1-1-3 0,1 1-36 16,-2-1-29-16,0 1-20 0,0 2-4 0,0-1 8 16,-8 2-6-16,1 0 4 0,-2 0-4 0,3 0-2 15,-1 6 4-15,-1 0 2 0,-1-1 0 0,3 3 2 16,-1-1-2-16,1 2-6 0,0-1 10 0,0 1-6 16,2-1-6-16,0 3 6 0,0-2-4 0,3 0 6 15,1 0 4-15,0-1-6 0,0 1-2 16,0-2 4-16,6-1-2 0,-1-2 8 0,3-1-2 15,-2 0-12-15,0-1 6 0,2-2-4 0,2 0 6 0,-2 0 6 16,0-7-6-16,1 2-2 0,0-1 0 0,-1 1-2 16,1-1 4-16,0 0-4 0,-3-1 2 15,1 1-2-15,-4-1 30 0,-2 1 33 0,3-2 2 16,-3 3 14-16,-1-2-25 0,0 4-25 0,0 0 8 16,0 0 3-16,0 2-5 0,0 0-8 0,0 1-12 15,0 0-11-15,-5 0-4 0,1 5 4 0,0-1 0 16,-1 2-4-16,2 0-3 0,-3 1 3 0,5 0-4 15,-2 2 10-15,-1 0 3 0,3 1-1 0,-3-2 2 16,4 0-6-16,0-2-2 0,0 2 2 16,0-3-6-16,0-1 4 0,0 0 2 0,5-1 3 0,2 0 7 15,-1-2-3-15,-2 2-38 0,3-1-19 16,-2-1-30-16,1-1-33 0,5 0 25 0,-5 0 4 16,2 0 28-16,4-6 38 0,-3 1 10 0,0 0 6 15,1 0 8-15,1 0-8 0,-2-2 4 0,1 1-2 16,-1-4-8-16,-2 0 0 0,1 0 0 0,-3-2 12 15,-1 0-8-15,2 0 2 0,-3 0 4 0,1 0-6 16,-3 2 38-16,1 0 33 0,-2 2 8 0,0 2 1 16,0 1-25-16,0 2-36 0,-7 3-9 0,3 0-1 15,-2 0-9-15,1 5 4 0,-2 0-2 0,3 0 0 16,-1 3 2-16,-3 1 0 0,3 1-9 0,1 1 3 16,-1-1-2-16,2 2 8 0,-1 0 9 15,1 1-3-15,2-2 0 0,1 0-6 0,0-2-4 16,0-2 6-16,0 1-2 0,8-4-2 0,-2 0 7 15,0 0-9-15,2-3 12 0,2 0-14 0,-2-1-21 16,1 0-39-16,4 0-26 0,-2 0 4 0,3 0 9 16,-3-5 41-16,5 0 16 0,-5 0 16 0,2-3 10 15,1 0-6-15,-6-2 6 0,1 0-8 0,1-2 0 16,-2 0 8-16,-4-2-4 0,0 0-2 0,-1-2-2 16,0 0 0-16,0-1 2 0,-3 0 6 0,3-1 2 15,-1 2-4-15,-1-1-4 0,-1 2 26 0,0 2 35 16,2 2 21-16,-2 1 10 0,0 3-12 0,0 1-7 15,0 1-4-15,0 2 14 0,0 0 0 0,0 1-25 16,0 2-19-16,0 0-29 0,0 0-14 16,0 0-9-16,0 0 8 0,0 7 12 0,0 1 10 0,0 1 36 15,0 1 0-15,-5 2-7 0,1 2-16 16,-1 3-27-16,2 2-10 0,-2 2 5 0,2 0-3 16,-2 1-1-16,0 1 2 0,-3 0 1 0,4 1 5 15,-1 0 0-15,-3 1 5 0,3-1-5 0,-3 2 0 16,2-1 5-16,1-2-5 0,-1 1 3 15,2-1-1-15,0 0-6 0,-1-3 6 0,2-1-2 16,2-6-26-16,-3 1-65 0,1-3-59 0,0-4-49 16,1-1-19-16,1-3-31 0,-1-1 12 0,0-2-29 15,1 0-42-15,1 0 19 0,0-7 35 0</inkml:trace>
  <inkml:trace contextRef="#ctx0" brushRef="#br0" timeOffset="26542.56">33413 8238 448 0,'6'-12'19'0,"-2"0"53"0,0 3 36 16,4 0 27-16,-3 1 9 0,1 1-42 0,1 2-22 15,-1-1-35-15,1 2-3 0,0 2-15 0,-2-1 2 16,1 3 47-16,-3-1-2 0,1 0 15 0,-2 1 16 16,-2 0-22-16,0 0-8 0,0 0-8 0,0 6-26 15,-7 3-10-15,-1-1-12 0,0 2 2 16,-3 1-17-16,1-1-2 0,1 1 2 0,-4 1 23 15,4 0 26-15,-3 1-3 0,0-1-6 0,2 0-33 16,1 0-11-16,0-2 0 0,1-1-7 16,1 1-1-16,2-4 2 0,2 1 2 0,0-1 6 0,3 0 49 15,0 1 3-15,0 0 1 0,0 3 1 0,6 0-45 16,2-1-7-16,-1 1-2 0,-1 0 5 0,2 2 4 16,1-1 4-16,0-1-2 0,-2 2-7 0,-1-2 5 15,1 0-4-15,-1 1 2 0,1-1 2 0,-1 0-5 16,-3-2 5-16,-2 0-2 0,3 0 2 0,-4-3 0 15,0 0-4-15,0 2 4 0,0-4-3 0,-8 1-1 16,2 0-1-16,1-1-6 0,0 2-2 0,2-4 2 16,-4 2-76-16,3-1-53 0,-2 1-41 15,3-2-68-15,-2-1 2 0,1 0 9 0,1 0-36 16,0 0-5-16,0 0-4 0,1 0-1 0</inkml:trace>
  <inkml:trace contextRef="#ctx0" brushRef="#br0" timeOffset="27122.28">32581 8685 448 0,'0'0'-6'0,"0"0"26"0,0 0 43 16,0 3 8-16,0-1 14 0,0 0-15 0,0 0-22 0,0 0 7 16,0-1 9-16,-5 0 6 0,5 0-12 0,0-1-3 15,0 2-1-15,0-2-20 0,0 0-15 0,0 0-5 16,0 0-10-16,7 0 3 0,-4 2 46 0,4-2 27 16,-4 0 1-16,3 0 1 0,2 0-36 0,0 0-32 15,1 0 10-15,5 0 24 0,1 0 7 0,4-6 2 16,1 0-6-16,1 1-11 0,4 1 9 0,2-1 1 15,3 0 5-15,-2-2-9 0,2 2-12 16,2-1 6-16,0 0-17 0,-2 0-1 0,0 1-3 16,-4-1 2-16,0 1 5 0,-5 2-7 0,-1-1-3 15,-2 1-12-15,-6 1 0 0,-1-1 0 0,-2 2 5 16,-4 0-3-16,0-1 7 0,-3 1 2 0,-2 0-2 16,0 0 5-16,0 1-3 0,0 0-8 0,0 0-3 15,0 0 1-15,-7 0-5 0,2 0-2 0,-1 0-5 16,0 0-73-16,1 0-49 0,-1 0-62 0,-3 0-23 15,2 0-2-15,1 0-7 0,-2 0 5 16,0 0-48-16,-1 0 5 0,1 0 10 0</inkml:trace>
  <inkml:trace contextRef="#ctx0" brushRef="#br0" timeOffset="27607.33">32656 8800 448 0,'0'3'19'0,"0"-2"44"16,0 0 14-16,0 0 30 0,0 0 0 0,0 0-22 15,-8 1-3-15,5 0-18 0,3 0-15 0,0 1-12 16,0-1-1-16,0 0 2 0,6-1-1 15,-1-1 41-15,2 2 14 0,-2-1-21 0,-2 0-2 16,4 0-39-16,-6 1-12 0,3-1 45 0,-1 0 21 16,-2 0-7-16,1-1 6 0,2 0-15 0,-2 2-7 15,3-2-2-15,1 0-17 0,2 0 1 0,3 0-13 16,2 0 17-16,1-5 9 0,5 0 12 0,1 0-1 16,1 0-19-16,3 1-1 0,0-1-21 0,2 0 3 15,0 0 12-15,-2 0-5 0,1 1-2 0,-2 0 13 16,-1 0-4-16,-2 2 0 0,-3-1-11 0,-4 1-13 15,-1 0 15-15,-4 1 8 0,-3-1 2 0,0 2-2 16,-4 0-31-16,-1 0-8 0,0 0-5 0,0 0-1 16,0 0 3-16,0 0-2 0,0 0 2 15,0 0 0-15,0 0 9 0,0 0-2 0,0 0-4 16,0 0-1-16,0 0-7 0,0 0 1 0,-3 0 6 16,3 0 3-16,-3 0-3 0,1 0 10 0,1 0-3 15,-1 0-9-15,1 0 7 0,-1 0-49 0,-1 0-64 16,1 0-55-16,-1 0-93 0,0 0-64 0,-3 0-42 15,3 0-27-15,-1 0-23 0,0 0-10 0</inkml:trace>
  <inkml:trace contextRef="#ctx0" brushRef="#br0" timeOffset="88820.01">2248 5008 253 0,'0'0'26'0,"0"-1"12"0,0 1 16 16,0 0 4-16,0-2 0 0,0 1 17 0,0 1-14 15,0 0 6-15,0 0-24 0,0 0-32 16,0 0-7-16,0 0-3 0,0 0-1 0,0 0 6 0,0 0 3 15,0 0-9-15,0 0 4 16,5 0-1-16,-5 0-3 0,0 0 6 0,0 0-1 0,0 0 6 16,0 0 13-16,0 0-9 0,0 0 1 0,0 0-1 15,3 0-7-15,-3 0 5 0,0 0-11 0,0 0-2 16,0 0 4-16,2 0-1 0,-2 0 7 0,0 0-10 16,0 0 1-16,0 0 5 0,0 0-10 0,0 0 17 15,1 0 32-15,1 0 4 0,2 0 7 0,-1 4 1 16,-1-1-38-16,1 0-8 0,0 2-1 0,4 0-6 15,-2-1 0-15,-1 2 15 0,4 0 10 0,0 1 0 16,-2 0 3-16,2 0-6 0,1 2-3 16,1-1-4-16,-2 0-5 0,1 1-4 0,-1 0-4 15,-1 0 6-15,1-2 2 0,-1 0-8 0,1-2 9 16,-1 1-25-16,-1-1 10 0,-1-3 20 0,1-2 0 16,2 0 20-16,-2 0-15 0,1-7-9 0,2 1-10 15,2-5-2-15,-1-2 0 0,4-6-8 16,-1-1 10-16,4-7 0 0,2-4 8 0,5-4-2 15,-1-5-8-15,6-4 2 0,1-2-6 0,0-4-8 0,5-3-4 16,1-2 0-16,2 1 6 0,0-2 8 16,3-1 0-16,0-1-2 0,-3 4-2 0,3 1 6 15,-4 4-8-15,-4 5 4 0,-2 6 2 0,-4 2-6 16,-3 9 12-16,-5 3-6 0,-3 4 0 0,-5 6 0 16,-3 3 0-16,-2 5-4 0,-1 1-12 0,-4 3 14 15,1 0-4-15,-2 1 8 0,0 1 2 0,0 0-6 16,0 0 4-16,0 0-6 0,2 0 2 0,-1 0-2 15,1 0-2-15,1 0 8 0,0 0-4 0,-1 0 2 16,1 0 0-16,0 0-10 0,0 0 14 0,-3 0-14 16,3 0-2-16,-3 0 8 0,0 0 4 0,0 4 6 15,0-4-2-15,0 0 4 0,0 1-16 0,0 2-34 16,0-1-27-16,0-1-48 0,0 1-19 0,0-1-5 16,0-1-7-16,0 1-23 0,0 0-36 0,0-1-7 15,0 0 35-15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1-01-13T06:25:37.5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23340 7218 3016 0,'1'11'4'0,"-1"-3"-34"0,0-1-73 0,0-1-140 16,-8 0-116-16,-2-6-63 0,5 0 1 0,-2 0 79 15,7-7 34-15,0 1 11 0,0-2 67 0</inkml:trace>
  <inkml:trace contextRef="#ctx0" brushRef="#br0" timeOffset="5775.55">22793 4478 123 0,'6'-5'13'0,"-1"-2"25"0,-5 3 22 0,0 4 9 16,0-2-20-16,0 2-4 0,0 0-3 0,0 0 24 15,0 0 3-15,0 0 1 0,0 0-1 0,-5 6-14 16,0-1 20-16,2-2-4 0,0 1-4 0,0-2-18 16,-1 1-12-16,1-2-6 0,3 0-1 0,-1-1 14 15,1 0 8-15,-2 0-19 0,2 0-4 0,0-6 4 16,0 1 0-16,6 1 18 0,-1 0-2 0,-2-1-16 15,2 1-13-15,-1 2-14 0,-4 0 4 0,0 1-14 16,0 1 8-16,0 0 6 0,0 0-8 16,0 0 26-16,-5 0-12 0,1 0 10 0,3 0 4 15,-1 0-6-15,1 0 9 0,-1 4-1 0,0-3-6 16,2 2-7-16,-3-1 9 0,3-1-11 16,-1 1-9-16,-1-1 1 0,2 0-9 0,-3 0 0 0,3-1 6 15,0 2 0-15,0-2 0 0,0 0 0 0,0 0 2 16,0 1 15-16,0-1-8 0,0 0 14 15,0 0-9-15,0 0-3 0,6 0-2 0,-3 0-7 16,2 0 11-16,-2-5-9 0,2 1 9 0,0 1-8 0,3 0 6 16,-4 0-5-16,1 0-3 0,3-2 4 15,-1 2-13-15,0 1 6 0,1-2-2 0,-3 2-8 16,2-1 6-16,-3 0-2 0,4 0-2 0,-3 3 10 16,1-1-6-16,-1-1 0 0,1 1-2 0,-1-1 5 15,3 2-5-15,-2-1 0 0,2 1 4 0,0-1-6 16,1 0-3-16,1-1 5 0,-2 1 0 0,4 1-4 15,0-2 8-15,-1 0-6 0,1 1 2 0,0-2 5 16,-2 1-5-16,2 1 2 0,-3-2-7 0,4 2 8 16,-4-2-6-16,2-1 1 0,0 1 4 0,-1 1-10 15,-1 0 12-15,2 0-4 0,0 0 2 16,-1-1 3-16,-1 1-5 0,2 0 0 0,-1-1 0 16,1 3-7-16,-1-3 3 0,-1 2 6 0,2-1-8 15,0 1 10-15,-3-2 0 0,1 2-8 0,1-2 2 16,-2 2 6-16,2-2-8 0,-1 1 6 0,0 1-2 15,-1-2-4-15,3 0 4 0,-3 2-5 0,4-2 16 16,-2 2-5-16,1-3-3 0,-1 0-8 0,2 1 5 16,0 0-4-16,-3 0 4 0,4-1 6 0,-5 0-3 15,1 2-3-15,2-2 2 0,-3 3 2 0,0-2-11 16,1 2 7-16,-4 0-2 0,3 0 0 0,-1-1 11 16,1 1-7-16,-1-1-8 0,1 2 6 0,0-2 0 15,0 1-2-15,1 0 6 0,-1 0-6 0,2 0-7 16,1 0 9-16,-2-2 2 0,1 1 7 15,1-1-5-15,-1 0-4 0,1 1 0 0,1-2 2 16,1 0 5-16,-1 0-5 0,1 1 0 0,2 0-13 16,-3-2 4-16,2 2 10 0,0-3-1 15,-1 3 0-15,0-2-8 0,-1 2-1 0,1-1 7 16,-2 1 5-16,-1-2-5 0,-1 1 2 0,2 1-4 16,-1-1 2-16,-2 0 6 0,1-1-8 0,-1 1 6 0,0-1-8 15,2 2 2-15,-3-2 8 0,1 1-14 16,0-1 5-16,0 2 5 0,1-1-2 0,-2 0 3 15,-1 1-3-15,2 0 0 0,0 1 2 0,-3-2-2 0,3 1 4 16,-3 0-6-16,1 0-4 0,-2 1 3 16,3 0 1-16,-2-2 4 0,1 1 3 0,-1 2-3 15,1-2 0-15,-5 1-2 0,2-1 0 0,2 0-2 16,-3 1-3-16,1-1 5 0,0 1-2 0,4-2-2 16,0 0 8-16,1 1-6 0,0-2-2 0,4 1 19 15,-2-1-15-15,2 0 2 0,2 1 2 0,-3-2-6 16,2 0 0-16,1 1 2 0,-1-1-4 0,-1 1-1 15,1-3 3-15,1 3-2 0,-5-2 8 0,3 1-2 16,1 0 5-16,-1 0-3 0,1 0 5 0,1-2-12 16,0 1-5-16,2 0 14 0,-3 0-14 15,0-1 4-15,2 2 8 0,-3-3-4 0,3 1 6 0,-1-1-8 16,-3 2 9-16,0-1-18 0,5 0 9 16,-5 0 4-16,1 1-4 0,0 0 11 0,-4 2-12 15,1-2 10-15,0 3-3 0,-1-1-4 0,2 1 0 16,-2 1 0-16,-2 1-2 0,0-1-2 0,-1 1 1 15,-1 2 3-15,0-1-2 0,1 0 7 0,-2-1-3 16,0 1 4-16,0 0-6 0,-1-1-2 0,3 1 2 16,-4-2 0-16,4 3 8 0,-2-3-8 0,2 2 7 15,-1-1-3-15,1-1-4 0,2 1 6 0,-2-1-2 16,-1 2-6-16,2-2 7 0,1 0-5 0,-4 2 8 16,0-1 3-16,0 0-2 0,1 0 10 0,-3 1-2 15,1-1 5-15,1 1 1 0,-1 0 1 16,0-1 11-16,-2 1-5 0,0 1 1 0,4-1-7 15,-4 1-18-15,3 0 34 0,-2 0 0 0,-1 0 13 16,4 0-14-16,-4 0-27 0,1-1 3 0,1 1-12 16,-2 0 1-16,0 0-6 0,0 0-7 0,0 0 9 15,0 0-7-15,0 0 16 0,0 0-2 0,0 0-16 16,0 0 14-16,0 0-10 0,0 0 7 0,0 0 5 16,0 0-1-16,0 0-1 0,0 0-14 15,0 0 9-15,0 0 2 0,0 0-6 0,0 0 10 16,0 0-3-16,0 0 1 0,0 0 12 0,0 0 4 15,0 0-2-15,0 0-4 0,0 0-9 0,0 0-10 16,0 0-2-16,0 0 14 0,0 0-12 0,0 0 7 0,0 0 0 16,0 0-6-16,0 0 2 0,0 0-3 15,0 0 15-15,0 0-8 0,0 0 11 0,0 0-3 16,0 0-1-16,0 0 2 0,0 0-2 0,0 0 2 16,0 0-9-16,0 0-11 0,0 0 2 0,0 0 5 15,0 0-7-15,0 0 13 0,0 0-1 0,-3 0-12 16,-1 0 16-16,3 0-5 0,-1 3 0 0,1-3 7 15,1 3-2-15,-4-2-14 0,4 1 2 0,0-1 8 16,-2 0-12-16,2 0 18 0,0 1-4 0,0-2-15 16,0 0 8-16,0 0-9 0,0 0 15 0,0 0 1 15,0 0-9-15,0 0-1 0,0 0 1 0,0 0 6 16,0 0 7-16,0 0 2 0,0 0-16 16,0 0-2-16,0 0 7 0,0 0 0 0,0 0 14 15,0 0-2-15,0 0-8 0,0 0 7 0,0 0-6 16,0 0-1-16,0 0 8 0,0 0 2 0,0 0-7 15,0 0 4-15,0 0 1 0,0 0-6 0,0 0 13 16,0 0 1-16,0 0-1 0,0 0 2 0,0 0-1 16,0 0-6-16,0 0 0 0,0 0-9 0,0 0-1 15,0 0-6-15,0 0 9 0,0 0-7 0,0 0-7 16,0 0 12-16,0 0-10 0,0 0 14 16,0 0-2-16,0 0-9 0,0 0-3 0,0 0-2 0,0 0-4 15,0 0 11-15,0 0 2 0,0 0 5 0,0 0 2 16,0 0-6-16,0 3-3 0,0-3-5 15,0 4 5-15,0-2-2 0,0-1-1 0,0 2-4 16,0-2 0-16,0 0 12 0,0 1-7 0,0-1 11 16,0 0-2-16,0-1-14 0,0 1 7 0,0-1-9 15,0 0 11-15,0 0 5 0,0 0-7 0,0 0 0 16,0 0-7-16,0 0 5 0,0 0 4 0,0 0 0 16,0 0 3-16,0 0-10 0,0 0 8 0,0 0-3 15,0 0 0-15,0 0 2 0,0 0-4 0,0 0 2 16,2 0 2-16,-2 0-4 0,0 0 9 15,0 0-5-15,0 0-7 0,0 0 14 0,0 0-13 16,0 0 4-16,0 0-2 0,0 0-3 0,0 0 2 16,0 0 6-16,0 0 2 0,0 0-3 0,0 0 3 15,0 0-5-15,0 0 4 0,0 0-4 0,0 0-9 16,0 0 9-16,0 0-11 0,0 0 6 0,0 0 14 16,0 0-4-16,0 0-3 0,0 0 0 0,0 0-11 15,0 0 7-15,0 0 6 0,0 0-8 0,0 0-15 16,0 0-24-16,0 0-17 0,0 0-4 0,0 0 16 15,0 0 14-15,0 0-48 0,0 0-7 0,-4 0-43 16,-1 0-36-16,2 0 24 0,-3 0-41 0,1 0 2 16,-2 4-47-16,1-1-17 0,0 0-22 0,0-1-61 15,-1-2 49-15</inkml:trace>
  <inkml:trace contextRef="#ctx0" brushRef="#br0" timeOffset="9179.08">2028 7649 413 0,'0'-2'23'0,"0"1"43"0,0 0 5 0,-6 0 23 16,0 1 9-16,1 0-27 0,5 0 22 0,0 0-20 15,0-5-23-15,0 5 6 0,0-4-4 0,0 1 7 16,5 3 23-16,-5 0-14 0,0 0-12 0,0 0 36 16,0 0-14-16,0 0 11 0,0 4-7 0,0-4-31 15,0 0 2-15,0 0-2 0,0 0-5 0,0-4-3 16,0 1-14-16,0 3-4 0,0-5 0 16,4 5 6-16,-4-2-4 0,0 2-4 0,3 0 14 15,-3-2-12-15,2 2-4 0,-1 0 16 0,1 0-7 16,0 0 20-16,-2 0 16 0,0 0-19 0,1 0-12 15,-1 0-18-15,0 0-10 0,0 4-8 0,0-1 1 16,0 0 4-16,0-2-2 0,0 1 18 0,0 1 13 16,0 0 17-16,0-2-7 0,0 3-6 0,0 1-8 15,0-1-34-15,0 2 12 0,5 0 2 0,0 0-16 16,-2 2 11-16,3-2-14 0,-3 1 3 0,0-2 9 16,2 2-12-16,-2-1 12 0,2-1-14 15,-1 1 5-15,0 1 7 0,2-3-1 0,-3 1 1 0,2-2-7 16,-2 2 6-16,2-2 1 0,0 2-5 0,0-2 7 15,1-1-7-15,0 0 0 0,-2 0 12 16,0-1-3-16,3-1 7 0,-1 0 10 0,-2 0 5 16,3 0 6-16,-2-5-4 0,1 1-4 0,2-2-3 15,-4 1-12-15,3-1 3 0,1-3 0 0,-2 1-3 16,4-2 8-16,-2-1 12 0,1-3-15 0,2 0 3 16,0-1 2-16,-1-1-12 0,4 0 3 0,-1-2-6 15,-1 0 8-15,1-1-7 0,1 2 27 0,2-2-2 16,-3 3 1-16,2-1 6 0,-2 0-22 15,1 2-2-15,-4 1-3 0,1 0-15 0,0 2 0 16,-3 1 17-16,0 2-29 0,1 0 22 0,-4 2-3 16,1 0-15-16,-1 1 21 0,2 0-18 0,-4 1 2 15,3 2 1-15,-3 0-6 0,0-1 3 0,0 2 10 16,-1 0-7-16,1 2 7 0,-3 0 5 0,0 0-18 16,0 0 16-16,0 0-6 0,0 0 6 0,0 0-3 15,0 0-10-15,0 0 10 0,0 0-13 0,0 0 11 16,0 0-1-16,0 0-4 0,0 0-1 0,0 0-2 15,0 0 8-15,0 0-3 0,0 0 10 0,0 0-5 16,0 0 2-16,0 0-9 0,0 0-6 0,0 0 6 16,0 0-1-16,0 0 1 0,0 0-3 15,0 0 7-15,0 0-7 0,0 0 10 0,0 0-2 0,0 0-6 16,0 0 1-16,0 0-1 0,0 0 8 0,0 0-2 16,0 0-1-16,0 0 6 0,0 0-11 15,0 0 6-15,0 0-8 0,0 0-3 0,0 0 11 16,0 0-3-16,0 0 7 0,0 0-9 0,0 0-3 15,0 0-3-15,0 0 11 0,0 0-1 0,0 0-4 16,0 0 9-16,0 0-14 0,0 0 9 16,0 0 1-16,0 0-3 0,0 0-10 0,0 0 0 15,0 0 7-15,0 0-4 0,0 0 7 0,0 0-2 0,0 0 4 16,0 0-19-16,0 0 4 0,0 0-2 16,0 0-17-16,0 0 12 0,0 0 1 0,0 0-6 0,0 0-5 15,0 0 6-15,0 0 2 0,0 0-2 16,0 0 4-16,0 0 1 0,0 0-3 0,-5 0-9 15,5-4 16-15,-3 3-1 0,3-1-4 0,-5 1 15 16,2 0-9-16,0 0 4 0,3 1 3 0,-1-2-5 16,1 2-9-16,-2 0-1 0,1 0-6 0,1 0 4 15,-2 0 12-15,2 0-19 0,0 0 22 0,0 0-10 16,0 0 5-16,0 0 24 0,0 0-27 0,0 0 8 16,0 0 4-16,0 0-20 0,-2 0 18 15,2 0-3-15,0 4-1 0,0-4 4 0,-3 4-7 0,3-1-7 16,-2 0-41-16,1-2 0 0,1 0-2 0,0 0 11 15,-2-1 31-15,2 2 10 0,0-2-19 16,0 0-34-16,0 0-19 0,-3 0-21 0,3 0 0 16,0 0 25-16,0 0 7 0,-3 0-5 0,3 0 4 15,0 0-13-15,0 0-51 0,0 0 14 0,0 0-30 16,0 0-29-16,0 0 3 0,0-5-27 0,0 2-13 16,0-3-11-16,0 0 29 0</inkml:trace>
  <inkml:trace contextRef="#ctx0" brushRef="#br0" timeOffset="23468.03">27723 8836 205 0,'0'0'53'0,"0"0"3"0,0 0 8 0,0 0 38 16,0 0-38-16,0 0 15 0,0-2 22 0,0 2-15 16,0-4 18-16,0 1 4 0,4 3-19 0,0 0-20 15,-3 0-8-15,2 0 9 0,-1 0 13 0,-1 0-7 16,-1 0-13-16,0 0-15 0,0 0-8 0,0 0 21 15,0 0-4-15,0 0-8 0,0 0-10 0,0 0-17 16,0 0-10-16,0 0-12 0,0 0 2 0,0 0 5 16,0 0-12-16,0 0 18 0,0 0-13 15,0 0-6-15,0 0 12 0,3 0-6 0,1 0 2 16,0 0-4-16,1 0 4 0,2 0-8 0,2 0 2 16,0 0 10-16,0 0-6 0,3-2 4 0,-1 2-2 15,5 0 2-15,-3 0-8 0,1 0 4 0,5 0 0 16,-4 0-4-16,5 0 6 0,-2 0-8 0,-1 0 8 15,1 0-2-15,3 0 2 0,-4 0 2 0,0 4-6 16,3-1 2-16,-5 1-6 0,3-1 8 16,-1 1 2-16,-2 0-8 0,0 0 2 0,0-1 4 15,-1 2-4-15,-1 1 2 0,-1 0 6 0,-1-1-8 16,-1 1 0-16,-3-1 2 0,1 0-6 0,-1 0 10 16,-4-1-4-16,0 1 6 0,-1 0 0 0,1-2-10 15,0 2 13-15,-2-1-16 0,2-1 12 0,-1 0-5 16,1 1-5-16,-3 0 10 0,4-1-3 0,-4 2 0 15,0 1 2-15,0 0-6 0,0 1 8 0,0 1-2 16,0 0-4-16,0 1 6 0,0 1-4 0,0 0-4 16,0 2 4-16,0 0-4 0,0 1 2 0,0 0 0 15,0 0 0-15,0-1 8 0,0 2-3 0,0-2 9 16,0 0-12-16,0 2 6 0,0-1-1 0,0 1 1 16,0-1 7-16,0 0-7 0,0 2 3 0,-5-1-7 15,5-1 8-15,0 1 3 0,0 1-9 0,-4-1 7 16,4 0-13-16,-3 1 11 0,3 1 1 15,-4 0 1-15,4 1 10 0,-2 0-6 0,1 1 4 16,-1 1-4-16,1 0 0 0,-1 0 0 16,-1-1 0-16,0 1-2 0,-1 0-2 0,-1 2 0 15,-2-2 6-15,2 1-1 0,-1-1 8 0,-2 1-7 0,1 1-6 16,1 1 2-16,2 0-6 0,-3-4 2 0,2 3-4 16,-1-2 4-16,1 2-1 0,-3 0-1 0,4-2 2 15,-3 2 0-15,1 0 5 0,-1 2-8 16,0 1-8-16,0 0 11 0,3 0-8 0,-1 2 1 0,-2-1 7 15,3-1-13-15,-1 0 2 0,2 0-2 0,0 0 2 16,0-1 4-16,-4-2-6 0,2-1 4 0,1 0-2 16,1-2-2-16,-2 0 4 0,0-2-4 15,-1 0 8-15,1 0-10 0,2-1-1 0,-3-1 10 16,-1-2-5-16,2 2 2 0,1-1-4 0,-3 0 2 16,0 0-9-16,0 0 9 0,-1-2 0 0,2 3-4 15,-2-2 4-15,4 0 0 0,-1 1 0 0,-2 0 0 16,2-1 0-16,2 2-7 0,-3 0 9 0,3 0 3 15,-2 0-7-15,2 0 2 0,0 1 6 0,0-1-10 16,-1 0 8-16,3 2 7 0,-2-2-13 16,-1 2 6-16,2 0 57 0,-2 1-5 0,1-1-3 15,-2 1 9-15,1 0-64 0,-1-1 9 0,-3 2-56 16,0 0 47-16,2-1-48 0,-2 3-10 0,3-1 56 16,-3 0-50-16,4 1 56 0,-1 0-6 0,-2 1 10 15,4-1-3-15,-2 0-6 0,4 2 8 0,-4-1-3 16,4 0-2-16,-2-1 0 0,-1 2 0 0,3-1 0 15,-3 1 0-15,1-2 0 0,3 1 4 0,-3-1-4 16,0-1 0-16,0 0 3 0,-3 1 1 0,1-1 0 16,-2 0-6-16,1 1 4 0,0-3-6 0,-4 1 4 15,4 0 0-15,-4-2 4 0,6 0 0 0,-6-1-1 16,4 1 3-16,1 0-6 0,-1-2 2 0,1 2-6 16,-3-2 6-16,5 2 3 0,-2 0-1 15,2-2 3-15,-2 3-3 0,2 0-1 0,-2 1-8 16,-1 0 55-16,3 2-8 0,-2-1-4 0,2 2 9 15,-2-1-49-15,2 0 0 0,-2 2-2 0,-1-1 8 0,2 1-8 16,0-3 4-16,-1 3 4 0,2-2-4 16,0 1 5-16,1-2 2 0,1 0-7 0,-1 0-5 15,1-1 0-15,1-2-1 0,0 0 8 0,0 3-2 16,0-1 2-16,0 0 0 0,-2 0-4 0,-1 1-5 16,2 2 3-16,1 0 2 0,-3 1 2 0,-1 1 13 15,3-2-10-15,-3-1-3 0,1 2 2 0,2 0-5 16,-3-2 3-16,4 1 0 0,-1-2 0 0,-1-2 0 15,1 1 2-15,-1 2 3 0,2-3-3 0,0 1 3 16,0 1 0-16,0-2-5 0,0 2-9 0,0 0 2 16,0 1 2-16,0 1 1 0,0-1 6 0,0 1-7 15,0 2 3-15,0-1 9 0,0 1-3 16,0 1 3-16,0 0-5 0,0 1-7 0,0-1 1 16,0 2 6-16,0-1-8 0,6-2 6 0,-2 1 0 15,0 0-9-15,0-1 4 0,2-1 10 0,0 0-1 16,0-1-4-16,-1-1 14 0,3 1-25 0,0-1 4 15,1 0 12-15,0 1-10 0,0-2 14 16,0 1-2-16,1-1-10 0,0 1 3 0,0-3-4 0,0 3 6 16,1-2 3-16,-2-1-5 0,3 2-2 15,-4 1-5-15,1-1 5 0,0 2 4 0,-1-2 0 16,1 2 2-16,-5-3-13 0,2 1 0 0,-3 0 9 16,2-3-4-16,-2 1 9 0,-1-2-1 0,0-1-2 15,-1 1 0-15,-1-2 0 0,4 0-2 0,-4 0 0 16,0-1 0-16,0 0-8 0,0 0 8 0,0 0-2 15,0-2-5-15,0 2 7 0,-7-2 0 0,7 0-2 16,-5-1 13-16,0 2-11 0,4-3 2 0,-2-1 0 16,-2 1-8-16,4 1 10 0,-2-2-2 0,-1 1-6 15,3-1 4-15,-3 0 0 0,1 1-2 0,0-1 8 16,1 0-10-16,1-1 13 0,-2 0-12 0,1 1 1 16,-1-2 5-16,0 2-6 0,1-1 1 0,-1 1 0 15,2-1 8-15,-3 0-17 0,3 2 13 0,-6-1-2 16,4 0-2-16,-2 0 7 0,1-2-3 0,-1 2 7 15,2-2 9-15,0-1 0 0,-2 0 7 16,2 0-7-16,-2-2-6 0,2 1-3 0,-5 0-2 16,5 0 6-16,0-1 3 0,-2 1-9 15,0-2-2-15,-1 3-5 0,0-3-9 0,-1 1 20 16,-1-1-6-16,2 2 0 0,-3-1-3 0,1 0-2 0,0 0-3 16,0 1-2-16,-3 1 10 0,3-2-3 0,0 1 10 15,-3 1-7-15,3-1 2 0,0 0-2 0,-2 0-10 16,1-2 9-16,3 2 1 0,1-2 2 0,-2 1-3 15,3-1 3-15,-2 0-9 0,-1 1 5 0,3-2-1 16,0 1 5-16,-2 0 2 0,0-1-4 16,0 1 2-16,1-1-3 0,-2 0 5 0,2 0-9 0,1 2 10 15,-2-2-8-15,-2 0-2 0,1 0 2 0,-1 0-4 16,2 0 9-16,-3 0-9 0,1 0 6 16,1 0 1-16,0 0-10 0,0 0 8 0,-1 0-6 15,3 0 3-15,1-4 7 0,-4 4-9 0,3 0 2 16,2-3 2-16,0 1-4 0,-2 2 4 0,2 0-4 15,0 0 2-15,-1 0-3 0,2 0 1 0,-2 0 7 16,3 0 4-16,-1 0-13 0,1 0 4 16,1 0 2-16,-4 0-11 0,4 0 16 0,0 0-5 15,0 0-4-15,0 0 4 0,0 0-4 0,0 0 2 16,0 0 2-16,0 0-7 0,0 0 5 0,0 0-2 16,0 0 0-16,0 0 6 0,0 0-8 0,0 0 1 15,0 0-4-15,0 0 0 0,0 0 7 0,0 0-2 16,0 0 4-16,0 0 1 0,0 0-10 0,4 0 14 15,-4 0-5-15,0 0-4 0,0 0 6 0,0 0-8 16,0 0 1-16,0 0 3 0,3 0-2 0,-3 0 2 16,0 0 5-16,1 0-8 0,-1 0 8 0,0 0 2 15,4 0-5-15,-4 0-2 0,0 0-2 0,0 0 2 16,0 0-3-16,0 0 6 0,0 0-3 0,0 0-2 16,0 0-3-16,0 0 2 0,0 0 1 0,0 0 0 15,0 0 4-15,0 0-2 0,0 0 5 0,0 0-10 16,0 0 5-16,0 0 0 0,0 0 0 0,0 0 3 15,0 0-3-15,0 0 2 0,0 0 0 16,0 0 1-16,0 0-3 0,0 0 0 0,0 0-2 16,0 0-5-16,0 0 4 0,0 0 8 0,0 0-5 15,0 0-3-15,0 0 3 0,0 0-7 0,0 0 5 16,0 0 9-16,0 0-3 0,0 0 1 16,0 0-5-16,0 0 3 0,0 0-8 0,0 0 3 15,0 0 4-15,0 0-2 0,0 0 5 0,0 0-3 16,0 0 0-16,0 0-4 0,0 0 0 0,0 0 4 0,0 0 3 15,0 0-3-15,0 0-2 0,0 0 3 0,0 0-1 16,0 0 0-16,0 0-4 0,0 0 2 16,0 0-5-16,0 0 5 0,0 0 2 0,0 0-4 15,0 0 0-15,0 0 4 0,0 0 0 0,0 0 1 16,0 0-8-16,0 0 0 0,0 0 12 0,0 0-4 16,0 0 1-16,0 0 1 0,0 0-5 0,0 0-7 15,0 0 9-15,0 0 1 0,0 0-8 0,0 0 7 16,0 0-2-16,0 0 5 0,0 0-8 0,-4 0 6 15,4 0-10-15,0 0 7 0,0 0 0 0,0 0-5 16,0 0 12-16,0 0-14 0,0 0 14 0,0 0-5 16,0 0-2-16,0 0-2 0,0 0-3 0,0 0 10 15,0 0-2-15,0 0-1 0,0 0-2 16,0 0-5-16,0 0 5 0,0 0 5 0,0 0-5 16,0 0 5-16,0 0-5 0,0 0 0 0,0 0 0 15,0 0-3-15,0 0 1 0,0 0-5 0,0 0 14 16,0 0-10-16,0 0 6 0,0 0-5 0,0 0 2 15,0 0 2-15,0 0-11 0,0 0 16 0,0 0-12 16,0 0 7-16,0 0 1 0,0 0-3 0,0 0 2 16,0 0-7-16,0 0 12 0,0 0-7 0,0 0-2 15,0 0 5-15,0 0 1 0,0 0-2 0,0 0-4 16,0 0 6-16,0 0-13 0,0 0 9 0,0 0 0 16,0 0-4-16,0 0 8 0,0 0-11 0,0 0 10 15,0 0-6-15,0 0-1 0,0 0 6 0,0 0 0 16,0 0 1-16,0 0-8 0,0 0 5 0,0 0-7 15,0 0 4-15,0 0 8 0,0 0 0 16,0 0 0-16,0 0-10 0,0 0 5 0,0 0 0 16,0 0 0-16,0 0-5 0,0 0 15 0,0 0-10 15,0 0 0-15,0 0 11 0,0 0-15 0,0 0 4 16,0 0-3-16,0 0 8 0,0 0-8 0,0 0-1 16,0 0 4-16,0 0-3 0,0 0 1 0,0 0 0 15,0 0 0-15,0 0-5 0,0 0 9 0,0 0 7 16,0 0-7-16,0 0-2 0,0 0 0 0,0 0-4 15,0 0 2-15,0 0-1 0,0 0 6 16,0 0-3-16,0 0 2 0,0 0 3 0,0 0-3 16,0 0 0-16,0 0-4 0,0 0 0 0,0 0 4 15,0 0-9-15,0 0 12 0,0 0-8 0,0 0-1 0,0 0 2 16,0 0-3-16,0 0 9 0,0 0-1 16,0 0-1-16,0 0-4 0,0 0-1 15,0 0-6-15,4 0 2 0,-4 0 7 0,0 0 2 0,2 0 3 16,0 0 4-16,-2 0-11 0,2 0 4 0,-2 0-2 15,0 0-4-15,0-3 15 0,0 3-15 0,0-3-1 16,0 3 3-16,0 0-1 0,0 0 3 0,1-1 5 16,-1 1 0-16,0-1-1 0,0-1-4 15,0 2-2-15,2-1 7 0,-2 1-12 0,0 0 9 16,0 0-4-16,0 0 2 0,0 0 2 0,0 0-2 16,0 0 5-16,0 0-3 0,0 0 2 0,0 0-6 0,0 0 0 15,0 0 4-15,0 0-6 0,0 0 6 16,0 0 0-16,0 0-2 0,0 0-2 0,0 0 4 15,0 0 3-15,0 0-12 0,0 0 12 0,0 0-3 16,0 0 5-16,0 0-5 0,0 0-11 0,0 0 9 16,0 0-5-16,0 0 3 0,0 0 16 0,0 0-7 15,0 0-16-15,0 0 13 0,0 0-11 0,0 0 5 16,0 0 14-16,0 0-12 0,0 0 2 0,0 0-53 16,-7 0-41-16,7-4-57 0,0 1-33 0,-6 0-25 15,3-1-12-15,-2 0-21 0,2 1-68 0,0-2-25 16,-2-1-56-16,-1 0 15 0</inkml:trace>
  <inkml:trace contextRef="#ctx0" brushRef="#br0" timeOffset="32986.65">28916 10939 420 0,'3'-2'53'15,"-3"-1"20"-15,0-1 52 0,0 0 53 0,0 0-10 16,0 3 24-16,0-3-34 0,0 2-11 16,0-1-5-16,0 1-28 0,0 0 13 0,0 1-21 0,0-1-19 15,-3 1-7-15,3 1-24 0,-3 0-16 16,3 0-7-16,0 0 1 0,0 0 5 0,0 8 1 15,0 1-12-15,0 2-8 0,0 1-7 0,0 4-11 16,0 2 2-16,0 1 10 0,0 5 8 0,0-1 13 16,0 1 3-16,0 1-5 0,0 1-4 0,0-1 0 15,0 0-8-15,0 0-5 0,0-1-7 16,0 0-7-16,-6-2 5 0,0-3-3 0,-1 1-8 16,2-2 8-16,1-3-6 0,-3-1-18 0,2-2-16 15,-1-2-31-15,2 1-18 0,-1-2-33 0,-2-3-18 0,3 0-20 16,-6-1-56-16,4-3 15 0,-2 1-8 15,0-2-30-15,-1 0 24 0,1-1-39 0,0 0-15 16,0-7 34-16</inkml:trace>
  <inkml:trace contextRef="#ctx0" brushRef="#br0" timeOffset="33422.69">28911 10884 420 0,'5'-11'-2'0,"3"0"55"16,-1 3 22-16,2 0 32 0,2 0 23 0,0 2-15 16,5-2-13-16,-2 2-10 0,5 2-1 0,-2-1-11 15,1 1 5-15,-1 2-4 0,-1 2-14 16,0 0-32-16,-2 0-17 0,2 8-12 0,-5 2-8 16,-1 1 0-16,-1 0 4 0,-3 4 8 0,-1 0-2 15,-5 2 4-15,0 0-4 0,0-2-2 0,-6 5 8 16,-2-4 2-16,-5-1-2 0,2 0-4 0,-4-1-2 15,0 1-8-15,-1-4 11 0,-1 1-9 0,-2-2 6 16,0 0-6-16,-2-2-2 0,1-1 4 0,2 0-6 16,-1-2 2-16,2 0 0 0,1-3 2 0,5 1-6 15,0-2 10-15,3-1 0 0,2 0 4 0,-1 0 6 16,5 0-4-16,0 0-5 0,2 0-12 0,0 0 3 16,0 0 19-16,0 0 17 0,6 0 16 15,0 0 6-15,1 0-9 0,-1 8-3 0,5 1 0 16,-1 1-2-16,3 2-6 0,-1 1-4 0,1 4-7 15,1-1-14-15,-1 0-1 0,-1 2-1 16,1-1-9-16,-2-1 2 0,1 0 2 0,0 0-1 0,-4-4-3 16,2 1 0-16,-3-3-11 0,-1-1-34 0,1 0-30 15,-1-1-66-15,-3-2-12 0,2 0-56 16,-2-3-12-16,-2 1-8 0,1-3-55 0,0 1 15 16,-1-2 16-16</inkml:trace>
  <inkml:trace contextRef="#ctx0" brushRef="#br0" timeOffset="33884.11">29413 10900 956 0,'0'-4'51'16,"0"4"40"-16,-7 0 36 0,-1 0 20 0,1 8-51 15,-1 1-35-15,1 3-27 0,-1 2-24 0,1 3 8 16,2 3-6-16,0 4-10 0,0 1 6 0,0 3-8 15,1-1 4-15,-1 1-8 0,1-1 6 16,0 0-4-16,3-4 2 0,-3 0 8 0,0-3-8 16,2-4 2-16,-1 0-6 0,0-3 6 0,1-3 0 0,-1-1 2 15,2-4-8-15,-1 1-10 0,1-2-10 16,-3-4-4-16,4 0-21 0,-3 0-5 0,1-7-5 16,2 0 0-16,0-3 14 0,0-2 16 0,0-3 8 15,0-2 5-15,9-3 14 0,0-3-7 0,-1 0 9 16,0-3-6-16,1-3 10 0,0 0-8 0,3-2 4 15,-4 3 8-15,2-1 15 0,2 3 28 0,-4 4 15 16,2 2 14-16,-1 4-29 0,-1 3-9 0,0 3-28 16,1 4 14-16,-3 1 51 0,1 2-2 0,1 3 21 15,-2 0-20-15,2 0-37 0,0 9 9 0,0 0-1 16,1 3-16-16,-3 3-1 0,2 2-17 0,0 2-9 16,0 3 5-16,-2 2-9 0,1 2 7 0,-4 1-5 15,0 0 2-15,-1 1-4 0,-2-1 0 16,0-1-2-16,0-1-17 0,0-2-29 0,0-2-23 15,-5-2-58-15,2-2-14 0,-4-3-48 0,2-1-17 16,1-1-9-16,-2-2-38 0,-1-2 20 16,1 0-35-16</inkml:trace>
  <inkml:trace contextRef="#ctx0" brushRef="#br0" timeOffset="34755.21">29362 11141 713 0,'-4'-1'18'0,"-1"1"11"0,1 0 6 0,3 0 2 16,-1 0-6-16,1 0-12 0,1 0-6 0,0 0-11 15,9 0-6-15,4 0-20 0,0-5-24 0,1 0-7 16,2 0-50-16,0-1 10 0,-1 1 23 0,0-3-16 16,2 0 30-16,-4 2 4 0,1-4 2 0,-3 0 25 15,3 0 20-15,-1-1 12 0,-4 0-7 0,5 1 30 16,-2-1 13-16,0 1 10 0,-1 1 3 0,-3-1-14 15,1 2 17-15,1 0 11 0,0 1 12 0,0 3 33 16,0-1-4-16,1 2 2 0,2 2 11 0,-2 1 6 16,-1 0 0-16,0 7-30 0,-2 3 14 15,0 2-9-15,-1 2-24 0,-1 6 13 0,-2-1-29 16,1 3-23-16,-1 3 2 0,-3-2-7 0,1 3 3 16,-2-3-15-16,0 1-10 0,0-4 4 0,0 0-9 15,0-2 13-15,-7-1-2 0,2-5 11 0,2-1 19 16,3-3 5-16,-4-1 13 0,1-2-4 0,0-2-19 15,1 0-11-15,-1-3-18 0,-2 0-6 0,0 0-7 16,2-6-8-16,-5 1 6 0,5-4-3 0,-2 0-1 16,2-2 6-16,0-4 0 0,0 1-6 0,-1-3 6 15,4-2 5-15,0 0-9 0,0-2-3 0,0-1 1 16,0 0 0-16,7 0-1 0,-2 1 5 16,-2 1 0-16,2 3-9 0,-1 1 3 0,1 2-1 15,-2 2 5-15,2 3-2 0,0 2 1 0,0 2 1 16,-2 2-2-16,3 2-1 0,-2 1 3 0,1 0 7 15,3 0-8-15,-1 0 6 0,0 0 1 0,1 0-4 16,0 0 2-16,-1 0 3 0,0 4-5 0,0-2-9 16,-2 0 2-16,-1 1 5 0,3 1 4 0,-4-1 3 15,5 2-1-15,-4-1 1 0,0 2-5 0,0 1 4 16,1-2-2-16,2 1-4 0,-3 0 0 16,2-1 0-16,-2-1 17 0,0-1-4 0,3 0 0 15,-2-2 9-15,1-1-5 0,-2 0 14 0,4 0 9 16,-1-4 13-16,-1-1-8 0,3 0-1 0,1 0-10 15,-2-2-14-15,3 2 7 0,-3-2-2 0,0 2 0 16,-2 2-7-16,2 0-12 0,-3 0 15 0,0 2 29 16,-2 1-11-16,-3 0 14 0,1 0-23 0,1 9-19 15,0 0 15-15,-2 0-8 0,1 3 1 0,1 2-10 16,-2-1 0-16,1 1-10 0,3-1 8 0,2-1 0 16,-2 0 7-16,3-3-3 0,-2-3 5 0,3 0 14 15,-1-2 1-15,1-1 11 0,0-2-4 0,3-1 8 16,0 0-13-16,1-7 2 0,1 0 11 0,0-1-10 15,1-2 10-15,1 1-2 0,0-3-3 0,0 0-9 16,-4-1-8-16,1 1-4 0,0-1-3 0,0 1-8 16,-2 1-4-16,-2 0-1 0,0 1-14 0,1 2 7 15,-4 1 2-15,-2 1 1 0,2 4 7 16,-4-1-10-16,-1 3 7 0,4 0 3 0,-4 0-5 16,1 0 10-16,-1 5-12 0,2 1 2 0,-1 1-6 15,-1 0-18-15,5 1-14 0,-5 1-8 0,3 1-25 16,-3 1-7-16,1 1-2 0,1-1-44 0,0 3-26 15,-2 1-54-15,1-1-29 0,-1 1-19 0,0-1-11 16,0 1 6-16,0 2-41 0,0-3-34 0,-5 2-20 16,1-2-14-16</inkml:trace>
  <inkml:trace contextRef="#ctx0" brushRef="#br0" timeOffset="35174.08">30683 11004 994 0,'-4'-4'53'0,"3"0"58"0,-1-4 41 16,0 2 64-16,1-5-15 0,1 0-21 0,0-3 19 15,0-3-44-15,8-4 1 0,3-2 9 0,1-4 2 16,6-2-22-16,-1-3-47 0,9-3-35 0,2-2-63 16,4-2-2-16,1-1 11 0,2-1-7 0,0 0 1 15,1 0-6-15,2 1 6 0,-2 1-5 0,0 3-3 16,-4 1 12-16,0 4-7 0,-2 2-10 0,0 4 13 15,-2 1-1-15,-3 2-5 0,-4 3 8 0,1 2-9 16,-1 3-1-16,-5-1 0 0,-1 4-16 0,0 0-18 16,-1 2-82-16,-5 3-34 0,-1-1-43 0,0 3-30 15,-3 3 44-15,0 1-29 0,-4 0-5 16,-1 0 3-16,0 4-46 0,0 3-4 0,0 0 8 16,-8 0-22-16</inkml:trace>
  <inkml:trace contextRef="#ctx0" brushRef="#br0" timeOffset="35649.9">30632 11150 584 0,'-10'0'43'16,"1"0"43"-16,1 0 39 0,-1 0 36 15,2 5 2-15,2-5-7 0,2 5-3 0,2-1 11 16,1-1-1-16,0-3-2 0,0 2 27 0,0 2-19 15,4 4-1-15,3 1 25 0,-2 2-49 0,4 5 0 16,-3 4-14-16,2 3-35 0,5 4 7 0,1 4 6 16,5 5 16-16,2 3-11 0,6 4-9 0,3 2-37 15,1 3-42-15,6 2 1 0,3 2 9 0,7 1 21 16,0-1 0-16,2 3 3 0,5 1-15 0,-1 1-18 16,-1 0 0-16,1 1-16 0,-1-1-2 0,-3 1-5 15,-6-2-1-15,-4-5-2 0,-5-3 0 0,-6-7 3 16,-5-4-8-16,-4-6 7 0,-7-6-46 0,-1-5-36 15,-5-4-7-15,-3-4-20 0,-3-6-20 0,0-1-21 16,0-5-50-16,-9 0-79 0,1-9-17 16,0 0-45-16,-3-4-35 0,0-4-1 0,-4-1-42 0,1-2-33 15,0-5 69-15</inkml:trace>
  <inkml:trace contextRef="#ctx0" brushRef="#br0" timeOffset="36400.78">30828 11218 420 0,'-3'0'24'15,"1"0"39"-15,-1 0 8 0,1 0 17 0,1 0-4 16,1 0-26-16,-5 0 11 0,5 0 14 0,-1 0 0 16,-1 0-3-16,0 0 0 0,-1 0 13 0,0 0-3 15,0 0 0-15,1 0-11 0,-1 0 1 0,0-3 4 16,0 3 8-16,3 0 6 0,-2 0-31 0,2 0-9 15,0 0-3-15,0-3-8 0,0 3-20 0,0-2-3 16,0 2-18-16,0-2-4 0,0 2-2 16,0 0-6-16,0 0 6 0,0 0 0 0,0 0 6 0,0 0-4 15,5 0 0-15,-2 0 3 0,2 0 5 16,3 0 16-16,-2 0 9 0,7 0 1 0,-1 0 6 16,6-1-1-16,-1-1 3 0,7 1-5 0,1 0-12 15,2-1-10-15,5 1-17 0,1 0 4 16,5 0 1-16,3-1-3 0,2 2 7 0,1 0-7 0,2-2 2 15,0 2 3-15,-1 0-5 0,-3 0-2 0,-4 0-4 16,-2-1 4-16,-5 1-5 0,-5 0 3 0,-2 0 9 16,-6 0-5-16,-3 0 0 0,-4 0 0 0,-5 0 1 15,0 0 1-15,-2 0 14 0,-4 0 20 16,1 0 16-16,-1 0 18 0,0 0-8 0,0 0-17 16,0 0-15-16,0 0-22 0,0 0-1 0,0 0-7 0,0 0-2 15,0 0 0-15,0 0 0 0,0 0 5 16,0 0-5-16,0 0 2 0,0 0-2 0,0 0 0 15,0 0 0-15,0 0-4 0,0-3-28 0,0 3-50 16,0 0-11-16,0 0-54 0,0 0-15 0,0 0-8 16,0 0-76-16,0 0-30 0,0 0-31 0,0 0-71 15,0 0-10-15,-6-5 84 0</inkml:trace>
  <inkml:trace contextRef="#ctx0" brushRef="#br0" timeOffset="37175.78">31947 9623 684 0,'-1'-6'59'0,"-1"1"52"15,-1 0 70-15,1 1 40 0,-2 1 16 0,-1 1-34 16,1 2-25-16,0 0-32 0,-1 0-66 0,1 0-2 16,0 0-24-16,4 8 19 0,-3 1-1 0,2 1-5 15,-1 3-18-15,2 3-23 0,-2 3-11 0,2 2-10 16,-1 3 3-16,-1 1-10 0,0 1-5 0,1 1 10 15,-2-1-8-15,0-2 7 0,1 1 9 0,1-3-8 16,1-1-8-16,-3-3-43 0,3-1-30 0,-2-2-20 16,0-4-29-16,1 0 6 0,-1-2-14 0,1-1-16 15,-3-1 1-15,3-2-18 0,-3-1 6 0,4-1-20 16,-1-3-7-16,1 2-11 0,-2-2-46 16,2 0 36-16</inkml:trace>
  <inkml:trace contextRef="#ctx0" brushRef="#br0" timeOffset="37698.72">31969 9502 448 0,'0'-10'7'0,"0"-1"46"0,0-1 12 0,0 1 12 15,0 1 2-15,5 1-42 0,0-1 15 0,3 0-19 16,-4 1 7-16,3-1 1 0,3 0-13 0,0 1 21 16,1 0-8-16,1-2 5 0,0 4-5 0,-1 0-20 15,5 0 16-15,-3 2-18 0,1 0-11 0,-3 3 7 16,2 0-9-16,-1 2 25 0,-1 0 2 0,1 0 22 16,-2 0-8-16,2 7-10 0,0 0 6 0,-1 0-13 15,1-2-12-15,0 3-10 0,-1-1-4 16,0 2-4-16,2-3 4 0,-4 2-2 0,-1 2 4 15,1 0-6-15,0 1 14 0,-6 0 8 0,0 4-2 16,-3-1 10-16,0-1-9 0,0 0 17 0,-10 1 13 16,-2 2-6-16,2-2-2 0,-3 0-6 0,0 1-12 15,-4-1 6-15,2 1 7 0,0-1-1 0,0-2 10 16,0 1-12-16,1-3 6 0,2-1-12 0,-2-1-14 16,1-1 5-16,1 0-10 0,3-1 5 0,0-2-2 15,-1 1 6-15,1 0 3 0,3-2-7 0,-3-1 6 16,3 0-5-16,1 1-8 0,-2-2-1 0,4 0-7 15,-2-1 0-15,1 2-4 0,-2-2 6 0,3 0-2 16,-5 1 2-16,5-1 2 0,-2 0-6 0,0 1 2 16,1 0-4-16,0 0 8 0,0-1-8 0,-1 1 1 15,4 1 8-15,-1-2-14 0,0 2-6 16,1 1-22-16,1-2-29 0,0 0-36 0,0 1-17 16,-2 0-34-16,1-1-40 0,1 2-10 0,0-1-39 15,0 0-20-15,0 0-18 0,0 2 1 16</inkml:trace>
  <inkml:trace contextRef="#ctx0" brushRef="#br0" timeOffset="38391.5">32029 10654 852 0,'4'-1'60'16,"-3"-2"38"-16,1 2 73 0,-2-1 8 0,0-1 10 16,0 1-16-16,0-1-34 0,-7 0 14 0,7 0-41 15,0 0 7-15,0 0-19 0,0 1-18 0,0-1-27 16,0 3-18-16,0-1-20 0,0-1 21 0,0 2 25 15,0 0 14-15,0 0-5 0,0 10 3 16,0 0-11-16,0 0-17 0,-8 4 3 0,2 1-31 16,-1 3-12-16,0 3-7 0,-3 2 2 0,1 3 5 0,1 0-2 15,-1 1 9-15,-1 4-5 0,1-2 3 0,1 0-10 16,0-1-2-16,0-1 0 0,0-3 0 16,3-1 5-16,-1-2-5 0,3-1 5 0,-2-3 0 15,2-1-1-15,-2-3 3 0,4-1-2 0,-2-4-7 16,1-1-1-16,0-1-6 0,2-3-12 0,-1 1 0 15,1-3-21-15,0 1-39 0,0-2-46 0,0 0-72 16,0 0-26-16,0 0-15 0,0-7-8 0,0 2-13 16,0-2-35-16,0-1-40 0,0-4-12 0,0 0 50 15</inkml:trace>
  <inkml:trace contextRef="#ctx0" brushRef="#br0" timeOffset="39000.76">32091 10630 670 0,'0'-1'32'0,"0"-1"44"0,0 1 52 15,0 0 30-15,0-2 27 0,-6 0-40 0,1 1-43 16,5 0-11-16,-3-1-37 0,-2 2 9 0,5 0 4 16,0 1-18-16,0 0-20 0,0 0-12 0,0 0-9 15,0 0 13-15,8 0 22 0,-5 0 20 16,0 0 4-16,4 0 3 0,-2 0 9 0,4 6 3 16,-1-1 7-16,0-1-15 0,3 4-35 15,1 1-1-15,0-1 2 0,0 3 9 0,1 1 7 16,-2 1-2-16,1 1-2 0,0 3-6 0,0 0-5 15,-2 2-7-15,-1 0-8 0,-1 3 4 0,0 1 9 16,-2 1-18-16,-1-1-9 0,-2 2 9 0,-3-1 2 16,0 0 33-16,0-1 20 0,-9 0-14 0,1-2 7 0,-5-1-13 15,0-2-5-15,0-2 5 0,-2 1-7 0,0-3 0 16,-2-3 5-16,-1 0 8 0,2-1-7 16,-2-2-7-16,2-2-23 0,-1 0-15 0,0-1-15 0,2-1 0 15,-2-3-3-15,3 1 6 0,-2-1-1 16,3-1 1-16,1 0 9 0,-2 0-9 0,1 0 5 15,0 0-6-15,1 0 3 0,-1-4 0 0,0 4 0 16,2-3 3-16,-1 2-6 0,2-2 0 0,2 2 6 16,2 0-3-16,-2 0 0 0,3-1 3 0,0 1-6 15,4 0 0-15,-1 0 6 0,1 1-3 0,1 0-3 16,0 0 8-16,0 0-2 0,0 0 2 0,0 0 5 16,0 0-5-16,0 0-5 0,0 0-15 15,0 0-30-15,0 0-25 0,4 0-10 0,0 0-4 0,1 0 1 16,-2 0-28-16,3 0-8 0,-2 0-32 15,1 0-52-15,0 0-22 0,2 0-60 0,-3 0-42 16,1-3-1-16,-1-3-17 0,1 3-37 0,-3-1-6 16</inkml:trace>
  <inkml:trace contextRef="#ctx0" brushRef="#br0" timeOffset="40116.04">32287 12076 462 0,'0'-1'61'0,"2"-2"47"0,1 2 37 0,-2-1 35 15,-1 1-53-15,0-1-40 0,0 0 10 16,0 2-9-16,0-2-6 0,0 2-4 0,0-2-32 16,-6 1-8-16,2 1 29 0,0 0 8 0,0 0 3 15,-1 0-13-15,0 0-19 0,-3 0 8 0,4 0-6 16,-6 0 3-16,2 5-15 0,-1 0-17 0,-1 0-4 15,2 0-17-15,0-1 6 0,-1 0-2 0,1 0-2 16,1 2 4-16,-2-1-2 0,4 0 0 16,1-1-2-16,0 2-2 0,0 0-2 0,2 1 2 15,-3 0 0-15,4 0 6 0,-3 0 0 0,2 0 2 16,0-1 1-16,0-1-9 0,2 2 2 0,0-3-7 16,0 1 7-16,0 0 0 0,0 0 0 0,6 0 2 0,1-1-10 15,-2 1 10-15,-2 0 5 0,2-2-3 16,1 1 0-16,2 0 0 0,0 0 1 0,-4-2-1 15,5 3 4-15,-2-1 1 0,1 0-3 0,-2 2-1 16,3-1-1-16,-2 1-2 0,-1 0 11 16,1 2 7-16,-1 0 23 0,-1 0 16 0,-2 2 2 0,2 0 4 15,-2 1-19-15,-3 0-4 0,0 1 5 0,0 0 16 16,0 1 25-16,-8-2-1 0,4 1-21 0,-5 0-1 16,3-1-32-16,-2 0 2 0,-1-1 42 15,-1 2-6-15,-1-3 22 0,-1-1 2 0,0 1-24 0,0-1 2 16,-2-1-2-16,0-1 1 0,1 0 5 15,-3-1-22-15,0-2-17 0,2-1-25 0,0 0-6 16,1-2 8-16,1 0 16 0,0 0 12 0,1 0-5 16,0-5-15-16,3 1-10 0,2 1-5 0,-2-1-8 15,2 0 0-15,1-2 2 0,2 1-7 0,0 1 7 16,1 0 1-16,0 0-3 0,1-2 3 0,1 1-8 16,0 0 5-16,0 1-5 0,0 0-3 0,0 0-2 15,0 0-34-15,8 2-1 0,-3-2-14 0,-1 0-61 16,1 0-12-16,1 1-72 0,1-1-37 0,1 2-39 15,-2-1-60-15,2 2-29 0,-2 0-57 0,0 0-36 16,3-1-30-16</inkml:trace>
  <inkml:trace contextRef="#ctx0" brushRef="#br0" timeOffset="65576.14">29364 14515 116 0,'-3'0'30'0,"3"0"11"0,0 0 25 0,-2 0-8 16,2 0-23-16,0 0 14 0,0 0 13 0,0 0 7 16,0-3 17-16,0-1 4 0,0 1-1 0,0 1 18 15,0 0-15-15,0-1 20 0,-5 1-16 0,2-1 12 16,0 1-15-16,0-1-36 0,-1 2-6 16,0 0-19-16,-1-1 20 0,1 2-4 0,0 0 7 15,-2 0-13-15,1 9-14 0,-1-1 1 0,-3 3-25 16,0 2 1-16,3 2-3 0,0 2 2 0,-4 2 2 15,6 0-4-15,-1 3 0 0,0-1-6 0,3 0-2 16,1 1 4-16,-1-2 4 0,2 0-4 0,0-1 2 16,0-1 6-16,0-2-13 0,7-2 10 0,1-1-1 15,-4-2-2-15,6-3 2 0,-4 0-2 0,2-2 0 16,0-3-6-16,3-3 8 0,0 0 4 0,0 0 2 16,2-4 2-16,-2-4 9 0,1 1 12 0,0-3 17 15,-1-1 13-15,-1 0 1 0,-1-3-9 0,-1 0 0 16,-5-1-4-16,0-2-8 0,-1-1-7 0,-2 0-10 15,0-3-5-15,0 0-1 0,-7 2 1 16,2-2-6-16,-3 2-4 0,2 1-5 0,-2 1-4 16,2 3 5-16,-2 1-7 0,1 2 8 0,-3 3-8 15,3-1 2-15,1 4 7 0,-1 2-9 0,3-1-7 16,-2 1-58-16,1 2-56 0,3 0-38 0,-1 1-64 16,1 0 9-16,1 0-24 0,1 0-38 0,0 0-19 15,0-3-24-15</inkml:trace>
  <inkml:trace contextRef="#ctx0" brushRef="#br0" timeOffset="67702.95">29913 14462 371 0,'9'7'0'15,"-5"-1"15"-15,1 1 22 0,-2 0 27 0,-1 0 4 16,0 1-6-16,-2 1-4 0,0 0-14 0,-7 1 10 15,1-1-8-15,-3 1-18 0,1 0-16 0,0-1-6 16,1-1-4-16,0 1-2 0,0-2 2 0,2-1-4 16,2-1 0-16,2-1 0 0,-3 2 2 0,3-4-4 15,1 1 1-15,0-1 5 0,0 0-8 0,0-1 8 16,0 0-2-16,0-1 0 0,0 0 9 0,6 3 2 16,1 0 14-16,-2-1 4 0,2 3 7 0,-1 1 7 15,2 1-9-15,4 3 2 0,-3 1 2 0,2 2-4 16,0 1 19-16,3 2 17 0,1 1 6 15,-1 0-11-15,-3 0-22 0,1 3-17 0,0 1-24 16,-4-2 37-16,0 1 9 0,-2-1-2 16,-2 1 19-16,-4-3-25 0,2 0-1 0,-2 0 17 0,0-2 1 15,-6 1-7-15,-2-3 6 0,0-2-16 0,-2 1-11 16,0 0-4-16,-3-4 1 0,1 1-1 0,0-3 3 16,-1-1-11-16,4-1-2 0,-4-2-9 15,2-2-6-15,0 0 4 0,3 0-6 0,0 0 0 16,0-5 0-16,-1-1 0 0,3 0-1 0,-2-1 3 15,3 0-4-15,-3-1 4 0,5-1 0 0,0-1-4 16,1 1 6-16,2-1-4 0,0 0-2 0,0-1 4 0,7 0-7 16,0-1 7-16,0-2-2 0,1 1 2 0,1 0 0 15,4-2 0-15,0 0-2 0,0-2 4 16,0 0-6-16,3 0 2 0,0-2 8 0,-1 0-12 16,3-1 10-16,-1 3-10 0,-1-2-1 0,3 1 5 15,0 0 0-15,-1 2 9 0,0-1-12 0,0 1 7 16,-1-1-4-16,-1 0-2 0,2 5 6 0,-2-3-6 15,-2 1 2-15,-3 0 4 0,0-1 0 0,-3 3-2 16,0-2 0-16,-4 2-7 0,1-1 7 16,1 0-2-16,-4-1 2 0,-1 1 5 0,1 0-7 0,-2 0 2 15,0 0 6-15,0 1-6 0,0 1-2 16,0 2 6-16,0 0-2 0,0 2 0 0,0 1-2 0,-3 2 2 16,-2 0-6-16,1 1 4 0,0 2 5 15,1 1-5-15,-2 0 4 0,2 0 0 16,-2 0-4-16,2 0-4 0,-4 0 4 0,2 5-9 0,-2 2 5 15,-1-1 4-15,4 5-2 0,-4-1 4 0,3 1-2 16,-1 4-4-16,1 0 2 0,2 2 2 0,-4 1 0 16,6 0 0-16,-2 2 6 0,3-4-2 0,0 2-4 15,0-1 2-15,0 0-8 0,0-1 2 0,7-4 0 16,0 1 4-16,-2-2 0 0,0-1-5 0,1-2 7 16,2-2-4-16,0 0 0 0,0-2 6 0,0-2-1 15,2-2-1-15,2 0 2 0,-3 0-4 0,4-5 2 16,-4 1 0-16,4-1-2 0,-1-3 4 0,0 1-2 15,-2-2-2-15,2 2-2 0,-4-3 5 16,2-1-5-16,-5 0 4 0,3-3 0 0,-1 0-6 16,-1 0 8-16,-2-2-7 0,1 0 8 0,-1-1 1 15,-3 0-10-15,1 2 6 0,-2 0-2 0,0 3-2 16,0 0 4-16,0 3 2 0,0-1-4 16,0 3 0-16,0 3-2 0,-3 0 0 0,3 2 0 0,0 1 0 15,-5 0 2-15,5 1-7 0,0 0 7 16,0 0-4-16,0 0-5 0,0 0 12 0,0 0-10 15,0 0 7-15,0 0 5 0,5 0-8 0,-1 0 1 16,1 4 0-16,2 1 0 0,-1 0 6 0,0-1 1 16,0 1-5-16,2 1 6 0,0 1-10 0,-2 0 4 15,1 3 0-15,-2-1 0 0,0 2 4 0,-4 0-6 16,1 3 4-16,-2 1-6 0,0-1-1 0,0 1 12 16,0 1-12-16,0 1 3 0,-3-2 2 0,3 0-8 15,-5 2 12-15,5-5 0 0,-4 2 1 0,4-1 3 16,0-2-8-16,0 0-2 0,0-2 0 0,0 1-4 15,0-3 6-15,5 0-2 0,-1-1 6 0,0 1-4 16,1-3 0-16,-1-1 4 0,0 0-6 0,2-2 2 16,-1 2-4-16,1-3-11 0,2 0-27 0,0 0-3 15,0 0-7-15,0-7-15 0,3 0 32 0,0 0-8 16,0-1 5-16,2-3-10 0,-1-1-31 16,1-1 10-16,-2-1 1 0,3-2 36 0,-1 0 28 15,-2-1-3-15,1-1 5 0,0 0 4 0,-4 1-2 16,2 2 0-16,-3-2 2 0,-2 2-6 0,0 4 2 15,-2-2 8-15,-3 2-10 0,1 3 8 0,-1-3-4 16,0 3 0-16,0 1 0 0,0 0-2 0,0-1 2 16,0 3-2-16,0-2 0 0,-4 2 2 0,0 0 2 15,3 3 1-15,-3-2 3 0,1 1 2 0,0 0 20 16,1-2 27-16,1 3-1 0,-2-1 0 0,1 1-26 16,-2 1-26-16,2 1-2 0,-3 0 4 0,2 0-2 15,-2 0 0-15,0 0 5 0,2 7-7 0,-3-1 6 16,0 1-2-16,1 0 6 0,2 1 0 15,-4 3-4-15,3 2 0 0,-2-1-10 0,2 1 0 0,0 2 6 16,0 0 2-16,3 2 2 0,-1 0-4 16,1-2-4-16,1 0-4 0,0-1 8 0,0 0 2 15,0-1 3-15,6-1-7 0,0-2 0 0,-1-2-5 16,3-2 8-16,-3 1 3 0,3-2 0 0,-2-2 4 16,3-3-12-16,-1 0 10 0,2 0 15 0,-1 0 16 15,1-7 11-15,-1-1 6 0,-1 2 5 16,1-2-6-16,0-2 7 0,-5 0-5 0,3-2-9 15,-1-1-10-15,-2 0-7 0,0-1-3 0,-4-1-8 16,0 2-7-16,0-2-7 0,0 2-3 0,-5 0-6 16,-1 4 1-16,0-1 0 0,-2 2-3 0,1 1 10 15,1 0-5-15,-3 3 0 0,4 0-2 0,-3 2 2 16,3-1-5-16,-3 2-1 0,4 1-44 0,-1-3-59 16,1 3-31-16,1 0-80 0,2 0 6 0,-3 0-19 15,1 0-38-15,2 0-15 0,1 0-41 0,0 0 61 16</inkml:trace>
  <inkml:trace contextRef="#ctx0" brushRef="#br0" timeOffset="68775.44">29681 14039 413 0,'0'-2'5'0,"0"-2"45"0,0 0 30 16,0 1 32-16,0 2 20 0,-9-2-25 0,4 1-6 15,1 1-5-15,-1-1-37 0,0 2-8 0,2 0-32 16,0 0-22-16,1 7 1 0,-2-1 2 0,2 3 6 16,0 1-6-16,-2 4 7 0,0 1-3 0,-2 2-2 15,1 1 10-15,0 1-3 0,-1-1-5 0,2 1 2 16,-4-1-6-16,3-2 4 0,0 0 2 0,-1-2-1 15,3-1 15-15,-2-2-22 0,0-2-13 0,0-2-26 16,2-2-32-16,0 0-16 0,-3-2-33 0,3-1-2 16,1-1-37-16,-1 0 21 0,1 0-20 0,1-1 1 15</inkml:trace>
  <inkml:trace contextRef="#ctx0" brushRef="#br0" timeOffset="69011.99">29643 14004 225 0,'4'-4'13'0,"-1"2"12"15,2 1 30-15,-2 0 3 0,2 0 10 16,-4 1 16-16,4 0-20 0,-2 0 10 0,3 8-18 0,-3 1-25 16,1 0-5-16,0 2-11 0,0 3 1 0,1 1-3 15,-1 1 5-15,-1 2-3 0,2 0-12 0,-4-1 10 16,4 3-9-16,-2-3 4 0,1 2 1 0,-1-3 0 15,-1 1-12-15,1-3 3 0,-2-1-8 0,1-1-34 16,1-2-10-16,-2-4-33 0,1 3-48 16,-2-5 12-16,0-1-31 0,0 0 13 0</inkml:trace>
  <inkml:trace contextRef="#ctx0" brushRef="#br0" timeOffset="69584.63">29896 14118 163 0,'10'-9'27'0,"0"1"29"0,-1 3 12 0,-4-1-6 16,-1 2-22-16,0 1-17 0,-3 0-18 0,-1 2 13 15,0 1 5-15,0 0-11 0,0 0 1 0,0 0-3 16,0 5-6-16,-5 1-1 0,2-2 1 0,3 2 3 16,0 1-4-16,0 2 3 0,0-2 1 0,0 2-7 15,0-1 7-15,0 0 1 0,0-1-1 0,0 0-2 16,5 1-12-16,-5-2 0 0,3 0-2 16,1-1 12-16,-3-1 8 0,-1-2 20 15,2-2 7-15,-1 2 13 0,-1-2 25 0,0 0-30 0,0 0 9 16,0 0-25-16,0 0-27 0,0-4 12 0,0 0-2 15,0-1 8-15,0-1-4 0,-4 1 14 0,-1-1-4 16,1 0 3-16,1 0 2 0,0 1-7 0,0 1-10 16,1 0-4-16,-1 2 4 0,0 1-18 0,2 0 12 15,-2 1-18-15,3 0 3 0,-2 0 4 0,0 0-4 16,1 0 8-16,-1 0-2 0,0 4 4 0,2 0-6 16,0-1 4-16,0 0-3 0,0-1 4 0,0 0-7 15,9 1 6-15,-2-1-4 0,-1 0 0 0,1-2 12 16,3 0-12-16,-1 0 27 0,-1 0-10 15,1 0 10-15,1-7 37 0,1 3 6 0,-2-2 21 16,1-1-3-16,-1-1-8 0,-2 0-5 0,-3-1-2 16,0-2-2-16,-4 0-26 0,0-1-22 0,0 0-15 15,-8 1-10-15,0-1 2 0,-3 2 0 0,3-1 4 16,-4 1 0-16,2-2 4 0,-1 3-2 0,1 0-4 16,-1 0-39-16,3 2-46 0,2 2-56 0,-1-1-40 15,0 2-23-15,0 3-34 0,4 0-40 16,1-1-12-16</inkml:trace>
  <inkml:trace contextRef="#ctx0" brushRef="#br0" timeOffset="69924.16">30352 14127 427 0,'6'-7'68'0,"1"-2"38"16,-1-3 41-16,-1-3 37 0,2-1-52 0,-4-4-18 15,2 1-12-15,-1-2-8 0,-4 1-14 16,0 0-21-16,0 1-23 0,0 2-32 0,-10 1-4 0,1 3 0 16,2 1-2-16,-1 3 2 0,0 2-2 0,-1 1-42 15,3 2-42-15,-2 1-67 0,1 0-58 0,0 2-45 16,0 1-48-16</inkml:trace>
  <inkml:trace contextRef="#ctx0" brushRef="#br0" timeOffset="71310.45">29465 15570 591 0,'0'-1'8'0,"0"0"60"16,-7-2 36-16,1-1 20 0,0 1 40 0,3 0-37 15,-2-1-33-15,2 2-1 0,1 0-50 0,1 2-19 16,-1 0-4-16,2 0-18 0,0 0 33 0,0 0 40 16,0 7 13-16,0-2 9 0,0 2-19 0,0 3-24 15,0 1 0-15,0 6 0 0,0 0-15 0,0 3-1 16,0 4-19-16,-8 2-6 0,0 1-1 0,4 3-12 15,-6 0 9-15,1 0 0 0,-2 1-3 0,2-1-1 16,-1-1-1-16,0-2 0 0,0-2 2 0,1-2-2 16,1-5 0-16,2-1 3 0,1 0-7 0,-1-5-11 15,1-1-35-15,1-3-46 0,0-1-15 0,4-2-58 16,-1 0 13-16,1-2-20 0,0 0-42 16,0-3 3-16,0 0-46 0,0 0 0 0,0-6 34 15</inkml:trace>
  <inkml:trace contextRef="#ctx0" brushRef="#br0" timeOffset="71686.85">29543 15563 626 0,'0'-2'14'16,"-5"2"41"-16,1-2 20 0,4 1 2 16,0-1-16-16,0 0-5 0,0 1-7 0,0-1 38 15,9 2 42-15,-3 0-27 0,3 0-1 16,-1 0 23-16,2 7-36 0,0-1 11 0,0 3 1 16,-2 1-44-16,1 4 12 0,-2 3-15 15,-2 2-7-15,-2 1-8 0,-2 4-13 0,-1 3-2 0,2-1-6 16,-2 2-4-16,0 0 2 0,0 1-2 0,0 0 0 15,0-1-4-15,0-2-12 0,0-1 1 16,0-3 2-16,0-1 0 0,0-1 7 0,0-3-5 16,0-2 0-16,0-2 0 0,0-2-13 0,0 1-46 15,0-3-44-15,0-1-40 0,0 0-42 0,0-3-2 16,0 0-7-16,2-1-5 0,-2 0-18 16,1-3-8-16,-1-1-25 0,0 0 25 0</inkml:trace>
  <inkml:trace contextRef="#ctx0" brushRef="#br0" timeOffset="72043.08">29341 15836 713 0,'8'0'38'0,"4"0"27"15,0 0 15-15,6-7 11 0,4-1-41 16,3 2-31-16,5-2-11 15,0 1-10-15,-2 1 4 0,-1 0 3 16,-4 1-5-16,-4 2 6 0,-7 1-2 16,1 0-1-16,-7 2-8 15,-3 0-70-15,-3 0-84 0,0 0-92 16,0 7-9-16</inkml:trace>
  <inkml:trace contextRef="#ctx0" brushRef="#br0" timeOffset="72376.63">29909 15618 1339 0,'0'-6'29'0,"0"1"76"0,-8 2 15 0,5-1 0 15,0 0-23-15,0 0-68 0,-2 3-2 0,4 1 16 16,-1 0 13-16,2 6 3 0,0 1 4 0,0 5-4 16,0 1-1-16,0 3 0 0,0 1-13 0,0 4-8 15,0 2-11-15,-6-1-9 0,-1 2-3 0,2 0-10 16,1 0-2-16,-1-1-4 0,0-1 4 0,2-1-2 16,-2 0 2-16,1-2 1 0,0-1-10 15,0-2 9-15,0 0-2 0,-2-3 0 0,3 0 5 16,-2-1-72-16,2-1-42 0,-2-2-44 0,0-1-86 15,1-2 26-15,-4 2-17 0,5-4-28 16,0-2-41-16,-2 1-22 0</inkml:trace>
  <inkml:trace contextRef="#ctx0" brushRef="#br0" timeOffset="72808.09">29904 15555 882 0,'0'-4'20'16,"-4"2"-7"-16,4 0 34 0,0 1 34 15,0-1 1-15,13 2 45 0,2 0-29 16,1 0-4-16,1 7 30 0,4 0-28 0,-2 0 11 15,1 3 10-15,1 0-33 0,-4 0 23 0,4 3 17 16,-7 1-17-16,3 0 33 0,-4 3-30 16,0 1 38-16,-5 2-24 0,-2 2-23 15,-6 2 38-15,0 1-61 0,-10 1 4 16,0 1-23-16,-5 2-35 16,-7-1 0-16,3-3-12 0,-5-2 0 15,2 0 0-15,-1-4-12 0,2-2 12 16,-1-5-14-16,2 0 2 15,0-4 4-15,-2-3-8 0,5-1 16 16,-1-4-12-16,1 0-7 0,0 0-10 16,3-5-76-16,1-1-41 0,0 0-76 15,7-3-70-15,3-1-26 16,1 1-96-16,2-1-57 0,0 0-49 16,11-2 55-16</inkml:trace>
  <inkml:trace contextRef="#ctx0" brushRef="#br0" timeOffset="73186.87">30415 15515 1330 0,'-8'-8'33'16,"0"1"83"-16,4 1 8 15,-1 1 6-15,-2 2-33 0,7 0-33 16,0 3 29-16,0 0 32 0,0 10 19 16,0 4 17-16,0 4-34 15,0 6-9-15,0 5 8 0,0 6-58 16,0 3-4-16,-10 2-22 15,2 0-33-15,-4-1-4 16,2-2 2-16,0-3-9 0,2-2 6 16,0-6-4-16,2-4-46 0,3-4-65 15,1-4-67-15,0-2-104 0,2-4-53 16,0-2-32-16,0-3-73 0,0-3-18 16,0 0 92-16</inkml:trace>
  <inkml:trace contextRef="#ctx0" brushRef="#br0" timeOffset="73657.44">30428 15478 809 0,'0'-3'27'0,"-7"0"10"16,7 1-4-16,0 0 19 15,0 0-7-15,0-1 29 16,8 1 39-16,0-1 1 0,5-1-13 16,0 2 26-16,2-3-20 0,1 3 10 15,5 2 18-15,-2 0-39 16,1 0 7-16,1 12-14 0,-4 2-10 15,4 4-8-15,-4 5-17 0,-4 2 45 16,-2 3 49 0,-3 4-10-16,-8 4 67 0,0-2-34 0,-9 4-22 15,-4-3 34-15,-8 1-59 0,-2-2-23 16,-3-3-44-16,-3-3-32 16,-1-2-18-16,0-3 1 15,0-5 2-15,4-1-5 0,0-4 0 16,4-2-3-16,3-4 6 0,2-2-18 15,2-1-23-15,2-4-60 0,0 0-85 16,0-6-89-16,5-2-76 16,0 1-59-16,0-3-63 15,-3 4-41-15,7-2-61 0,-4 0 108 16</inkml:trace>
  <inkml:trace contextRef="#ctx0" brushRef="#br0" timeOffset="74566">29182 16337 764 0,'0'0'46'0,"-6"0"28"16,1 0 8-16,2 0 10 16,-2 0-45-16,2 0-34 0,1 4 4 15,2-4 10-15,0 0 39 0,0 0 23 16,0 0-1-16,10 0 19 16,-1 0-15-16,4 0-8 0,0 0-5 15,4 0-39-15,4 0-9 16,2-5 7-16,7-3 16 0,7 0 13 15,7-3-17-15,7-3-14 16,10-2-26-16,13-2-10 0,8-3 0 16,7 0 0-16,11 0 3 15,2 0-1-15,6 2 29 0,0 2 27 16,-6 1 15-16,-5 3-4 0,-12 2-28 16,-8 1-8-16,-15 3 56 15,-16 2 45-15,-9 1 14 0,-14 2-15 16,-9-1-73-16,-14 3-42 0,0 0-18 15,-7 0-7-15,-5 0 12 16,0 0-1-16,-1 0-6 0,0 5 7 16,1-1-12-16,2-4-55 0,4 0-45 15,3 2-50-15,0-2-87 16,-1 0-32-16,2 0-25 0,-2 0-64 16,0 0-46-16,0 0-3 0</inkml:trace>
  <inkml:trace contextRef="#ctx0" brushRef="#br0" timeOffset="75430.03">29441 16487 322 0,'5'-4'24'0,"1"-1"36"0,0 2 16 16,-2 0 6-16,-1 1 22 16,2 2 10-16,-2 0 12 0,-2 0 50 15,1 0-23-15,1 0 25 0,-3 0-8 16,0 0-58-16,0 0-9 16,0 5-62-16,-8 0-8 0,-3 1 13 15,-1 2-17-15,-1 2-4 16,-1 2-11-16,-1 2-12 0,0-1 11 15,0 1-7-15,1-1-4 0,5 0 4 16,-3-1-14-16,8-1 0 16,-4 0 1-16,3-3-3 0,5-1 12 15,0-2 0-15,0 1-4 16,8-1 4-16,1-1 0 0,4-2-8 16,1 1 14-16,2-1-4 15,1 0-6-15,1 0 13 0,3-1-9 16,-3 1-4-16,-2 1 4 0,-3-1 11 15,1 3 33-15,-4 2 44 16,-4 3 21-16,-6 2-7 0,0 2 30 16,0 3-25-16,-11 2 5 0,-3 0 29 15,-2-1-67-15,0-1 0 16,-1 0-6-16,0-1-19 0,1-5 8 16,-3-2-9-16,3-1-26 15,-1-4-17-15,0-1-3 0,4-3-6 16,-2 0-1-16,0-5 6 0,3-2-10 15,1-1 5-15,0 0-1 16,5 1-49-16,-1-2-14 0,4 1-66 16,2-1-87-16,1-1-42 0,0 1-59 15,0-2-26-15,4 2-14 16,4 0 8-16,-1 0-46 0,-1 1 59 16</inkml:trace>
  <inkml:trace contextRef="#ctx0" brushRef="#br0" timeOffset="76017.92">29832 16508 1077 0,'3'-4'63'16,"2"-1"32"-16,-2 1 43 0,-3 2 44 16,1 0-50-16,-1 2-2 15,0 0-10-15,0 0-24 16,0 0 14-16,0 8-10 0,-8 2-29 16,-2 4 45-16,-2-1-21 0,3 6-18 15,-5 0 8-15,-1 1-65 16,3 1-65-16,-1 1 5 0,2-1 40 15,3 0-56-15,4-2 65 0,4-2-14 16,0-3-48-16,0 1 48 16,12-5-17-16,2-5-51 0,5-1-46 15,0-4-39-15,7-5-19 16,-1-5 25-16,2-4 18 0,1-1 35 16,0-4 24-16,-2-2 34 0,-2-4 37 15,-2 1 2-15,-7-2 2 16,0 1 6-16,-4-1-8 0,-2 3 2 15,-4 1 68-15,0 4 18 16,-4 4 40-16,-1 3 42 0,0 4-28 16,0 3 2-16,0 4-37 0,-4 0-19 15,-1 7 18-15,-3 4-25 0,0 0-15 16,2 4-15-16,-1 3-49 16,3 0-4-16,-4 3 13 15,5 1 9-15,0-3-7 0,1 2 0 16,2-2-6-16,0-1-14 0,0-3-58 15,0-1-65-15,5-2-77 16,0-4-87-16,-3 1-45 0,3-4-75 16,-2-5-49-16,4 0 85 0</inkml:trace>
  <inkml:trace contextRef="#ctx0" brushRef="#br0" timeOffset="76282.17">30386 16344 1472 0,'4'-4'31'0,"-4"4"46"0,0 0 1 16,0 9 7-16,-7 0-30 0,7 3-49 16,-6 2 4-16,6 4 2 15,-4 3 11-15,0 0 14 0,3 0-1 16,-6 1-3-16,2 3-12 15,-2-3-15-15,-1 1 4 0,-2-1-6 16,1-2-10-16,-4-2-43 0,4-3-92 16,-4-3-112-16,9-2-81 15,-5-3-97-15,5-2 69 0</inkml:trace>
  <inkml:trace contextRef="#ctx0" brushRef="#br0" timeOffset="76875.85">30386 16340 619 0,'9'-12'16'16,"-1"4"31"-16,0-1 14 16,2 2 3-16,2 1-4 0,2 1 6 15,2 5-8-15,1 0 13 16,-1 0 24-16,3 8-6 0,-5 2 6 15,-2 5-13-15,-2 0-15 0,-3 3-54 16,-7 1 9-16,0 0 0 16,0-1-12-16,-12 0 30 0,3 0-28 15,-5-1 2-15,2-3-12 0,-1-2 0 16,1-2 14-16,3-1 13 16,0-3 9-16,0-1-7 0,5-5-7 15,-1 0-20-15,5 0-12 16,0 0 0-16,0-5 0 0,0-2 2 15,8-1 2-15,2 2-1 0,-1-1 5 16,2 3-4 0,2-1 16-16,1 3 9 0,-3 2 37 0,3 0 33 15,-3 7 9-15,2 4 22 16,-1 0-29-16,0 5-15 0,0 0 40 16,-4 3-21-16,-2 0 32 15,-1-2 27-15,-5 0-18 0,0-3 31 16,-5 1-16-16,-6-3-14 0,-4-2-10 15,-3 1-21-15,-6-3-19 16,1-1-27-16,-7-2-32 0,1 0-23 16,2-3-12-16,-1-2 11 0,2 0-12 15,3 0 9-15,1 0-3 16,6-5-3-16,3-2 3 0,4 3 0 16,1 1 3-16,2 1-21 0,3 0-27 15,3-1-56-15,-4 1-64 16,4 1-87-16,0 1-81 0,0-2-63 15,0 1-52-15,8 1-63 16,0-1-45-16,-3 1 95 0</inkml:trace>
  <inkml:trace contextRef="#ctx0" brushRef="#br0" timeOffset="77748.5">29263 17220 1536 0,'4'-2'81'0,"0"0"52"15,0-1 36-15,-4 1 17 16,0 0-74-16,0 2-32 0,0 0-33 16,0 13-8-16,0 2-4 0,0 5-20 15,0 4-1-15,0 5-3 16,0 2-7-16,0 3 1 0,0-1-5 16,0-1-5-16,5-4 3 15,-5-2 2-15,0-4-61 0,0-5-55 16,0-1-61-16,0-4-64 15,0-4-29-15,0-3-30 0,0-5-28 16,0 0-16-16,0-5 62 16</inkml:trace>
  <inkml:trace contextRef="#ctx0" brushRef="#br0" timeOffset="78206.82">29285 17213 801 0,'9'-5'65'0,"4"1"36"16,-2 4 71-16,2 0 12 0,1 0-44 16,-3 9-7-16,1 3-51 15,3 1-9-15,0 3-20 0,1 0-27 16,-2 2-20-16,1-1-3 16,-2-2-1-16,2-1-4 0,-4-3 0 15,2-1 8-15,-2-4-6 0,0-2 4 16,2-4 0-16,-4 0-4 15,4-7 6-15,0-3-6 0,-2-2 2 16,1-4-4-16,-1-1-6 16,-3-2 10-16,3 0-8 0,-3-3 2 15,-1 2 4-15,-1 1-6 16,2 2 10-16,-4 3-2 0,3 2 2 16,-2 3 54-16,-2 5 24 0,2 4 38 15,1 0 33-15,-3 7-51 16,2 3-26-16,-1 2-26 0,0 5-32 15,2 4 6-15,-3 2-2 0,3 4-7 16,-3 0 5-16,-3 1-8 16,2 2-1-16,-2-3 25 0,0 0-5 15,0-2 1-15,0-4-34 16,0-2-70-16,0-4-73 0,0-1-56 16,0-4-65-16,0-1-52 0,6-3-16 15,-1-4-47-15,3-2-4 16</inkml:trace>
  <inkml:trace contextRef="#ctx0" brushRef="#br0" timeOffset="78698.49">30145 17023 1009 0,'0'-4'41'16,"0"4"28"-16,0 0 37 0,0 8 26 16,-7 2-39-16,7 4-30 0,0 3-35 15,0 2-6-15,0 5 14 16,0 1 20-16,0 1 5 0,0 2-10 16,0-2-17-16,0-2-17 15,0 0-9-15,0-5-8 0,3-1-4 16,4-4 4-16,-2-2-27 15,3-5-53-15,-1-1-64 0,5-6-37 16,-1 0-28-16,0 0 6 16,1-11 14-16,0-3 12 0,2-3 63 15,-2-1 44-15,2-5 41 0,-1-1 34 16,0-1-7-16,-1 0-3 0,0 3 80 16,-2 2 14-16,-1 2 49 15,-3 3 43-15,-1 5-39 0,2 2 49 16,-4 1-44-16,-1 4 33 15,0 3 0-15,-1 0-68 0,-1 0 13 16,0 10-65-16,0 4-39 0,0 2 7 16,0 4-20-16,0 1-8 15,0 2 17-15,-3 2-19 0,3-1-19 16,-5-3-58-16,4 0-100 16,1-3-70-16,0-1-83 0,0-3-64 15,4-4 48-15</inkml:trace>
  <inkml:trace contextRef="#ctx0" brushRef="#br0" timeOffset="79084.08">30666 16899 1138 0,'5'-8'25'15,"-2"4"68"-15,1 4 8 0,-3 0 6 16,1 7 2-16,0 4-41 16,-1 2 16-16,1 4 10 0,-1 4 5 15,2 6-7-15,-3 1 24 16,0 2 21-16,0 2-33 0,0 1 11 16,0-3-20-16,-7-1-28 0,2-3-4 15,5-4-20-15,0-4-14 16,0-4 12-16,0-5 16 15,6-2-16-15,6-7-6 0,1 0-30 16,4-5-1-16,4-2 13 0,1-2-17 16,0 0 11-16,-2 0-6 15,-2 0-12-15,0 2 20 0,-6 1-3 16,-3 1-8-16,-5 4-64 0,1-2-71 16,-5 3-94-16,0 0-94 15,0 0-59-15,-9 0-78 0,0 0-71 16</inkml:trace>
  <inkml:trace contextRef="#ctx0" brushRef="#br0" timeOffset="79906.39">31723 15428 875 0,'5'0'48'0,"-1"0"18"0,1 0 5 16,-5 0 20-16,0 8-39 16,0-3-10-16,0 3 0 0,0 0 1 15,0 3 8-15,0 1-8 0,8-2 19 16,-2 0 32-16,1-4 23 16,5-2 37-16,1-4 1 0,6 0-39 15,3-8-38-15,5-3-29 0,3-2-30 16,2-4-6-16,1-2-2 15,-2 0-7-15,1 1 9 0,-3-1-11 16,-6 0 0-16,-1 4-74 0,-6 2-103 16,-4 2-104-16,0 3-122 15,-7 1-76-15,-2 5 71 0</inkml:trace>
  <inkml:trace contextRef="#ctx0" brushRef="#br0" timeOffset="80398.13">31756 16058 779 0,'0'6'38'0,"0"3"18"16,0-1 11-16,-5 1 2 15,5 1-20-15,0-2 16 0,0 0 41 16,0 0 14-16,7-3 44 0,3-1-16 16,3-4-12-16,0 0-1 0,6-8-51 15,-2-2-15-15,2-3-44 16,3-3-8-16,-1-1-13 0,-4-2 1 15,2 0 1-15,-4 1-8 16,-1 3-67-16,-3 3-97 0,-5 3-107 16,-1 2-103-16,-2 3-72 0,2 4 78 15</inkml:trace>
  <inkml:trace contextRef="#ctx0" brushRef="#br0" timeOffset="80796.48">31746 16686 1323 0,'0'0'55'0,"-5"0"2"16,1 9-2-16,-5 2 4 16,4 0-41-16,5 1 24 0,0 3 35 15,0-4 17-15,9 0 36 0,4-3 8 16,3-8 7-16,4 0-11 15,4-7-65-15,3-5-34 0,0-2-35 16,1-3-17-16,1-2 21 16,-2-2 0-16,-2 3-2 0,-3 1-83 15,-6 3-102-15,-1-1-144 16,-2 1-131-16,0 2-62 0</inkml:trace>
  <inkml:trace contextRef="#ctx0" brushRef="#br0" timeOffset="81369.44">32874 15179 364 0,'0'4'28'0,"0"-4"37"0,-6 3 15 15,1 1 41-15,2 0-14 0,-4 0-25 0,1-1 15 16,0 2-26-16,-2 0-13 0,3 1-3 0,2 4-9 15,-2 0 18-15,3-1 21 0,1 1-1 16,1-1-23-16,0-1-20 0,0 1-1 0,4-1 31 16,3-3 11-16,-2 0 6 0,1-1-4 0,2 0-3 15,-2-1-3-15,2-1-11 0,2-2-21 0,2 0-29 16,-1 0-4-16,1 0-7 0,2-4 1 0,-2-1 1 16,4 0 1-16,-3-3-5 0,2 2 5 0,-2-3-9 15,1-1 4-15,-3 2 0 0,2-3-2 16,1 2 3-16,-2 0-3 0,-3 0 0 0,0 1-32 0,-1 1-71 15,0 0-81-15,-2 2-91 0,1 0-41 0,-6 3-35 16,3-1-10-16,-1 1 72 0</inkml:trace>
  <inkml:trace contextRef="#ctx0" brushRef="#br0" timeOffset="81864.91">32760 15843 612 0,'3'0'7'0,"0"0"29"16,-3 0 17-16,0 0 14 0,0 0-1 15,0 0-1-15,0 0 12 0,0 0-11 0,0 7-6 16,0 1-18-16,0 0 2 0,0 3 24 0,5 2 14 15,0-1-2-15,-2 0-35 0,0-1-12 0,3-2 5 16,1 1 37-16,-3-3 18 0,1-1 17 0,3-2 21 16,0-3-33-16,1-1 1 0,1 0-25 15,1-6-29-15,3 0-6 0,2-4-13 0,-2 1-7 0,4-3-8 16,-2 0-2-16,1-1-2 0,-3-1-10 0,0-1 3 16,-1 1 2-16,-3 0-2 0,0 1 7 0,-2 0 4 15,-1 2-9-15,-2-1-4 0,1 3-50 0,-3 0-59 16,0 3-43-16,0 3-75 0,1 0-25 0,-4 3-6 15,1 0-37-15,-1 0 13 0,0 0-6 0</inkml:trace>
  <inkml:trace contextRef="#ctx0" brushRef="#br0" timeOffset="82368.69">32739 16507 699 0,'0'-3'42'0,"4"3"43"16,-4-2 22-16,0-1 36 0,3 2 6 0,-3 0-41 16,0-1-18-16,1 2-39 0,3 0-36 0,-4 0 11 15,4 0 10-15,-2 0 34 0,-2-1 3 0,3 0-6 16,-3 1 5-16,0-2 13 0,0 2 7 0,0 0 26 15,0 0-9-15,0 6-28 0,0-1-11 16,-8 1-33-16,8 2-8 0,-5 1-3 0,5 0 11 16,0 2 5-16,0-1 9 0,0 0 3 0,10-1-7 15,-4-1-24-15,0 1 22 0,3-4 12 0,1 2-22 16,1-4 24-16,2-1-29 0,1-2-33 0,1 0 6 16,0 0-1-16,3-9-7 0,1 1 3 0,0-2 2 15,0-1-2-15,0 1 9 0,3-2-3 0,-5-2-6 16,4 0 4-16,-4 0-63 0,1-2-87 0,-1 1-119 15,-4-1-143-15,-1 1-76 0,1 0-88 0,-5 4 105 16</inkml:trace>
  <inkml:trace contextRef="#ctx0" brushRef="#br0" timeOffset="86550.25">31539 15206 170 0,'0'-4'17'0,"0"2"23"15,0 0 3-15,0-1 5 0,0 2-15 16,0 1-15-16,0 0 19 0,7 0 30 0,-4 0-2 15,-1 0 18-15,2 0 9 0,-2 0-26 0,1 4 13 0,-2 0-18 16,-1-1-1-16,0 0 2 0,0-3-1 0,0 3 3 16,0-2-20-16,-6 3-15 0,0 1 0 15,0 1-10-15,-1 1-15 0,2 2 10 0,0 2-10 16,2 0 2-16,-3 1-1 0,5 1 1 0,-2-1 0 16,1 2-6-16,0-2 6 0,1-1-4 0,1 0 0 15,-3-1 2-15,3-3 0 0,-2 1 0 0,2-1-4 16,0-2 2-16,-2-1 5 0,2-2-1 0,0 0-2 15,0-1 2-15,0 0-4 0,0 0 8 0,0-1-2 16,0 0 4-16,0 0-6 0,0 0-10 0,0 0 6 16,0-4-8-16,0-2 8 0,0 2-8 0,0-1 2 15,0-2 4-15,0 1-8 0,4 1 10 16,-4-1 2-16,0-1-4 0,0 0 2 0,0 0-10 16,0-1 8-16,0 1-2 0,0-1 2 0,0-1 4 15,0 1-16-15,0 0 6 0,0 0-8 0,0 0 12 16,0 2 6-16,0 0-6 0,0 1 10 0,0-1-12 15,0 2 4-15,0-1-4 0,0 0 4 0,0 1 4 16,0 0-8-16,0 0 8 0,0 0-12 0,0 2 7 16,0-1-3-16,0 2 2 0,0-2 4 0,6 2-8 15,-6 0 4-15,0 0 2 0,5-1-2 0,-4 1 0 16,1 0 8-16,2-2-4 0,-2 3 0 0,1-3 2 16,0 3-10-16,1-1 8 0,0-2-10 0,3 1 12 15,0-1 3-15,1 0-7 0,0 0 0 0,4-1 0 16,-2 0 0-16,3 1 2 0,3-3 8 15,-3 4-6-15,2-2 0 0,1-1-6 0,3 2 12 16,-1-2-8-16,1 1 6 0,1-2 9 0,1 2 9 16,1-1-6-16,3-1 2 0,0-2-10 0,1 3-14 15,7-2 12-15,-2 1-12 0,3-1 6 0,4 0-4 16,0-2 1-16,1 1-1 0,4 2 22 0,0-2 10 16,1 3-2-16,0-1 8 0,2 2-24 0,-3 0 1 15,-1 1-9-15,2 0 4 0,-2 1 0 0,-4 1-6 16,-3 0-2-16,1 0 2 0,-3-1 0 0,-2-1 2 15,-1 2 2-15,-3-2 2 0,-4 1 12 0,0-1 9 16,-1-1 10-16,-2 0-18 0,0 0-11 16,-1-1-10-16,-1 1-4 0,-1-1 6 0,-1 0 2 15,1 0-2-15,-3 0-2 0,2 0-2 0,-3 1 5 16,1-2-10-16,-5 3 5 0,-1-1-2 0,2 1-2 16,-2 1 8-16,-4-1-4 0,1 2 2 0,0 1-2 15,-3 0 0-15,-1 0-2 0,2 0 6 0,-1 0-2 16,-2 0 0-16,0 0-4 0,0 0 0 0,0 0-2 15,0 0 2-15,0 0 4 0,0 0 5 16,0 0-7-16,0 0-2 0,0 0 4 0,0 0-2 0,0 0 0 16,0 0 0-16,0 2 0 0,0 1-4 0,0-2 4 15,0-1 0-15,0 3 0 0,4-3 2 0,-2 2-2 16,1-2 0-16,0 1-3 0,1-1 1 16,-3 0 4-16,3 0-8 0,-1 0 10 0,3 0-6 15,-3 0 4-15,2 0 0 0,-2 0 3 0,0 0-3 16,0 0-4-16,2 0 4 0,0-3-9 0,1 3 7 15,-3-3-2-15,0 1 0 0,2-1 9 0,-2 2-5 16,4 1-5-16,-2-3 10 0,-1 3-12 0,1-2 3 16,-2 1 0-16,0 0 0 0,-1 1 13 0,1-1-13 15,-1-1 8-15,1 2-6 0,-2 0-8 0,-1 0 8 16,4 0-5-16,-2 0 3 0,-2 0 0 0,4 0 6 16,-3 4 2-16,1-4-10 0,1 0 6 0,-1 0-4 15,1 3 2-15,2-3 7 0,-2 0-7 0,3 0 2 16,0 0-11-16,1 0 9 0,-3 0 3 0,3 0-1 15,-4 0 2-15,0 0 0 0,3 0-10 16,-3 0 4-16,1 3-1 0,-3-3 6 0,1 0 24 16,-1 0 8-16,-1 0 22 0,2 0-1 0,-2-3-16 15,0-1-15-15,0 1-15 0,2 1-7 0,-2-1-5 16,0 2 2-16,0 1 0 0,1 0 6 16,1 0-2-16,0-1-4 0,-2 1 5 0,3 0-8 15,-3 0 6-15,1 0-1 0,1-3-2 0,1 3 6 16,-3 0 0-16,0 0 3 0,0 0-1 0,0 0 3 0,0 0 25 15,0 0 25-15,0 0 6 0,0 5-6 16,0 0-18-16,0 0-18 0,0 1-12 0,0 2 4 16,0-1-8-16,-5 3-11 0,4 0 4 0,-2 2 0 15,1-1-4-15,0 2 2 0,1-1 2 0,-3 2 0 16,4 0 3-16,-1 0 4 0,1-1-3 0,-2 0-4 16,2-1-6-16,0 0 4 0,0-4 2 0,0 1-2 15,0-1 2-15,0-1 2 0,0-5-4 0,0 2 3 16,0-1 1-16,0 0-2 0,0-3 3 0,0 0 4 15,0 2 4-15,0-2-4 0,0 0 11 0,0 0-2 16,0 0-2-16,0 0 0 0,0 0-7 0,0 0-11 16,0 0 6-16,0 0-2 0,0 0-8 0,0 0-12 15,0-5-34-15,0 1-62 0,0-1-61 0,0 1-80 16,0 0-55-16,0 0-21 0,-5-1-60 16,4 2 1-16</inkml:trace>
  <inkml:trace contextRef="#ctx0" brushRef="#br0" timeOffset="88510.95">31693 17108 315 0,'0'0'19'16,"0"0"9"-16,0 0 0 15,0 0-7-15,0 0 39 0,0 0 6 16,0 0 32-16,5 0 43 15,1 7-15-15,0-2 3 0,-5 0-22 0,3 1-15 16,-3 1-21-16,-1 0-2 0,0 1 7 0,0 1-23 16,0-1-23-16,0 1-18 0,0-1-12 0,0 0 4 15,-3 0 0-15,3-2 2 0,0 2-2 16,0-2-4-16,0-1-2 0,0 0 0 0,0-1 0 16,0-1 2-16,0-1 4 0,3-1 10 0,2 0 4 15,-2-1 2-15,1 0 0 0,0 0-6 0,2 0 2 16,1 0 3-16,-2-4-5 0,1-1 16 0,0 0-1 15,4 0 1-15,-2 0 3 0,1 1-12 0,-1-3-7 16,5 2-8-16,-2-1-2 0,3-1 0 0,-1-1-2 16,4-1 2-16,1 2 5 0,0-3-3 15,3 1-2-15,1-1-1 0,2 0-1 0,3-2 8 16,-1 3 32-16,3 0 12 0,2-2 3 16,3 1-9-16,1 1-29 0,3-1-8 0,1 1-9 15,4 0 2-15,3-2 0 0,-1 2 13 16,5 0 20-16,2 0 3 0,1 2 10 0,4-2-7 15,2 3-6-15,-2 0-6 0,1 1-12 0,1 2-6 0,-2-1-6 16,-5 1-1-16,-3 1 1 0,-3-1-7 16,-7 1 2-16,-4-1 5 0,-3 2-5 0,-5-2 3 15,-4 0-5-15,-2-2-3 0,-7 1 5 0,-1-1 5 16,-2 0 6-16,-5 2-4 0,1-4 4 0,-4 2 0 16,-2 0 0-16,4 0-4 0,-5-2-5 0,0 3 1 15,3-1-10-15,-3 2 5 0,0-2 2 0,0 4-6 16,0-2 6-16,0 2 1 0,1 0-3 0,-1 0 2 15,0 1-7-15,0 0 1 0,0 0 4 0,0 0-7 16,0-2 9-16,0 2 1 0,0 0-8 0,0 0 10 16,0 0-3-16,2 0-6 0,-2 0 6 0,0 0-2 15,2 0-2-15,-2 0 8 0,0 0-4 0,1 0 0 16,1 0 3-16,0 0-10 0,-1 0 1 0,1 0 9 16,-2 0-8-16,1 0 10 0,-1 0-5 15,0 0-4-15,2 0 4 0,-2-4-4 0,2 4 4 16,-2-4-4-16,1 2 0 0,-1-1-3 0,0 1 3 15,0 0 4-15,2-1-6 0,-2 0 4 0,0-1 2 16,1 0-6-16,-1 1 8 0,0 0-6 0,0-1-4 16,0 0 8-16,2 0-7 0,-2 1 1 0,3-2 6 15,-3 1-2-15,1-1-2 0,-1-1 4 0,0 0-2 16,0-1-4-16,0 0-1 0,0-2-3 0,0 0 5 16,0-1-1-16,0-2 2 0,0 1 6 0,0 0-4 15,0 1 5-15,0-1-10 0,0 2 3 16,0 1 0-16,0 1-3 0,0 0 8 0,0 2-1 0,0-1-5 15,0 0 1-15,0 1-2 0,0 0-59 16,3 0-70-16,1 2-68 0,-4-1-83 0,0 1-50 16,0 0-23-16,0 0-48 0,0 1 70 0</inkml:trace>
  <inkml:trace contextRef="#ctx0" brushRef="#br0" timeOffset="148330.89">2303 5054 191 0,'0'0'-17'0,"0"0"11"0,-5 0 3 0,5 0 12 16,0 0 58-16,0 0-6 0,0 0-6 0,0 0 20 15,0 0-22-15,0 0 10 0,0 0 10 0,0 0-26 16,0 0-24-16,0 0 3 0,0 0 1 0,0 0 11 16,-7 0 14-16,4 0-15 0,3 0-7 0,-4 0-12 15,3 0-1-15,-1 0-2 0,0 0 9 16,1 0 3-16,1 0 1 0,0 0 8 0,0-2-12 15,-2 2 1-15,2-2-16 0,0 0 1 0,0 1 13 16,0 0 0-16,0 0 31 0,0-1 0 0,0 2-2 16,0 0-7-16,0 0-16 0,0 0 7 0,0 0-3 15,0 0-9-15,0 0-10 0,0 0-18 0,0 0 0 16,0 4 8-16,0-4-6 0,0 0 10 0,0 0-14 16,0 4 4-16,0-2 4 0,0 1 0 0,0-2 0 15,0 3 4-15,5 1-4 0,-2 2-2 0,2-1 4 16,1 3-12-16,-1 0 6 0,1 0 2 0,2 2 2 15,-1 0 2-15,2-1-4 0,-1 1-4 0,0-2-2 16,3 0 12-16,-3 1-8 0,0-2 4 0,0 0-2 16,1 1-2-16,-3-1 8 0,1 0-6 0,1-2 6 15,-2 2-8-15,3-2-6 0,-2-2 8 16,-1 1 2-16,1-2-6 0,-1 0 10 0,0-1 0 16,-1-1-12-16,-2 1 14 0,2-1-10 0,0-1-2 15,-4 0 10-15,5 0-4 0,-1 0 4 0,-3 0 2 16,1-5-8-16,0 1 4 0,-1 3-4 0,1-3-2 15,0-2 6-15,-1 2-10 0,4-2 12 0,-5 0-6 16,4-4 6-16,0 3-2 0,0-3-2 0,1-1 4 16,-1-2-6-16,4 0 4 0,-1-1-8 0,0-2-6 15,3 0 8-15,0-2-6 0,-1-1 16 0,2-1-2 16,-1-2-4-16,2 1 12 0,-2-1-6 0,2 1-8 16,-1 0 2-16,-2 0-4 0,1 0-2 0,-2 3 2 15,-1 0 8-15,2 1-2 0,-5 1 8 16,2 3 2-16,-4 1-16 0,-1-1 0 0,1 4-10 0,1 2 14 15,-3 1 4-15,-1 1-4 0,2 0 6 16,-2 2-10-16,0-1 0 0,1 0 4 0,1 0-6 16,0-1 2-16,-1 0 6 0,1 2-14 0,1-2 6 15,3 0-4-15,-3-1-4 0,4-1 12 0,-3 1-4 16,1 2 16-16,0-1-18 0,1 1 8 16,-3-1-4-16,0 2-4 0,-1 0 8 0,-2 3-4 15,3 0 14-15,-3 0-14 0,2 0 4 0,-2 0 0 0,0 0-2 16,0 0 2-16,0 0-4 0,1 0 4 15,-1 0-6-15,0 0 0 0,0 0 12 0,0 0-4 16,0 0 4-16,0 0-6 0,0 0-4 0,0 0 6 16,0 0 2-16,0 0 6 0,0 0-4 0,0 0-2 15,0 0-12-15,0 0 14 0,0 0-6 0,0 0 0 16,0 0 5-16,0 0-7 0,0 0 4 0,0 0-11 16,0 0 9-16,0 0 2 0,0 0-8 0,0 0 3 15,0 0-3-15,0 0-6 0,0 0 12 0,0 0-9 16,0 0-1-16,0 0-2 0,0 0 10 0,0 0 6 15,0 0-6-15,0 0 8 0,0 0-2 0,0 0 0 16,0 0-12-16,0 0-16 0,0 0-18 0,0 0 10 16,0 0 12-16,-6 0-4 0,6 0-33 0,-3 0-18 15,0-3-26-15,1 3-1 0,0 0 3 0,-2 0-10 16,2 0 8-16,1 6 1 0,-1 0-6 0,1 1 12 16,-1 0 15-16,0-1-10 0,-1-1-1 15,3-2 18-15,-1-3-11 0,-3 0 23 0,3 0 24 16,-1-7-9-16</inkml:trace>
  <inkml:trace contextRef="#ctx0" brushRef="#br0" timeOffset="148845.85">2703 4678 191 0,'-6'0'5'0,"-2"0"31"15,0 0 16-15,2 0 12 0,-1 4-6 0,-2 1-25 16,4-1 17-16,-1 0 16 0,-2-1 4 0,3-2 18 16,-1 1-9-16,1-2 1 0,2 0 22 0,-2 0-16 15,2 0-6-15,3-5 0 0,-3 0-2 0,1 0-22 16,2 1-6-16,-3 4-14 0,3-1-22 15,0 1 19-15,-2 0-11 0,2 0-12 0,0 0-10 0,0 5 0 16,0 0-2-16,0-5-2 0,0 4 12 16,0-1-6-16,0-3 2 0,0 0-4 0,0 0 2 15,0 0-6-15,5 0 7 0,-2 0-2 0,2 0-1 16,0 0 8-16,1 3 0 0,2-3 4 0,0 0 2 16,3 0-8-16,-3 0 4 0,5 0-8 0,-2 0 0 15,3 0 0-15,-1 0-6 0,-2-5 8 0,1 0-6 16,1 0 4-16,1 1 4 0,-4-2 4 15,1 0-2-15,0 0-4 0,-3 1-4 0,-2 1 4 16,1 1 32-16,-1 1 21 0,-3-1 11 0,0 3 14 16,-3 0 1-16,0 0 1 0,0 0 2 0,0 0-11 15,0 0-20-15,0 6-16 0,0 1-16 0,0 1-8 16,0 4-2-16,0-1 1 0,0 2 3 0,0-1 16 16,0 0-27-16,0 0-6 0,0-1 3 0,0-2 1 15,0 1 16-15,0-2 4 0,0-1-2 0,0 0-7 16,0 1-17-16,0-3 22 0,0 0 13 0,0-1 1 15,0-2 21-15,0-1-17 0,0 2-4 0,0-2-21 16,0 0 1-16,0 0-14 0,0-1-9 0,0 2 2 16,0-1 7-16,0-1 3 0,0 0-6 0,5 0 8 15,-5 0-9-15,0 0 4 0,0 0 6 0,0 0-3 16,0 0-6-16,0 0 1 0,8 0-12 0,-8 0-85 16,6 0-42-16,0 0-43 0,-1 0-29 15,1 0 12-15,1-4-28 0,1 4-11 0,-1 0-59 16,1 0-28-16,1-2 15 0</inkml:trace>
  <inkml:trace contextRef="#ctx0" brushRef="#br0" timeOffset="186743.66">5391 9491 170 0,'0'-6'5'0,"0"4"-2"0,0 0-4 16,0 1 6-16,0 1 16 0,0 0 20 0,0 0 27 16,0 0 0-16,0 0-27 0,0 0-13 0,0 5 6 15,0 0 16-15,0-2 11 0,0-3 0 0,0 3-34 16,0-3-9-16,0 0-12 0,0-5-1 15,0-1 10-15,0-1-15 0,0-1 14 0,0 0-14 16,0-3 19-16,0 1-10 0,0 0 6 0,0 1 23 16,5-1-12-16,1-1 1 0,0 0-10 0,1-3-6 15,-1-1-14-15,4 1 10 0,-1-3-7 16,-1-1-9-16,3 0 13 0,-2 0-4 0,3 0-2 16,-3 0 7-16,4 1-9 0,-4 0 4 0,1 0 6 15,-1 2-13-15,1 0 12 0,-2 2-5 0,-2-1 6 16,2 3 3-16,-2 0-14 0,0 1 7 0,-1 0-8 15,2 2 2-15,-1 0 3 0,0-1-5 0,-1 3 6 16,1-2 4-16,-1 3-1 0,0-2-1 0,1 1-2 16,-1 2-2-16,-2-1 2 0,0 1 8 0,-1 1-8 15,-1 0 0-15,1 1 5 0,-2 1-16 0,0-1 15 16,0 0-6-16,0 1-2 0,0-2 8 0,0 3-8 16,0-2 8-16,0-1-4 0,0 1 7 0,0-2-7 15,0 1-5-15,0 0 7 0,0 1-1 0,0-1 3 16,0 1-4-16,0-1 4 0,0 2-12 0,0 0-7 15,0 1-29-15,0-2-18 0,0 2-44 0,0-1-5 16,0-1-34-16,0 1-26 0</inkml:trace>
  <inkml:trace contextRef="#ctx0" brushRef="#br0" timeOffset="188007.62">5699 8740 184 0,'-4'5'39'16,"-3"-3"26"-16,-2 0-5 0,3 0 5 0,1 1-30 16,-2-2 22-16,6 0 13 0,-1-1 3 0,0 0-1 15,2 0-26-15,0 0 18 0,0 0 22 16,0 0 1-16,0 0-19 0,0 0-11 0,0 0-6 0,0 0 9 15,0 0 12-15,0 0-17 0,0 0-44 16,0 0-13-16,0 0-23 0,0 0 21 0,0-5 17 16,0 5 7-16,0-4 1 0,0 0-13 0,0-1-10 15,0 2-3-15,7-2 9 0,1 0-6 0,-3 0 6 16,4-2-4-16,-3 2 2 0,1 0-2 0,1 1 8 16,1 1-18-16,2-1 13 0,-3 3 5 15,5 0-29-15,-4 1 33 0,3 0-42 0,-2 0 5 0,0 0 21 16,-2 0-12-16,0 7 20 0,-1-3 4 0,0 1-1 15,1 1-3-15,-5 0 12 0,2 0-16 16,-1 2 12-16,-2 2-8 0,-2 0-4 0,0 2 4 0,0 2-4 16,0 0-2-16,-8 0 6 0,2 2-2 15,-2-2-8-15,1 1 14 0,0-1-10 0,-1-1 4 16,3-3 4-16,-3-1 5 0,3 0 13 0,-1-2-2 16,3-2 12-16,0 0-17 0,1-2-9 0,2-1-10 15,0-2-6-15,0 0 2 0,0 0 2 0,0 0 6 16,0 0-8-16,0 0 8 0,5-5-6 0,-2 0 2 15,5 1 6-15,-3 0-1 0,1-1-3 0,2 0 8 16,1 1-6-16,-1-2-10 0,0 1 14 0,2 0-10 16,1 0 9-16,-2 0-7 0,1 2 4 0,-1-1-4 15,2 0 0-15,1 2 8 0,0-1-15 0,-1 2 19 16,2-1-13-16,-2 2 5 0,3-2 4 0,-3 1-8 16,0 1 2-16,2 0 10 0,-4 0-12 15,1 0 6-15,2 0-2 0,-4 5-8 0,-1 1 12 16,-2 0 6-16,1 0 22 0,-2 2 30 0,-2-2 13 15,1 3-7-15,-3-1 3 0,0 1-12 0,0-1-1 16,0 1 1-16,0-1-5 0,-5 0 4 0,-2-1 6 16,0 0 5-16,-1 0-12 0,-4 0-11 0,2 1-20 15,-3-2-8-15,1 1-11 0,-2-1 2 0,1-2-11 16,-1 0 8-16,1 0-10 0,1-2 9 0,0 0 6 16,0 0-15-16,2-1 30 0,2 0-32 0,-2-1 12 15,3 0-12-15,2 0 0 0,1 0-12 0,0 0-10 16,1 0-15-16,0 0-59 0,1 0-16 0,2-4-39 15,0 4-40-15,0-2-23 0,-4 0-11 16,4-2-44-16,0 0-2 0,0 2-23 0,0-3 30 16</inkml:trace>
  <inkml:trace contextRef="#ctx0" brushRef="#br0" timeOffset="189046.42">5756 8493 170 0,'-6'0'26'0,"1"0"20"16,-2 6 17-16,3-2 8 0,-1-1-20 15,2 1 20-15,0-1 2 0,-2 1 1 0,-1 0-4 16,0-1-23-16,-1 2-3 0,1 0 6 0,-2-1 15 15,-1 0-5-15,2 2-6 0,-1-1-6 0,2 1-20 16,-2 2-4-16,2-1-4 0,-2 0-7 0,1 1 18 16,0 0 9-16,-1 1 18 0,0-1 3 0,0 2-24 15,0 0-2-15,0 1-11 0,0 1 2 0,0 2 5 16,-1-1-15-16,1 0-10 0,0 1-8 0,0 1 6 16,2-1-2-16,0 1-4 0,1 1 6 0,-2-1-10 15,4 0 8-15,0 1 2 0,1-1 0 0,-2 1 4 16,1-1 0-16,1 1 4 0,2-1 6 15,0 1 2-15,0 0 6 0,0-2 3 0,0 2-1 16,0-1 8-16,9-1-13 0,-4 2 3 0,0-3-1 16,1 2-7-16,1-1 5 0,2-1-15 0,-3 0 0 15,2 0-4-15,1 0-4 0,0-1 9 0,0 0-9 16,-1 0 8-16,2-1-6 0,1 0 6 0,-2-2-5 16,4 0-1-16,-2 0 2 0,0-1-4 0,0 0 0 15,2-2-12-15,-2 2 18 0,5-2-6 0,0 0 14 16,1-2 3-16,0 1-17 0,-1-2 8 15,3 1-10-15,-3 0 10 0,1-2-4 0,-1 0 0 16,1 1 7-16,1-2-9 0,-1 0 8 0,-1-1 1 16,1 0-3-16,1 0 2 0,-1 0-5 0,-1 0-7 15,0-5 0-15,3 2 0 0,-3-2 4 0,-1 0 0 16,3 0 2-16,-1-1 2 0,-2-2-2 0,0 0 7 16,0-1-11-16,-1 0 2 0,-1 0 0 0,-1-1-12 15,-1 0 14-15,-1 0-4 0,0-1 0 0,0 2 8 16,-2-2-18-16,1 0 10 0,-1 0 6 0,0 2-8 15,0-2 10-15,0 0-14 0,0 2 2 0,-2-1 4 16,1-1 4-16,0 0-2 0,0-1-6 0,-2 1 6 16,1-1-4-16,-3 0 8 0,2 0-4 0,-2 0 5 15,0-2 22-15,-1 1 22 0,-2-2 9 0,0 3-7 16,0-2-19-16,0-1-23 0,0 1 6 16,-8-1-2-16,5 0 0 0,-2 1 5 15,0-2 6-15,2-1 14 0,-3 2 12 0,0 0 21 0,-1 1-6 16,1-1-5-16,-1 1-15 0,-1 0-22 0,-1 3-11 15,1 1-8-15,0-1 8 0,-3 0 11 0,2 2 5 16,-1 1-5-16,-2 2 0 0,0-3-25 0,1 3 16 16,-3 1-4-16,3-1-10 0,-5 2 19 0,2-2-21 15,-3 1 13-15,1 1 4 0,-3 1 6 0,1-1 2 16,0 0-2-16,-3 2-2 0,3-1-21 0,-2 2 5 16,1 0-8-16,0 1 10 0,-1 0 0 0,0 0-7 15,-2 0-7-15,2 5 3 0,2 0 6 0,-2-2-4 16,0 1 9-16,0-1-12 0,1 1 10 0,1-1-3 15,2 2 3-15,0-3-10 0,0 3-9 0,0-1 14 16,2 1 2-16,3 0 12 0,-2 2-11 16,2-2-3-16,-1 0-56 0,0 2-38 15,1 1-77-15,1-1-75 0,0-2-2 0,3 2-43 16,1-2 1-16,0-1-8 0,1 1-57 0,0-1-11 0,4-3 66 16</inkml:trace>
  <inkml:trace contextRef="#ctx0" brushRef="#br0" timeOffset="210806.92">5059 17059 137 0,'0'0'-11'0,"5"0"11"15,-5 0 0-15,0 0 12 0,0 0 7 0,0 0-8 16,0 0 1-16,0 0-7 0,0 0 6 0,0 0-5 15,0 0 12-15,0 0-1 0,0 0 9 0,0 0 5 16,0 0-10-16,0 0 8 0,0 0-13 0,0 4 0 16,0-4-4-16,0 0-10 0,0 0 3 0,0 0-8 15,0 0 10-15,0 0-11 0,0 0 2 0,0 0 8 16,0 3-17-16,0-3 16 0,0 0-12 0,0 0 2 16,0 0 10-16,0 0-5 0,0 0 7 15,0 0-5-15,0 0 2 0,0 0-8 0,0 0 8 16,0 0-4-16,0 0-6 0,0 0 12 0,0 0-5 15,0 0 8-15,0 0-7 0,0 0-4 0,0 0 2 16,0 0-2-16,0 0 1 0,0 0-1 0,0 0 2 16,0 0-9-16,0 0 13 0,0 0-6 0,0 0-7 15,0 0 16-15,0 0-12 0,0 0 12 0,0 0-4 16,0 0-10-16,0 0 16 0,0 0-11 0,0 0 4 16,0 0 0-16,0 0-6 0,0 0-1 0,0 0 2 15,0 0 10-15,0 0-13 0,0 0 13 0,0 0-3 16,0 0-9-16,0 0 10 0,0 0-16 0,0 0 11 15,0 0-5-15,0 0 3 0,0 0 2 16,0 0-1-16,0 0 8 0,0 0-11 0,0 0 11 16,0 0-7-16,0 0-5 0,0 0 15 0,0 0-17 15,0 0 11-15,0 0 1 0,0 0-15 0,0 0 18 16,0 0-15-16,0 0 4 0,0 0 6 0,0 0-13 16,0 0 12-16,0 0-1 0,0 0-6 0,0 0 14 15,0 0-7-15,0 0-2 0,0 0 8 0,0 0-15 16,0 0 7-16,0 0 0 0,0 0-8 0,0 0 9 15,0 0 6-15,0 0-8 0,0 0 4 16,0 0-3-16,0 0-14 0,0 0 16 0,0 0 0 16,0 0-4-16,0 0 12 0,0 0-13 0,0 0 5 15,0 0-2-15,0 0-4 0,0 0 11 0,0 0-12 16,0 0 7-16,0 0 3 0,0 0-14 0,0 0 16 16,0 0-10-16,0 0-8 0,0 0 18 0,0 0-7 15,0 0 16-15,0 0 1 0,0 0-13 0,0 0 14 16,0 0-9-16,0 0 0 0,0 0 14 0,0 0-25 15,0 0 9-15,0 0-2 0,0 0-11 0,0 0 11 16,0 0-14-16,0 0 6 0,0 0 7 0,0 0-3 16,0 0 8-16,0 0-10 0,0 0-1 0,0 0 4 15,0 0 1-15,0 0 10 0,0 0-13 0,0 0-2 16,0 0-16-16,0 0-17 0,0 4-6 0,0-4-56 16,0 3 1-16,0-3 0 0</inkml:trace>
  <inkml:trace contextRef="#ctx0" brushRef="#br0" timeOffset="213803.44">5119 17104 343 0,'0'-2'12'0,"0"-1"4"0,0 2 31 16,0 0 33-16,0 1 0 0,0-2 17 0,0 2-10 15,0 0-24-15,0-1 7 0,0 1-5 0,0 0-9 16,0 0-11-16,-8 0-1 0,0 5-2 0,-3 0 0 16,0 2 0-16,-2 1 13 0,-2 2-17 0,-4-1-16 15,3 1 9-15,-1 3-37 0,-1-1 8 0,1-1 6 16,1 3-6-16,0-3 0 0,3 2-2 16,-1-2 2-16,3 1-2 0,3 0 10 0,-1 0-8 15,1-1 4-15,2 0 0 0,1-2-2 0,0-1-10 16,-1-1 4-16,4 1-2 0,1-2 2 0,-1-2 12 15,2 0-16-15,0 0 8 0,0-1-8 0,0-2 6 16,5 3-2-16,2 0 6 0,-2-2 2 0,2 1 1 16,-1 1-5-16,3 1-4 0,-1 0 4 0,2 0-5 15,0 1 12-15,2 1-11 0,-1 1 8 0,0 0 0 16,0 1 0-16,-1 0 2 0,1 0-12 0,-2 3 6 16,-1-4-2-16,-1 4 6 0,0-3 20 0,-4 1 32 15,1 1 34-15,-3 2 9 0,-1-1-7 0,0 1-20 16,0 1-5-16,-12 0 0 0,1 1 9 0,-1 1 7 15,-1-1-30-15,-2 0 5 0,-4-1 8 16,3-1 5-16,-3-1 15 0,-1-3-15 0,2-3-15 16,1-1-40-16,-1-1-14 0,1-1 3 0,3-1-5 15,-2-2 0-15,0 0-2 0,2 0 7 0,1 0-11 16,-1 0 11-16,5-3-9 0,-1-2-3 0,-2 1 3 16,7 2 2-16,-1-2 9 0,2 0-7 0,-1 1-6 15,4-1-21-15,1 1-59 0,0-2-40 0,0-1-20 16,8-1-34-16,0-4 15 0,0 1-16 0,1-2-49 15,1 3-23-15,1-2-22 0,3-1-6 0,-3 1-21 16,3-1 74-16</inkml:trace>
  <inkml:trace contextRef="#ctx0" brushRef="#br0" timeOffset="-214044.94">5140 16962 150 0,'0'0'22'0,"0"0"17"0,-4 0 10 16,1 0 18-16,3 0-25 0,-3 0-2 0,0 0 26 16,3 0-7-16,-1 0 21 0,-1 0 10 0,0 0-13 15,1 0 11-15,-1 0-8 0,2 0-14 16,-3-3-18-16,3 0-17 0,-2 1 16 0,1-3 9 0,-1 1 8 16,2-1 21-16,-3-3-16 0,3-1-20 0,-2-3-4 15,2-1-3-15,0-4-6 0,0-3 6 16,0-3 5-16,0-3-11 0,5-1-4 0,-2-2-5 15,2-3-19-15,-3 0-10 0,1-4-4 0,0 0 4 16,-3-3 0-16,0-1-2 0,0-2 4 0,0 1-6 16,-6-2 10-16,-2 1-6 0,0 2-4 0,-3 3 10 15,1 6-6-15,-1 2 6 0,-1 5-2 16,2 3-6-16,0 6 4 0,0 4-8 0,3 4-37 16,-1 0-43-16,3 4-75 0,1 0-53 0,-2 1-26 15,4 0-35-15,-1 2 26 0,3 0 32 0</inkml:trace>
  <inkml:trace contextRef="#ctx0" brushRef="#br0" timeOffset="-213589.93">5304 16948 170 0,'2'6'53'0,"1"-1"17"0,5 1 46 15,-2-5 12-15,5-1-46 0,3 0 41 0,4-7-10 16,4-3 8-16,8-4 47 0,3-5-31 0,10-6-32 16,11-1-13-16,7-6-62 0,6-2-9 15,10 1 1-15,2-2-12 0,5 1 10 0,1 0-20 16,-1 3-8-16,-3 3 18 0,-7 3-10 0,-4 1 4 15,-9 3 0-15,-10 6-6 0,-10 0 16 0,-9 5-2 16,-9 3 6-16,-8 1-8 0,-9 2-4 0,-6 2-1 16,0 1 1-16,-10 1-2 0,-1 0-64 15,-1 0-58-15,-6 0-89 0,1 0-100 0,-1 0-26 16,1 0 37-16</inkml:trace>
  <inkml:trace contextRef="#ctx0" brushRef="#br0" timeOffset="-212731.95">4713 15848 591 0,'-7'-7'54'0,"-5"2"37"0,2 0 31 16,1 1 28-16,1 0-26 0,0 0-24 15,5 0-35-15,3 1-36 0,0-1-21 0,0 1-15 16,0 0 4-16,0 2 7 0,5 1 20 0,-5 0 1 16,6 6 3-16,-3 2 1 0,0 4-21 0,0 4 6 15,1 2-12-15,-1 4 0 0,0 3-2 0,2 1-4 16,-2 1 8-16,3-1 0 0,-3-2-10 16,4 0 10-16,-3-5-4 0,1 0 4 0,-2-3 4 15,3-3-12-15,-4-3 12 0,1 1-4 0,0-5 2 16,-1-2 4-16,-2 0-12 0,0-4 5 0,0 0-1 15,0 0-4-15,-5-8 2 0,-4 1-7 0,3-3 5 16,-2-2 2-16,-2-2 4 0,-2-2-2 0,0-2-10 16,-2-2 4-16,0-1-4 0,0-3 6 0,1-1 6 15,-1-1-12-15,1-2 6 0,-1-2 2 0,0 1-8 16,-1-3 14-16,0 1-12 0,4 2 2 0,-1-1 8 16,0 2-8-16,4 0 10 0,1 2-10 0,4 1-2 15,-1 1 8-15,4 3-2 0,0 0 8 0,6 3-8 16,2 1-2-16,0 4 0 0,0 1-4 0,4 2 12 15,1 2-18-15,1 1 14 0,1 1-6 0,0 2 2 16,1 2 16-16,0-1-24 0,0 1 20 0,1 2-6 16,-4 0-4-16,1 0 8 0,-3 7-18 15,-1 2 4-15,-3 1 8 0,-2 0-4 0,-2 3 6 16,-3 1-8-16,0 3-2 0,0 0 6 0,-12 3-2 16,4-2 6-16,-2 3-12 0,2-1 12 0,-4-3-2 15,4 3-2-15,-2-2 4 0,1-1-8 0,-2-1 6 16,3 1-6-16,0-1 10 0,2-2-8 0,1 1-6 15,0-3 14-15,0-1-14 0,2 0-33 0,0-2-59 16,0-1-53-16,0 1-50 0,0-2-39 0,3-1-7 16,0-2 37-16</inkml:trace>
  <inkml:trace contextRef="#ctx0" brushRef="#br0" timeOffset="-212322.36">4817 15633 301 0,'5'6'10'16,"-4"5"1"-16,1-1 22 0,1 4 34 16,-1 3-9-16,1 0-3 0,-1 2-20 0,1 2-35 15,0 0 6-15,0-1 1 0,2-1-3 0,2-2 7 16,-2-1-13-16,2-3 0 0,-1-2 7 0,2-1-10 15,1-4 9-15,-1-1-1 0,-1-4 12 0,5-1 26 16,-4 0-6-16,2 0-3 0,2-7-14 0,-1-3-21 16,-1-1 34-16,2 0 20 0,-2-4-1 0,0-1 5 15,-1 0-34-15,-1-2-10 0,0-3 23 0,-3 0 0 16,2 0 5-16,-4 1-3 0,-1-1-9 0,1-1 33 16,-3 1-5-16,0 3 0 0,0 2 11 0,0 1-39 15,0 3 2-15,0 2 3 0,0 3-38 0,0 3 4 16,0 0 0-16,0 3 2 0,0 1 2 0,0 0 2 15,0 0-10-15,0 9 0 0,0 1 16 0,0 0-14 16,0 2 16-16,0 2-12 0,0 0-12 0,0 1 14 16,0 2-8-16,0-1 6 0,0 0 2 15,5 0-12-15,-2-1 12 0,-1 0-6 0,1-2-71 16,2 0-33-16,-2-1-77 0,0 0-49 16,0-4 6-16,-3 0-17 0</inkml:trace>
  <inkml:trace contextRef="#ctx0" brushRef="#br0" timeOffset="-211952.02">5193 15442 357 0,'2'0'0'0,"-1"0"0"0,-1 0-4 0,0 0 4 16,0 8 16-16,0-1 3 0,0-1 15 0,-6 0 3 15,0-2-6-15,1 2 1 0,0-1-10 0,2 0-5 16,0 0-18-16,0 1 2 0,1 0 3 0,2 0-6 16,0 2 8-16,0-1-14 0,8 0 5 0,-3 2 1 15,3-1 6-15,-2 0 3 0,4 1-11 0,-2-1 10 16,0 2 23-16,1-1 27 0,-1 0 2 0,0 1 0 16,0-2 10-16,1 1-7 0,-4-1 40 15,0-2 24-15,0 2-33 0,-4-1 14 0,-1-2-42 16,0 0-31-16,0 0-1 0,-11 1-18 0,1 0 11 15,-2 0 1-15,2 0 6 0,-4 0-14 0,1-2-12 16,2 0-2-16,-3-1-8 0,3 0 6 0,0-3 8 16,0 0-2-16,5 0 2 0,-1 0-8 0,1-4-2 15,0 0-26-15,1 1-28 0,3-4-72 0,1 1-59 16,-1 0-38-16,-1-1-45 0,3-1-7 0</inkml:trace>
  <inkml:trace contextRef="#ctx0" brushRef="#br0" timeOffset="-211410.56">5351 15208 239 0,'4'-5'24'15,"-1"3"11"-15,0-1 47 0,2 0 10 0,-3 2-20 16,2 0 1-16,2-1 0 0,-3 2 6 0,2-1 30 15,0 1-2-15,-2 0-39 0,2 0-6 0,0 10 9 16,-1 1-8-16,-2 3-11 0,1 2-5 0,-3 4-55 16,2 2 6-16,-1 2 8 0,1 2-10 0,-2-1 10 15,2 0-10-15,-1 0 0 0,2-1 4 0,-1-2-2 16,1 0 8-16,0-3-14 0,3 1 6 0,-3-3 0 16,2-3-8-16,0-2 12 0,-2-1-3 0,2-3-1 15,-2-2 11-15,2-2-9 0,-4-1 2 16,2-3 2-16,-1 0-16 0,1 0 14 0,-1-7 23 15,1 0-25-15,2-3 8 0,-2-1 18 0,2 0-46 16,3-1 24-16,-2-3-6 0,0 1-21 0,4-1 15 16,-1-1 2-16,-1 1 10 0,-1 3-4 0,-1-1 2 15,3 1-4-15,-1 3-4 0,0 3 14 0,-1 2-10 16,-1 1 6-16,0 3-8 0,-1 0-12 0,3 8 20 16,-2-1 2-16,2 0 4 0,-3 3 0 0,0-3-20 15,4 2 4-15,0-1 4 0,-1 0 0 16,0-2 12-16,2-3-6 0,2-1-2 0,0 0 0 15,0-2 27-15,-1 0 28 0,1 0 29 0,-2 0 24 16,0 0-30-16,0-6-25 0,-1-1-10 0,-3-1-16 16,2-2 0-16,-3-2 0 0,1-1-17 0,-1-3-8 15,-2 0 3-15,0-1-1 0,-1 2-2 0,-2 0 2 16,0 4 2-16,0 0-8 0,0 2 4 0,0 2 0 16,-7 2-4-16,7 3-8 0,-6 2-39 0,0 0-83 15,1 0-92-15,0 7-81 0,-1 0-55 0,1 2-2 16</inkml:trace>
  <inkml:trace contextRef="#ctx0" brushRef="#br0" timeOffset="-210962.53">6461 16000 612 0,'0'0'-2'0,"2"0"64"0,-2 0 41 16,0 0 23-16,0 8 30 0,0-1-54 0,0 3-43 16,0-2-14-16,6 3-34 0,-1 1 3 0,0 2-3 15,1 2-3-15,-3 1 2 0,2 2-9 16,0-2 1-16,-2 2 4 0,0-2-2 0,-1 0-10 15,1 0 12-15,-1 0-10 0,-1-3 4 0,-1 1 8 16,0-3-14-16,0 0 8 0,0-2 1 0,0 0-6 16,0-1-20-16,-6-3-67 0,1 0-48 0,0 0-43 15,-3 0-34-15,2-1-14 0,1-1 32 0</inkml:trace>
  <inkml:trace contextRef="#ctx0" brushRef="#br0" timeOffset="-210674.06">6409 16054 357 0,'-4'-26'0'0,"-3"3"44"16,4-1 18-16,0 1 0 0,0 1 7 0,3 2-48 16,0 2-10-16,0-2 0 0,9 3-17 0,-1-1 14 15,0 2 8-15,4 0 31 0,0 0 12 0,1 4-14 16,1-1-10-16,0 2-28 0,0 2-3 16,-1 1 7-16,2 3-7 0,-3 4 35 0,0 1 8 15,-1 0-4-15,-3 10 2 0,0 3-43 0,0 3-6 16,-2 2 10-16,-1 1-2 0,-5 5 74 15,0-1-5-15,0 3 16 0,0-3 9 0,-8 2-74 16,-3-2 3-16,3 0-17 0,-3-2-6 0,-1 1 6 0,0-3 0 16,1-1-16-16,-3 1 8 0,1-4-4 0,1-1 0 15,1-1 12-15,0-1-10 0,0-3 2 0,3 0 4 16,1-1-4-16,1-3 5 0,0 0-3 16,1-1-19-16,4-1-33 0,-1-1-70 0,0-1-68 0,2 1-60 15,-3-1-34-15,3-1 20 0</inkml:trace>
  <inkml:trace contextRef="#ctx0" brushRef="#br0" timeOffset="-209387.81">6738 16032 350 0,'3'-1'22'0,"0"0"40"0,-1 1 4 16,1 0-2-16,-3 0-25 0,0 0-46 0,0 0 5 15,0 6 33-15,0 0 23 0,0 4 10 0,2-1-13 16,-2 3-24-16,0 1-25 0,0 2 7 0,0 1-5 16,0 3-3-16,0-1 5 0,0-2 26 0,0 0 24 15,0-3-8-15,0-1 6 0,6-3-4 0,2-1 23 16,-2-3-1-16,-1-4 27 0,3-1-31 0,3 0-43 15,-1-4 67-15,-1-3-10 0,2-2-2 0,-1-1 21 16,-1-2-62-16,0 0-14 0,-4-3 6 16,-5-1 10-16,0-1 1 0,0 0-7 0,-5-3-4 15,-2 3-24-15,-3-2-7 0,1 1 0 0,-4 3 2 16,2 0-2-16,-3 3 11 0,3 1-13 0,-1 2 4 16,2 0 4-16,-2 4-12 0,4 0-50 0,-1 1-93 15,3 0-45-15,1 2-91 0,0 0-15 0,2 1-33 16,3-1 12-16</inkml:trace>
  <inkml:trace contextRef="#ctx0" brushRef="#br0" timeOffset="-209355.89">7040 15951 860 0,'3'-7'16'15,"2"1"29"-15,-2 1 38 0,-3 1 37 0,3 0 10 16,-3 2-28-16,0-1-20 0,0 2-7 0,4 1-33 16,-1 0 47-16,2 0-4 0,1 7 16 0,0 3 12 15,2 2-42-15,2 2-15 0,-3 3-41 0,-2 3-9 16,0 6 3-16,-2 1 3 0,0 4-5 0,-3 2 3 15,0 4-6-15,0 0 5 0,0 1 2 16,0-1-1-16,0-2 5 0,0 0-4 0,0-4-5 16,5 0 12-16,0-4-6 0,-1-3-10 0,1-2 3 15,0-2-42-15,-4-2-55 0,3-1-21 0,-1-3-83 16,0-1-69-16,-1-3-53 0,1 2-47 0,-3-5 7 16</inkml:trace>
  <inkml:trace contextRef="#ctx0" brushRef="#br0" timeOffset="-209341.85">7118 15925 232 0,'3'-7'29'16,"3"0"9"-16,2 0 57 0,0 0 4 0,3-3-14 15,5 3 30-15,0-3-40 0,4 1 25 0,4 1 2 16,1 0 19-16,-1 2 5 0,3 1-20 0,-2 5 33 16,0 0-35-16,-4 7-12 0,-4 5 17 15,-1 1-41-15,-5 4 21 0,-3 2-12 0,-5 2-22 16,-3 0-7-16,0 0-40 0,-9 1-4 0,-2-1 3 15,-3 1-5-15,-1-2 0 0,-4 0 9 0,-1-1-5 16,1-1-4-16,-3-1 2 0,1 0-16 0,2-2-76 16,0-1-76-16,0-1-84 0,0-2-109 0,2-1-33 15,3-2 20-15</inkml:trace>
  <inkml:trace contextRef="#ctx0" brushRef="#br0" timeOffset="-207395.22">4684 16236 55 0,'-4'0'6'16,"0"0"28"-16,-2 0 33 0,3 0 3 0,-3 0-11 15,4 0-13-15,-1 0-14 0,0 0 35 0,1 5 2 16,2-1-9-16,0-1 7 0,0-1-18 0,0-2 16 16,0 1-5-16,0 0-14 0,0 0-18 0,3-1-8 15,-1 0 8-15,1 0-15 0,-1 0-5 0,-1 0-1 16,1 0-11-16,1 0 12 0,-2 0-10 0,-1 0-2 16,0 0 8-16,3 0-4 0,2 0 76 0,0 0 4 15,3-6-13-15,5-3-3 0,1 0-60 16,6-4-6-16,4-1 8 0,8-6-6 0,2-3-6 15,9-3 4-15,6-5 2 0,2-3 6 0,11-6 9 16,1-2-15-16,6-4-2 0,4-3 10 0,0 1-16 16,4-1 20-16,-1 1-2 0,-2 3-14 0,-4 4 13 15,-5 3-9-15,-5 7 0 0,-11 5 10 0,-8 5-10 16,-8 4 8-16,-11 5 1 0,-7 5-3 0,-6 2 2 16,-9 2-12-16,0 3 8 0,-9 0-8 0,2 0 0 15,-1 0 8-15,-2 5-8 0,0 0-63 0,2 1-56 16,-2 2-80-16,1 0-104 0,4 1 44 0</inkml:trace>
  <inkml:trace contextRef="#ctx0" brushRef="#br0" timeOffset="-206588.82">6684 16670 336 0,'0'0'3'15,"0"0"41"-15,0 0 23 0,0 0 33 0,0 0 24 16,0 0-24-16,0 0-3 0,0 0-17 0,0 0-15 15,0 0-29-15,0 0-8 0,0 0-16 0,0 0-14 16,0 0 15-16,0 0 39 0,0 0 12 16,0 0-13-16,7 0 33 0,2 0-55 0,2-7-17 15,8-4 15-15,4-4-25 0,5 0-4 0,10-6 4 16,4-3-10-16,8-3-7 0,5-2-19 0,5 2 15 0,5-1 5 16,3 3-4-16,4-1 44 0,0-1-11 15,-1 3 5-15,-2 1-2 0,-7 4-14 0,-8 1-24 16,-5 2 24-16,-11 3 10 0,-8 3-12 0,-7 3 25 15,-8 2-33-15,-6 3 4 0,-9 1 8 0,0 1-6 16,0 0 12-16,-6 0-12 0,-2 0 2 0,0 0 4 16,0 6-4-16,0-1-70 0,-1-1-66 0,-1 1-79 15,5-1-69-15,-4-1-1 0,3-1 55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1-01-06T06:54:05.9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7878 15108 267 0,'0'0'27'0,"0"0"-6"16,0 0 35-16,0 0 34 0,0 0-21 0,0 0 14 16,0 0-14-16,0 0-7 0,0 0 6 15,0-4 2-15,0-1-7 0,0 2-14 0,0-2-9 16,0 2-18-16,0 1-1 0,0-2-8 0,6 1-4 16,-6-1 8-16,5 1-9 0,-3 1 1 0,1-1 5 15,-1 1-5-15,-1 2 43 0,-1 0-3 0,0 0-1 16,3 7 1-16,-1 3-48 0,-1-1 7 0,1 4-4 15,1-1-4-15,-1 4 0 0,1 1-2 0,0 0-2 16,2 3 12-16,-2 2 23 0,2 2-11 0,1 0 8 16,0 5 2-16,-1-1-18 0,0 3 1 0,3 0-1 15,-1 0 18-15,2 0 14 0,-1 3-2 0,2 3-2 16,2 1-17-16,-1 3-15 0,1 5 2 0,3 2 0 16,-1 4-8-16,0 1-8 0,3 2 10 15,-2-4 2-15,0 2 2 0,1-2 5 0,0-2-11 16,-2-1 0-16,2-3 4 0,-2-1 2 0,0-2-4 15,-1-1-6-15,-3-3-2 0,2-4 4 16,-2 3 8-16,1-4-4 0,0-2 2 0,-3-1-4 16,0-1 0-16,-2-2 4 0,3-1-1 0,-4-2-12 15,5-2 12-15,-2-1 1 0,-1-1-4 0,0-3 10 16,-1-2-10-16,2-1 2 0,0-4-2 0,-3-1-6 16,1 1 0-16,-3 0-4 0,2-3 10 0,-3 0 6 15,1 1-6-15,1-3 6 0,-2 1-5 0,-2-2-6 16,2 0-3-16,-1 0 0 0,1-1 0 0,-1 1 4 15,1-1 12-15,-2 1-12 0,3 0 6 0,-3 1-6 16,2 0-2-16,1 2 10 0,-3-1-14 0,3 2 6 16,-1 0 2-16,-1 1-6 0,3-1 14 0,-3 1 0 15,2-1-4-15,-1 1 4 0,1-2-9 0,-2-2-6 16,-1 0 3-16,2-1-2 0,0-1 6 0,-1 0 4 16,1-1-2-16,-1 0-2 0,1-1-2 0,1 0-6 15,1-1-3-15,-3 0 11 0,2 0 3 0,2 0 3 16,-1 0 2-16,3 0-5 0,1 0 3 0,6-6 6 15,2 0 6-15,8-1 7 0,4-2-10 0,7-3-3 16,6-3-6-16,6-5 5 0,8-1 9 16,7-3 14-16,6-1 5 0,2-1-9 0,9-3-5 15,0-1-23-15,3 0-4 0,3 1-2 0,0-1-5 16,0 0 9-16,-1 0-4 0,-4 2 4 0,-2 0 7 16,-5 4-10-16,-3 1 6 0,-5 2-6 0,-5 3-3 15,-9 1 6-15,-5 4-2 0,-8 1 8 0,-8 5-2 16,-5 2 1-16,-9 0 5 0,-3 0-12 0,-9 4 2 15,-4 1 0-15,0 0-6 0,0 0 10 0,0 0-2 16,0 0 5-16,0 6-9 0,0-1 0 0,0-3-3 16,0 1-5-16,0-1 12 0,0 1-21 0,0-1-44 15,0 1-15-15,0-2-75 0,0 2-17 0,0-3-6 16,0 0-17-16,0-7 4 0,0 3 2 0,0-2-6 16,0-1-37-16,-6-4 55 0</inkml:trace>
  <inkml:trace contextRef="#ctx0" brushRef="#br0" timeOffset="531.75">9586 14557 336 0,'-2'-7'8'16,"-1"1"12"-16,3 2 43 0,-3-2 15 0,1 1 3 15,1 1-3-15,1-1-27 0,0 1-2 0,0 2-7 16,0 0-9-16,0-1-16 0,0 2 7 0,0 1 36 16,0 0-10-16,4 7 3 0,1 3 19 0,-2 2-30 15,2 8 12-15,3 2 1 0,-2 8-41 0,4 5-8 16,1 3 19-16,-2 6 18 0,6 4 0 0,0 3 2 15,1 4-25-15,6 2-20 0,0 0-4 0,2 2-8 16,0-1 14-16,3 1 0 0,0-2 2 0,1-3 10 16,-1-2 23-16,3-2 25 0,-2 2 7 0,-1-1-7 15,3 0-34-15,0-1-30 0,-1 2 2 16,-2 0 4-16,0 1-2 0,-2-2 11 0,0-2-7 0,-1-3-2 16,-2-5 2-16,-3-3-4 0,1-3-47 15,-5-4-45-15,2-5-54 0,-4-6-55 0,1-3-17 16,-6-4-24-16,-2-2-32 0,1-4 29 0</inkml:trace>
  <inkml:trace contextRef="#ctx0" brushRef="#br0" timeOffset="1512.3">8431 16468 123 0,'-9'2'25'0,"1"1"28"0,2 0 6 0,1-1 1 0,0 1-25 15,2-1-23-15,-1 1-7 0,2-2-15 16,0-1 10-16,2 3-2 0,0-3 0 0,0 0 11 16,0 0-4-16,0 0-5 0,0 0 9 0,0 0 19 15,0 0-1-15,6 0 15 0,-2 0 8 0,0 0-10 16,1 0 5-16,-2 0-8 0,2 0-16 0,3 0-2 16,0 0 17-16,-2-3 10 0,2-2 1 0,3 0 5 15,2-2-2-15,3-2-11 0,4-1 1 0,4-3-22 16,4-2-20-16,4-3 8 0,6-4 0 0,6-4 20 15,2-1 0-15,3-4-14 0,5-3-1 16,6-1-3-16,2-4-5 0,3 1 11 0,4-3-12 0,-1 2 0 16,3-2 0-16,-1 0-8 0,-1 0 10 0,-1 0 1 15,-3 4-3-15,-3-1-2 0,-2 5 4 16,-7 3-5-16,-6 5-5 0,-7 4 8 0,-8 4 15 16,-8 5 38-16,-4 4 29 0,-8 2 1 0,-5 3-18 15,-2 1-43-15,-5 0-18 0,0 1-4 0,0 1-6 16,0 0 2-16,0 0-4 0,0 0-2 0,0 0 10 15,0 0-4-15,0 0 4 0,0 0 2 0,3 0-8 16,2 0 6-16,-2 0-4 0,2-5 0 0,-2 5 8 16,-1-4-4-16,1 4 6 0,-2-3 0 0,-1 3-4 15,0 0-4-15,0 0-6 0,0-1-4 0,0 0 6 16,0-1 2-16,0 2-20 0,0 0-62 0,-7 0-30 16,0 0-35-16,1 0-29 0,-1 0-14 15,-2 0-35-15,1 0 12 0</inkml:trace>
  <inkml:trace contextRef="#ctx0" brushRef="#br0" timeOffset="2295.48">8186 16151 96 0,'2'0'-7'0,"1"0"12"0,-3-3 20 0,3-1 21 15,1 1 25-15,-1 0-16 0,-2-1-16 0,3 1-21 16,0-1-11-16,-2 1 5 0,2-1-1 0,1 0 8 16,-2 0 13-16,2 0 24 0,0-1 5 0,3 0-17 15,-2-2-4-15,2 2-11 0,0-2 3 16,3-2 21-16,0 0-7 0,5-2 4 0,0-2 0 16,2 1-11-16,3-4 2 0,3-2-11 0,3-1 0 0,4-3 2 15,6-4-8-15,5-3 1 0,6-2-10 16,4-4-5-16,8-1-5 0,3-3-7 0,5 0 2 15,1-1 12-15,1 1-1 0,0 2-5 0,-5 1-2 16,0 2-14-16,-7 5-3 0,-3 2 11 0,-7 4-6 16,-7 4 10-16,-8 3 39 0,-9 5 17 0,-3 2 19 15,-7 5 5-15,-8 4-39 0,-6 0-23 0,0 6-22 16,0 2-6-16,-11 0 10 0,2-1-4 0,-3 3 8 16,2-3 2-16,-2 0-2 0,4-1-6 0,-1-2-6 15,1 0 2-15,3 0 0 0,2 0-16 0,0-4-63 16,0 0-55-16,1 0-52 0,-1 0-28 0,1 0 18 15,-2 0-24-15,1 0 46 0</inkml:trace>
  <inkml:trace contextRef="#ctx0" brushRef="#br0" timeOffset="3155.16">8049 15564 82 0,'0'0'11'15,"0"0"-2"-15,0 0 10 0,0 1 23 0,0-1 21 16,0 0 6-16,0 1-12 0,0-1-33 0,3 2-28 16,-3-1 8-16,0 0 3 0,0-1 14 0,0 5 7 15,3-5-1-15,-3 1 17 0,2 0 1 0,-1-1-3 16,2 0 3-16,2 0-1 0,-2 0 16 0,2 0 0 15,3-4 12-15,3-3-9 0,2 2-14 0,2-3-10 16,0-2-18-16,5-1 13 0,4-1-8 0,2-2 7 16,4-2-5-16,4-2 13 0,2-2 5 15,6-2-1-15,5-3 3 0,6-3-36 0,3-4-11 16,9 0-8-16,3-1 1 0,5-3 6 0,4-1 2 16,2 1 6-16,-1 2-6 0,-4 0-4 0,-1 0 4 0,-5 3 0 15,-6 2-6-15,-7 4 0 0,-5 3 0 16,-7 3 6-16,-9 3 4 0,-8 4 31 0,-4 2 44 15,-7 3 13-15,-5 4 2 0,-5 3-28 0,-5 0-51 16,0 0-13-16,0 0 0 0,0 0-10 0,-8 5 6 16,1-2-6-16,0 0 2 0,1-1 10 0,3 1-4 15,-1-2 0-15,1-1-2 0,3 0-6 0,-1 0-3 16,1 0 1-16,0 3 0 0,0-3-4 0,0 0-52 16,-2 0 2-16,2 0-32 0,-3 0-43 0,3 0 20 15,0 0-53-15,-3 0-6 0,0 0-23 16,0 0-25-16,-1 0 27 0</inkml:trace>
  <inkml:trace contextRef="#ctx0" brushRef="#br0" timeOffset="4008.47">7951 15152 102 0,'3'0'-2'0,"2"0"11"0,-1 0 11 16,1 0 30-16,0 0 15 0,1 0-6 0,-1 0-9 16,4-3-31-16,-4-1-10 0,5 1 10 0,-2 1 4 15,1-2 13-15,-1-1 4 0,3-1-2 0,3 0-1 16,-1-2-3-16,6-2-11 0,-3 0-14 0,6-4-9 15,3-1-2-15,2-2 13 0,1 1 39 0,1-5 10 16,7 0-9-16,-3-2-15 0,4 0-28 16,1-3-8-16,2 0 0 0,0-1 3 0,3-1 3 15,3 2-4-15,-2 0 4 0,2-1-1 16,-2 2-8-16,-1 2 6 0,-3 2-8 0,-6 3 1 0,-2 2 37 16,-8 3 16-16,-5 3 7 0,-2 2-1 0,-7 2-34 15,-4 2-18-15,2 0-4 0,-5 2-3 16,-2-1 4-16,3 1 2 0,-1-3 7 0,2 3 6 15,1-3-11-15,-1 0-1 0,6-4 3 0,-2 1-10 16,1 0 2-16,4 0-3 0,-1-2 1 0,-1 2 8 16,1-1-2-16,-2 1 2 0,0 1-4 0,0 1 4 15,-3 1 3-15,-2 1-7 0,-3 2-2 0,2-1-2 0,-3 1 12 16,-2 0 1-16,0 2-11 0,0 0-30 16,0 0-52-16,-7 0-46 0,-2 5-50 0,3 0-16 15,-4 0-10-15</inkml:trace>
  <inkml:trace contextRef="#ctx0" brushRef="#br0" timeOffset="4790.63">7614 14544 225 0,'5'-3'43'15,"-1"2"25"-15,3 1 31 0,-1 0 5 0,-1 7-42 16,3 4-10-16,-2 4-36 0,0 6-18 0,-1 5 4 16,2 3-4-16,-2 6 6 0,2 3 13 0,1 2-5 15,0 3-12-15,2-3 6 0,2 1-3 0,-1-2-4 16,5-2 6-16,0-3-30 0,1-1-71 0,1-3-79 15</inkml:trace>
  <inkml:trace contextRef="#ctx0" brushRef="#br0" timeOffset="5456.39">9179 13800 191 0,'5'-3'31'0,"-2"0"29"16,2 0 26-16,0 1 46 0,-1 2-6 0,1 0-3 16,0 6 5-16,0 4-23 0,1 6-13 0,5 2-7 15,-3 5 8-15,5 8-32 0,1 1-12 0,2 7-10 16,3 1-26-16,1 4 1 0,-1 2 0 15,5 1-4-15,1 3-10 0,0-1 8 0,1 4-2 16,-2-2-2-16,-1 1-6 0,3-1-99 0,-3 0-85 16,1 0-89-16,-2-5-91 0</inkml:trace>
  <inkml:trace contextRef="#ctx0" brushRef="#br0" timeOffset="6138.24">9069 14424 246 0,'11'-4'34'16,"3"-3"6"-16,2-2-3 0,1 0 19 15,4-3-23-15,2-1-6 0,1 1-3 0,2-3-17 0,1 1-12 16,-1 0 3-16,3-1 0 0,-2 2-7 16,-2 0 4-16,0 5 5 0,-6-3 0 0,2 3 11 15,-4 1-8-15,-3 1 1 0,-4 1-7 0,-2 1-6 16,1 1 7-16,-4 1 0 0,-2 1 7 0,0 0-5 15,-3-1 2-15,0 2-2 0,0 0 6 0,0 0-3 16,0 0-6-16,0 0-1 0,0 0 7 0,0 0 3 16,0 0 4-16,0 0-8 0,0 0-7 0,0 4 1 15,0-1 3-15,-3-1 2 0,-2 1-3 0,4-1 8 16,-3 1-10-16,1 0 6 0,-1-2 0 0,4 2-15 16,-2-1 12-16,1 2-12 0,1-1-41 0,0-1-34 15,0 1-35-15</inkml:trace>
  <inkml:trace contextRef="#ctx0" brushRef="#br0" timeOffset="12239.05">9184 16286 129 0,'0'0'22'0,"0"0"30"15,0 0 5-15,0 0 3 0,0 5-9 16,0 0-9-16,0-1 11 0,0-1 11 0,-5-1-11 16,2-1-19-16,0-1-23 0,3 0-10 0,0 0 9 15,-2 0 10-15,2 0 25 0,0-5 8 0,0 0 2 16,0 2 2-16,0-1-14 0,0 1 0 0,0-1 2 15,0 1-21-15,0 1-1 0,0-1-10 0,0 1-15 16,0-1 6-16,0 1-4 0,0 0-12 0,-3 2 8 16,3-3 10-16,0 3-2 0,0-1 6 0,0 1-9 15,0-1-3-15,0 1 4 0,0 0 0 16,0 0 0-16,0 0-8 0,0 0 5 0,0 0-3 16,0 0 7-16,0 0 1 0,0 0 0 0,0 0 2 15,0 0 1-15,0 0 55 0,0 0-5 0,0 5 1 16,0-3-3-16,0 3-53 0,0-2 8 0,5 1 0 15,-2 0-6-15,0 2 9 0,-1 0 3 0,0 2 12 16,-1-2 5-16,1 1-11 0,-1 2-6 0,1-2-18 16,1 2-8-16,0 2 8 0,0 0 4 0,0 1 8 15,-1-1-2-15,1 3 2 0,2-2-12 0,-2 3-2 16,-1-4 6-16,1 0-8 0,0-1 10 0,0 1 8 16,-1-4-8-16,-1 1 5 0,1-3-7 0,-1 0-6 15,1-1 4-15,-2 1-5 0,0-3 1 0,0 0 2 16,0-1 4-16,0 1 0 0,0 0 2 0,0-1-6 15,0 1-2-15,0-2-2 0,0 0 0 16,0 0 10-16,0 0-16 0,0 0 4 0,0 0-24 16,0 0-23-16,0 0-11 0,0 0-25 0,0 0 13 15,0 0-6-15,0 0-6 0,0-5-14 0,0 5-17 16,0-5-18-16,-6 1-7 0,1-1-1 16,1-2 8-16</inkml:trace>
  <inkml:trace contextRef="#ctx0" brushRef="#br0" timeOffset="12891.41">9154 16180 109 0,'2'3'-2'0,"-1"0"5"16,1-2 9-16,-2 2 26 0,2-1 15 0,2 1 6 15,-1 0-4-15,0-2-29 0,-1 0-7 0,1 1 22 16,2-2 17-16,-2 2 4 0,0-2 1 0,1 2-24 16,0-1-23-16,-2 0 15 0,1 0 18 0,-2 1 1 15,1-1-3-15,1 0-6 0,-1 0-28 0,-1 1 26 16,1-2 8-16,1 0-8 0,-1 0-7 15,0 0-25-15,1 0 7 0,-2 0 22 0,4 0 9 16,-2 0-12-16,0 0 26 0,-1 0-12 0,1 0-3 16,0 0-1-16,2 0-43 0,-2 0 24 0,5 0 0 15,-4 7-5-15,3-1 5 0,1 1-34 0,-2 2 2 16,3-2 16-16,0 2 41 0,0 2 32 0,2-1-1 16,-1 1-6-16,-1 0-39 0,2-1-29 0,0 1 0 15,2 0-6-15,1 1 4 0,-3-3 15 0,0 0-1 16,0 1 5-16,-1 0-6 0,2-1-17 0,-2-2 0 15,1 1 6-15,-6-2-4 0,4 2 2 16,-4-3 6-16,1 2-8 0,-2-2 11 0,-1-2-5 16,0-1-10-16,-3 1 0 0,0-1-2 0,0 0 0 15,0-1 6-15,0 0 6 0,0 0-8 0,0-1-21 16,0 2-34-16,-5-2-63 0,0 0-16 0,2 0-21 16,-2 0-13-16,2-4 12 0,-2 4-24 0,1 0-18 15,-1-5 19-15,2 0-6 0,0 0 24 0</inkml:trace>
  <inkml:trace contextRef="#ctx0" brushRef="#br0" timeOffset="13549.32">9268 16412 68 0,'0'0'1'0,"0"0"22"0,0 0 12 0,0 0 10 15,0 0 13-15,0 4-10 0,3-4-6 0,-3 0 7 16,5 0 25-16,-2 0-7 0,-1 0-1 15,1 0-5-15,1 0-34 0,-1 0 9 0,1 0 2 16,-3 0 1-16,3 0 5 0,-1 0-14 0,-2 0 1 16,1 0-9-16,-2 0-14 0,2 0 3 0,-1 0-6 15,1 0 8-15,1 0 10 0,1 0 5 0,-2 0 2 16,1 0-17-16,0 0-5 0,1 0-6 0,0 0-8 16,0-4 11-16,0 2-6 0,0-2-3 0,3 0 6 15,-2 2-8-15,-2-3 12 0,2 1 1 0,-2 1-3 16,2 1 2-16,1-1-2 0,-3 1-8 0,0 0 0 15,-1 1-5-15,1-1 3 0,0 1 12 0,-1 0-6 16,1 0 9-16,-3-1-7 0,4 2-12 0,-3 0 12 16,1 0-2-16,-1 0-9 0,-1 0 11 15,0 0 3-15,3 0-3 0,-3 0 8 0,0 0-8 0,0 0-10 16,0 0 12-16,0 0 2 0,0 0-6 0,0 0 0 16,0 0-8-16,0 0 4 0,0 0 8 0,0 0 4 15,0 0-5-15,0 0-5 0,0 0 0 16,0 0 4-16,0 0-17 0,-4 0-39 15,-1 0-55-15,3 0-78 0,-3 0-49 0,2 0 26 0</inkml:trace>
  <inkml:trace contextRef="#ctx0" brushRef="#br0" timeOffset="14399.77">8887 15838 322 0,'1'0'12'0,"-1"0"12"0,2 0 47 16,-1 0 5-16,-1 0-5 0,0 0-14 0,0 0-37 16,0 0-7-16,0 0 3 0,0 3 13 0,0-3 2 15,0 0 8-15,0 0-5 0,0 0-6 0,0 0-10 16,0 0-5-16,0 0-5 0,0 0 42 0,0 0-7 16,0 3 0-16,0-2 4 0,0 0-9 15,0 2 18-15,0 1-4 0,5 1-8 0,0 0-25 16,2 2-6-16,-1 0 9 0,0 3 9 0,2 0-18 15,-2 0-10-15,1 2-1 0,0 0-2 0,1 0 3 16,-1 1 3-16,-1 0 18 0,3 0-7 0,-1 0 3 16,-1 1 8-16,-1 0-24 0,1-1-8 0,0 0-2 15,-2-1-2-15,3-2 2 0,-3 0 12 0,1-1-6 16,-1-1 4-16,-1-3-6 0,0 2-4 0,-1-2 6 16,0-3-4-16,0 3-20 0,-1-4-59 0,0 0-30 15,-2 0-72-15,0-1-27 0,0 0 14 0,0 0-37 16,0 0 61-16</inkml:trace>
  <inkml:trace contextRef="#ctx0" brushRef="#br0" timeOffset="15141.26">8898 15815 357 0,'0'1'1'0,"0"2"-2"0,0-1-1 15,0 0 9-15,0-2-4 0,3 0-1 0,0 0 16 16,1 0 6-16,-3 0 18 0,2-6 11 0,3 4-12 16,-3-2-14-16,2 1-10 0,0 1-10 0,0-1 2 15,3 2 1-15,0 0-5 0,-2 1 4 0,2 0-7 16,-2 0 2-16,2 0-8 0,-2 6-1 0,2-1 5 16,-1-1-6-16,-2 1 10 0,2 1 1 0,-2-1-1 15,1 1-6-15,-2 0 2 0,-1 0 2 0,0 0 0 16,0-1 5-16,0 2-5 0,-3 0-7 0,0-2 3 15,0 1 2-15,0-2-9 0,0 3 18 16,0-2-7-16,0 0-8 0,-7 1 11 16,3-1-3-16,4 0-2 0,-3 0 4 0,1 0-9 0,-1-2 1 15,0 2 8-15,3-1 3 0,-2 1 15 0,-1-3-4 16,3 2-11-16,-3-2-5 0,3 1-6 0,0-2-1 16,0 2 5-16,0-3 5 0,0 0 4 0,0 0-12 15,0 1-5-15,0-1 43 0,0 0 3 0,5 0 8 16,-2 0 5-16,3 0-41 0,-2 0-10 0,1-4 3 15,2 3 16-15,-2-2 7 0,0 1 9 0,1-1-3 16,1 1-17-16,-1 1-7 0,1-2-8 0,3 0 0 16,-2-1-8-16,1 2 8 0,-1 0 6 0,2-1-10 15,-2 1 10-15,4 0 3 0,-4-1-12 16,2 2 6-16,-1 0 3 0,-1 1 5 0,0 0 23 16,-1 0 2-16,-1 0 31 0,0 6 1 0,-3 0-22 15,0-1-2-15,-1 4-20 0,1-2-7 0,1 1 12 16,-1 2 9-16,-2 1-24 0,-1-2-2 15,0 2 1-15,0-2-3 0,0 1 20 0,0 0-14 0,0-3 0 16,-4 3 6-16,-3-4-8 0,-1 2 0 16,2-3-4-16,-2 2-8 0,0-2 0 0,0-2-4 0,0 1-6 15,-3-1 12-15,2-1 2 0,-1 0-4 0,-1-2 8 16,2 0-8-16,0 0-6 0,0 0-30 0,0 0-18 16,-1-6-46-16,-1 1-50 0,3 2-32 0,-1-1-54 15,1-2-31-15,-1-1 7 0</inkml:trace>
  <inkml:trace contextRef="#ctx0" brushRef="#br0" timeOffset="15963.09">8836 15345 109 0,'3'3'20'0,"1"-1"35"0,-3 0 5 16,1 1 4-16,-2-1-7 0,2-1 5 0,-1 1 20 15,-1-1 3-15,0 0 3 0,0-1-17 0,0 3-19 16,0-2 3-16,-6 2 4 0,-1 0-5 0,-1 2-5 15,1 0-15-15,0-1-13 0,1 1-8 0,-1 1 14 16,-2 2 20-16,1-2 3 0,2 1-7 16,-1 0-16-16,-1 1-14 0,2-1-7 0,0 0 4 15,1 0-1-15,0 0-1 0,0-2 2 0,4 1-6 16,-1 0 0-16,1-1-4 0,1-2-2 0,0 2-4 16,0-1 2-16,0 3 4 0,4-1 2 0,3 1-4 15,-4-3 38-15,5 1-3 0,1 0-2 0,3 2 7 16,0-2-38-16,2-1-8 0,1 1 22 15,4-1 52-15,-2 0 8 0,0-3 11 0,-2-1-23 16,2 0-54-16,-1 0-8 0,-2-4-4 0,-1-1 0 16,3 0 6-16,-4 1-4 0,-1-3 4 0,0 2 0 15,-4 0 2-15,2 0 0 0,-4 1 0 0,-2 1 11 16,0 1 5-16,0-1 1 0,-3 1 6 0,0 0-15 16,0 1-10-16,0 0 0 0,0 0-6 0,0-1 4 15,0-1 4-15,-3 3 7 0,-2 0-3 0,5 0-14 16,-3 0-2-16,0 0-1 0,-3 0 7 0,3 0 16 15,1 0-7-15,-3 0 1 0,2 0-28 0,0 0-32 16,1 0-53-16,-1 0-7 0,-2 6-25 0,1-4-29 16,-1 1-8-16,2-1-48 0,0 2-35 0,-2-1-5 15</inkml:trace>
  <inkml:trace contextRef="#ctx0" brushRef="#br0" timeOffset="16982.5">8576 15079 219 0,'0'0'29'15,"0"0"7"-15,0 0 9 0,0 0 5 16,0 0-9-16,0-3 19 0,0-1 0 0,0 4-8 0,0-3-18 15,0 0-11-15,-7 2 1 0,4 1 12 0,-2-3-1 16,2 3 0-16,0 0 2 0,-2 0-15 16,3 0 5-16,-2 0-10 0,2 0-2 0,1 0 11 15,-1 0-6-15,1 0 12 0,-1 0 2 0,0 0-8 16,2 0-5-16,0 0-15 0,0 0 7 0,-3 0 23 16,3 0 17-16,0 0 16 0,0 0-5 0,0 0-27 15,0 0-16-15,0 0-17 0,0 0 12 0,0 0 0 16,0 0 13-16,7 0 3 0,-3 0-26 0,1 4 4 15,-2-4-4-15,0 4-4 0,0-4-6 16,-1 0-2-16,-2 0 0 0,0 0 8 0,0 0 2 16,0 0 2-16,0 0-2 0,0 0-6 0,0 0 2 15,0 5-8-15,0-1 6 0,0 3 6 0,6 0-2 16,-1 1 4-16,2 2-4 0,-1-1-2 0,0 4-4 16,-3-1 8-16,2 0-8 0,0-1 2 0,-2 0 16 15,0-1-16-15,2-1 8 0,-1 1-2 0,-2-2-10 16,1 0 8-16,0-3-10 0,-1-1 4 0,-2 0 4 15,3 0 6-15,-1-2 4 0,-2-1-5 0,3 0-9 16,-3-1 2-16,0 0 4 0,0 0-5 0,0 0-17 16,0 0-75-16,0 0-48 0,0 0-54 0,0-4-27 15,-6-1 8-15,6 5-10 0,-7-4 49 0</inkml:trace>
  <inkml:trace contextRef="#ctx0" brushRef="#br0" timeOffset="18714.23">8523 14948 280 0,'0'6'19'0,"0"-2"4"0,-5-1 10 16,5-1 27-16,-4-2-2 0,2 0-1 0,2 0 2 15,-1 0-25-15,1 0-20 0,0 0-2 0,-2 0-12 16,1 0-3-16,1 0 3 0,0 0-2 0,0 0-5 16,0 0 3-16,0 0 6 0,0 0 58 15,0 0 26-15,0 0 5 0,4-4-12 0,1 3-62 16,-2-2-14-16,0 3 1 0,2-1-2 0,1-2 50 16,1 1 9-16,2 1-6 0,-1 0-2 0,2 0-39 15,0 0-10-15,2 0 4 0,-1 1-3 0,3 0-6 16,-3 0-1-16,3 0-2 0,-3 0 2 0,1 0 6 15,0 0-2-15,-1 5 2 0,0 1 3 0,0-2 3 16,-3 1 0-16,0 1 19 0,1 1 23 0,-1 0 1 16,-1 1-12-16,-1 1-15 0,-3-1-22 15,3 1-6-15,-4 1 8 0,0-2-2 0,-1 0 2 0,-1 0-6 16,0 1-2-16,0-3-6 0,-7 2 6 16,0-1 6-16,4-1 0 0,-2 0-2 0,0-1-10 15,0 1 39-15,2-2 15 0,-1 1 0 0,2-1 4 16,-1-2-31-16,0 3-7 0,1-2-2 0,-1 0 0 15,0-2-8-15,0 1-2 0,1 0 6 0,-3-1-2 16,1-1 6-16,1 3-4 0,-2-3 4 0,2 1 19 16,-2 0 6-16,0-1-7 0,3 0-3 0,-1 0-11 15,0 0-8-15,0 0 1 0,2 0-3 16,-1 0-8-16,2 0-2 0,-1 0 4 0,1 0-7 16,0 0 9-16,-2 0 0 0,2 0 0 0,0 0 9 15,0 0-5-15,0 0 2 0,0 0-4 0,0 0-13 0,0 0 5 16,0 0 2-16,0 0 0 0,0 0 16 15,0 0-10-15,0 0-6 0,0 0 0 0,0 0-2 16,0 0 8-16,0 0 0 0,0 0 6 0,0 0-3 16,0 0-5-16,0 0-2 0,0 0-5 0,0 0 5 15,0 0 2-15,0 0 7 0,0 0-1 0,0 0 0 16,0 0-4-16,0 0-4 0,0 0 2 0,0 0-2 16,0 0 6-16,0 0-6 0,0 0 0 0,0 0 2 15,0 0-8-15,0 0 8 0,0 0 4 0,0 0-4 16,0 0 6-16,0 0-8 0,0 0 4 15,0 0 0-15,0 0-4 0,0 0 6 0,0 0-4 16,0 0-4-16,0 0 0 0,0 0 10 0,0 0-6 16,0 0 2-16,0 0 4 0,0 0-8 0,0 0 4 0,0 0 3 15,0 0 1-15,0 0-8 0,0 0-4 16,0 0-1-16,0 0-1 0,0 0 4 0,0 0 10 16,0 0 0-16,0 0-6 0,0 0 6 0,0 0-10 15,0 0-8-15,0 0 10 0,0 0-3 0,0 0 3 16,0 0 15-16,0 0-13 0,0 0 0 0,0 0-2 15,0 0-6-15,0 0 1 0,0 0 3 0,0 0 6 16,0 0-2-16,0 0 7 0,0 0-3 0,0 0-6 16,0 0-1-16,0 0-3 0,0 0 4 0,0 0 6 15,0 0 2-15,0 0 5 0,0 0-13 16,0 0 2-16,0 0-6 0,0 0-11 0,0 0 19 16,0 0-4-16,0 0 8 0,0 0 9 0,0 0-9 15,0 0-4-15,0 0 0 0,0 0 0 0,0 0-12 16,0 0 8-16,0 0-4 0,0 0 6 0,0 0 4 15,0 0-6-15,0 0 8 0,0 0-10 0,0 0 4 16,0 0 0-16,0 0-6 0,0 0 6 16,0 0 6-16,0 0-4 0,0 0 0 0,0 0 0 15,0 0-2-15,0 0 0 0,0 0 2 0,0 0-6 16,0 0-4-16,0 0 12 0,0 0-4 0,0 0 2 0,0 0 0 16,0 0-2-16,0 0 0 0,0 0 4 0,0 0-8 15,0 0-9-15,0 0 9 0,0 0 2 16,0 0 8-16,0 0 5 0,0 0-7 0,0 0 0 0,0 0-4 15,0 0 2-15,0 0-8 0,0 0-2 16,0 0 10-16,0 0 2 0,0 0 4 0,0 0-1 16,0 0-10-16,0 0 3 0,0 0-2 0,0 0 4 15,0 0-4-15,0 0-12 0,0 0 10 0,0 0-1 16,0 0 7-16,0 0 7 0,0 0-3 0,0 0-12 16,0 0 12-16,0 0-2 0,0 0-2 0,0 0-6 15,0 0-6-15,0 0 10 0,0 0-8 0,0 0 12 16,0 0 0-16,0 0-6 0,0 0 4 0,0 0 2 15,0 0-10-15,0 0 1 0,0 0 5 0,0 0 5 16,0 0 3-16,0 0-4 0,0 0 1 16,0 0-10-16,0 0 5 0,0 0-2 0,0 0-2 15,0 0 4-15,0 0-6 0,0 0 6 0,0 0 4 16,0 0 0-16,0 0 0 0,0 0 0 0,0 0 3 16,0 0-7-16,0 0 2 0,0 0-8 0,0 0-9 15,0 0 9-15,0 0 6 0,0 0 2 0,0 0 6 16,0 0 0-16,0 0-12 0,0 0 4 0,0 0-4 15,0 0-2-15,0 0 10 0,0 0 4 0,0 0-8 16,0 0 2-16,0 0-4 0,0 0-6 0,0 0 6 16,0 0 2-16,0 0 0 0,0 0 0 0,0 0 6 15,0 0 0-15,0 0-2 0,0 0 1 0,0 0-3 16,0 0-13-16,0 0 3 0,0 0 4 0,0 0 0 16,0 0 14-16,0 0-6 0,0 0-6 0,0 0 4 15,0 0-6-15,0 0 4 0,0 0 2 16,0 0-2-16,0 0 6 0,0 0-1 0,0 0-1 15,0 0-2-15,0 0-6 0,0 0 4 0,0 0 2 16,0 0-4-16,0 0-3 0,0 0 5 0,0 0-6 16,0 0 8-16,0 0-4 0,0 0-2 15,0 0 4-15,0 0-4 0,0 0 12 0,-5 0-8 16,5 0 4-16,0 0 2 0,0 0-6 0,0 0 0 16,0 0-6-16,0 0 0 0,0 0 4 0,0 0 6 15,0 0 0-15,0 0 3 0,0 0-9 0,0 0 0 16,0 0-3-16,0 0 1 0,0 0 4 0,0 0 2 15,0 0-2-15,0 0 2 0,0 0-2 0,0 0-4 16,0 0-25-16,0 0-74 0,0 0-10 0,0 0-56 16,0 0-25-16,0 0-3 0,-5 0-68 0,5 0-21 15,-5 0 41-15</inkml:trace>
  <inkml:trace contextRef="#ctx0" brushRef="#br0" timeOffset="28907.54">7796 14704 48 0,'0'0'18'0,"2"0"-7"0,-1 0 1 0,1-3 8 15,-1 3-15-15,1-1 17 0,-2 0 10 0,4-1-6 16,0 0 3-16,-3-1-12 0,2 1 18 0,1-1 1 16,-1 2 3-16,-2-1 1 0,4 0-38 15,0 0-1-15,-2-3-9 0,3 3 8 0,1-2 10 0,-3-1-6 16,5 0-1-16,0-1 1 0,0 0-3 16,-1 0 8-16,5-3 17 0,-2 1 21 0,0-1-3 15,5-3 2-15,-2 0-15 0,2-1-24 0,-2 1-2 16,3-3-3-16,-2 1-4 0,5-3-1 0,-1 1 8 15,0 0-1-15,0-1 5 0,0-1-6 0,2 1-8 16,-1-1 8-16,-1 1-3 0,0 0 6 0,0 1 3 16,0 1-5-16,0 1-4 0,-3 1 0 0,3 4-4 15,-3 1-7-15,1-1 7 0,0 3 3 0,1 0 6 16,1 1 6-16,-2-2-4 0,2 1-1 16,-3-1-6-16,0-2 0 0,1 2 2 0,-1 0 7 0,3-5 16 15,-1 2 4-15,4-3-3 0,1 1-4 0,2 1-22 16,-1-2-4-16,3-1 4 0,0 2 0 15,-2-2 8-15,0 1-10 0,-2 1 0 0,-1 0-6 16,0 2 8-16,-6-1 2 0,3 2 2 0,-5 0-2 16,0 2-4-16,-1-1 9 0,-1 2 30 0,-2 0 8 15,0 0-5-15,0 1-7 0,-3-1-31 16,4 0 0-16,0 1-9 0,-3 0 14 0,3-1-7 0,5-2 0 16,-2 0 4-16,3-2-4 0,3-1 5 0,2-2-12 15,0 1 7-15,1-1-6 0,-2 0 1 0,3 2 14 16,-4-1-4-16,-2 3-1 0,-3 3 0 0,-3-1-6 15,-3 3 0-15,-1 0 17 0,-2 2 36 16,-4-1-5-16,1 2 14 0,-3 0-14 0,0 1-27 16,0 0-2-16,0 0-11 0,3-1-4 0,-3 1-4 15,0 0 4-15,0 0-4 0,0 0 2 0,0 0-4 16,2-1 3-16,-2 1 4 0,0 0 3 0,0 0 4 16,0 0-7-16,0 0-3 0,0 0 6 15,0 0-4-15,0 0 10 0,0 0-31 0,0 0-64 0,-5 0-54 16,0 0-68-16,-1 6-39 0,-2 1 14 0</inkml:trace>
  <inkml:trace contextRef="#ctx0" brushRef="#br0" timeOffset="29526.81">8443 14454 350 0,'5'2'7'0,"-4"0"42"0,-1 1 18 15,0-2 2-15,0 3 0 0,0 0-38 0,0 0-13 16,8-2-5-16,-8 1-9 0,0 1 40 0,4 0 5 15,-2 0 4-15,1 1 8 0,-1 0-50 0,3 2-9 16,-2-1 0-16,2 2-4 0,2 1 6 16,0 0-6-16,-1 0 4 0,1 0 0 0,-1 1-1 15,0-1 3-15,2 0 2 0,-2-1-1 0,2-2-7 16,0 1-1-16,-3-2-10 0,1 0 5 0,-1 0 10 16,1-2 13-16,0-2 37 0,1 2 3 0,-1-3 1 15,2 0-3-15,0 0-34 0,1-4-15 0,1-1-8 16,1 0-2-16,3-3 12 0,-2 1 7 0,1-2-1 15,0 1-3-15,3-3-13 0,-2 2 3 0,-1 0-1 16,-2-1-6-16,3 2 6 0,-3-1 4 0,-1 2 8 16,-4 1-1-16,2 1-5 0,-3 1-4 0,-1 1 0 15,-2 0 2-15,1 2 4 0,-1 0 3 16,-2 0 3-16,0 1 3 0,0 0-3 0,0 0-8 16,0 0-4-16,0 0-58 0,0 0-12 0,-7 0-26 15,4 0-46-15,-3 0 39 0,1 0-40 0,-1 0 0 16,0 0-10-16,1 0 0 0</inkml:trace>
  <inkml:trace contextRef="#ctx0" brushRef="#br0" timeOffset="29891.93">8479 14413 102 0,'0'0'22'0,"0"0"19"0,0 0 32 16,0 0-4-16,0 0-16 0,0-6 5 0,0 0-19 0,0 1 17 15,5-1-4-15,2-1-18 0,-2-1-13 0,3 2-15 16,-1 0-6-16,0 1 2 0,1-4-2 16,0 4 3-16,-1 0-1 0,0 0-9 0,-2 1 3 15,0 0 4-15,1 3 2 0,-1-2 3 0,-2 2-1 16,3 0-1-16,-4 1 1 0,0 0-2 0,-1 0-7 16,1 0-2-16,-1 0-8 0,1 0-43 0,-2 0-6 15,0 0-64-15,0 0 6 0,0 4 21 0</inkml:trace>
  <inkml:trace contextRef="#ctx0" brushRef="#br0" timeOffset="30153.22">8563 14559 294 0,'0'3'26'0,"0"-2"16"0,0-1 21 0,0 0 4 15,9 0-21-15,-1-6-10 0,0-2-21 0,3 0-6 16,-3 0-6-16,3-2 1 0,0 1-1 0,2-1 2 16,-4 1 2-16,1 0-1 0,-1-1-3 0,2-1-22 15,-3 2-47-15,2 0-53 0,-1 1-31 0,-2-1 15 16</inkml:trace>
  <inkml:trace contextRef="#ctx0" brushRef="#br0" timeOffset="31104.35">8999 13545 116 0,'0'0'17'16,"0"0"3"-16,0 0-10 0,0 0 19 0,-5 0 8 15,5 0 25-15,0 0 13 0,0 0-21 0,0 0-19 16,0 0-30-16,0 0 4 0,0 0 3 0,0 0 9 16,0 0 11-16,0 3 6 0,0-1 9 15,0 1-7-15,0-2-6 0,0-1-11 0,0 0 5 16,0 0-4-16,0 0-13 0,0 0 9 0,5 0-14 16,-3-4-3-16,1 4-1 0,0 0-15 0,0-2 4 15,-3 2 3-15,3 0 14 0,0 0 47 0,2 0 22 16,0 5-4-16,2 1-4 0,0 4-43 0,3 0-32 15,-1 4 8-15,4 5 0 0,-2 1 10 0,0 2 5 16,1 3-6-16,-2 3 1 0,3 1-7 0,-1-1-5 16,0 2-4-16,0-2 2 0,-1 0-11 0,-1 1-80 15,-1-6-78-15,2 0-86 0,-3 1-20 0</inkml:trace>
  <inkml:trace contextRef="#ctx0" brushRef="#br0" timeOffset="32018.66">7456 14236 178 0,'0'-3'5'0,"8"0"-5"15,0 1-4-15,-2-1 9 0,0 3 36 0,1-2 29 16,2 2-1-16,-3 0 40 0,1 0-33 0,1 0-20 16,-3 7 27-16,1 3-30 0,0 0-13 0,-3 2-7 15,2 3-19-15,-2 5-10 0,2 4 0 16,-2 2-3-16,5 2 5 0,-2 4-10 0,2 0 2 16,5 0 10-16,-2 0-5 0,0 2 9 0,5-2 2 15,-2-3-63-15,3-1-80 0,0-1-94 16</inkml:trace>
  <inkml:trace contextRef="#ctx0" brushRef="#br0" timeOffset="36131.31">10108 16326 322 0,'0'0'10'15,"0"0"18"-15,0 5 38 0,-5 1 4 16,0-2 0-16,-2 2 5 0,3-3-32 0,-1 1 1 0,-1-2 1 16,4-1-25-16,-1-1-12 0,3 0 1 0,0 0-5 15,0 0-6-15,0 1 4 0,0-1 1 0,0 1-12 16,0-1 4-16,0 0 8 0,0 2 20 15,5-2 20-15,1 0 3 0,0 0 2 0,-1-5-20 0,3 1-17 16,0-1 2-16,3-2-9 0,-1 0-2 16,1 0 9-16,1-1-3 0,-1-1 5 0,2 1-9 15,1 0-6-15,1-1 2 0,0 2 1 0,-2-1-6 16,3 1 3-16,-5 0 10 0,4 2-12 0,-6-2 0 16,-1 0 6-16,0 4-6 0,-1-2 4 0,0 1 10 15,-3 1-3-15,1 1-5 0,-2-1-6 0,-1 1 4 16,2 1-3-16,-2 0-5 0,-2 0 14 0,3 1 0 15,-3 0-3-15,2-2-8 0,-2 2-5 0,1 0 3 16,1-1 1-16,-2 0 12 0,3 1-3 0,-3-1 3 16,3-1-6-16,-3 2 2 0,4-2 2 0,-3 2-6 15,2-2-2-15,-1 1 8 0,1-1 0 0,0-1-8 16,-1 0 8-16,1 2-6 0,0-2-2 16,-1 1 10-16,1-1-12 0,0-1 8 0,0 1-2 15,-1 0-6-15,1-1 2 0,0 1 0 0,-3 1 6 16,5 0 33-16,-4-1 30 0,1 1 8 0,-1 1 1 15,-1 0-29-15,0 0 6 0,0-1-16 0,0 1-15 16,0 0 0-16,0 1-30 0,-6-1 8 0,0 1 6 16,1 0-4-16,2-2 2 0,0 1-8 15,-2 0 4-15,3 0 0 0,-1-1 4 0,0 2-6 0,-1-2 6 16,0 0 4-16,0-1-6 0,-3 1 10 0,4-1-10 16,-2 1-4-16,-2-1-2 0,2-1 0 0,-2-1 4 15,3 1 10-15,-3-1-4 0,0 0-6 0,2-1 6 16,0 0-4-16,-1 0 0 0,1 1-4 0,-2-2 0 15,1 2 2-15,3-2 4 0,-2 2 8 16,1-1-16-16,0-1 8 0,-1 2 0 0,4-1-4 16,-2 1 4-16,-2 0-12 0,5 0 6 0,-3 1 2 15,2 2 4-15,-3-1 0 0,1 1 10 0,0 1 1 16,-2-1 11-16,2 2-8 0,-2-1-16 0,1 1 2 16,-1 0-6-16,0 0 18 0,2 0-4 15,1 0-2-15,-1 0-6 0,0 0-12 0,1 0 6 16,1 0-12-16,1 0 6 0,0 0-2 0,0 0 8 15,0 0 4-15,0 0 2 0,0 0 10 0,0 0-17 16,0 0 3-16,0 0-4 0,4 0 3 0,-2 0 9 16,1 0-2-16,2 6 2 0,-2-1-8 0,1 2-9 15,0 0 7-15,1-1 0 0,1 0 5 0,-1 4 9 16,0-1-4-16,1 1 4 0,-1-1-12 0,2 0-2 16,0 1 4-16,-1 1-5 0,1-1 13 0,0 0 0 15,-2-1-8-15,0 1 8 0,3 0-12 0,-3-3 4 16,0 1-6-16,1-1 7 0,-2-1 5 0,0-1-2 15,0 0 12-15,-2 0-18 0,1-3 6 0,-1 1-2 16,-1-1 0-16,-1-2 4 0,0 2-2 0,0 0 4 16,0-1-4-16,0 1 2 0,0-1-6 0,-6 0-6 15,1 0 4-15,0 1-4 0,1-2 10 0,-4 2 2 16,5-1 0-16,-2 0 0 0,0 0-12 0,0 1 2 16,0-1 0-16,-2 0 4 0,2 2 4 15,0-1-4-15,-1 1 8 0,-1-2-6 0,0 3-8 16,1-2 8-16,-3 3-8 0,1-2 0 0,-1 0 12 15,1 2-4-15,0 0-2 0,-1-1 2 0,-2 1-4 16,4 0 2-16,-4 1 2 0,2 0 0 0,-1 0-2 16,2 0 4-16,-4 0-2 0,4-2-4 0,0 2-2 15,1-1-6-15,-2 1 10 0,0-1 6 0,1 1 0 16,0-2-2-16,-3 3-8 0,1-3 2 0,1 1 0 16,-2 1 6-16,1-1-2 0,-1 0-2 0,-1 0 6 15,2 0-4-15,-1-2-4 0,2 0-4 0,-1 1-2 16,2 0 4-16,-1-1 8 0,2 0-2 0,-1 1 2 15,2 0 2-15,0 0-6 0,1-1-4 0,0 1 4 16,2-2-2-16,-2 3 4 0,2-1 6 16,1 1-2-16,-2 1-2 0,-2-1-4 0,-1 1-4 15,-1 0-2-15,-4 3 4 0,-1-2 10 0,-3 2-2 16,0 0-2-16,2 0 2 0,-2 1-12 0,2-1 12 16,0-1-2-16,1 0-10 0,2 1 14 0,0-1-6 15,1-2-6-15,0 2 16 0,2-1-14 0,-2 0 2 16,1 0 10-16,1 1-20 0,-2-1 12 15,2-2 6-15,-1 4-8 0,-1-3 8 0,1 1-4 16,-2 0-22-16,1 0 22 0,1-2-6 0,0 0-2 16,1 0 18-16,1-3-12 0,-1 0 6 0,3 1-8 15,-1-3 0-15,0 0-22 0,1 1 6 0,0 2 2 16,-3-1 4-16,-1 2 18 0,1 0-8 0,-2-1 2 16,0 4-10-16,-2-1-4 0,1 0 2 0,-3 0 4 15,1 1 12-15,1-1 2 0,-1-1-2 0,2 2 2 16,0-2-14-16,0 2 2 0,3-2 2 0,-1 0-8 15,2-2 14-15,-1 2-6 0,2-1 2 0,0-1 6 16,0 0-6-16,1-1 0 0,-2 1-2 0,2 1 4 16,-4-2-10-16,3 4 6 0,-2-1 6 0,-2-1-4 15,-2 2 2-15,1-1-2 0,-2 1-4 0,2-1 0 16,0 1 10-16,-2 0 0 0,2-1-2 16,3-1-8-16,-3 0-2 0,2-1 4 0,-1 1 6 15,5-2 6-15,-4 0-10 0,4 0 0 0,-1-2-4 16,-1 3-4-16,-2-1 2 0,1 0 2 0,0 1 8 15,-1-1 0-15,-4 1 0 0,0 1 4 16,-2 1-18-16,2 0 2 0,-4-2 4 0,4 2-2 0,-1 0 6 16,1-1 6-16,0-1 2 0,1 1-8 0,4-2-8 15,0 1 6-15,-3-1 4 0,5-1-2 0,-1-1 8 16,2 2-4-16,-2-2-4 0,1 0-6 0,-1 1 4 16,-1 0-4-16,0 0 2 0,-1 2 6 0,-1-1 0 15,-1 1-2-15,-3-2-6 0,1 4 6 0,1-3 0 16,-1 1 0-16,1-1 2 0,-1-2 2 0,1 3-6 15,0-1 0-15,4-2 0 0,-2 2 2 16,1-2 0-16,1 0 4 0,2 1 2 0,-1-1-12 16,1 0 6-16,0 0-2 0,1 0-2 0,0 0 8 15,1 0 0-15,0 0-6 0,0 0 0 0,-2 1-6 16,1-1 4-16,0 1 4 0,-1 1 4 0,-1-1 2 16,-2 0-6-16,4 1 2 0,-3-1-4 15,2-1 2-15,-1 3 2 0,-2-3 0 0,4 0 2 16,-1 0 2-16,3 0-10 0,-2 0-4 0,-1 0 6 15,3 0-2-15,-4 1 8 0,3-1 0 0,-3 1-4 16,1-1-6-16,-2 0 0 0,2 2 2 0,-1-2 8 16,1 1 8-16,0-1-8 0,1 0-2 0,2 0-10 15,0 0-2-15,1 0 10 0,0 0 4 0,1 0-8 16,1 0 2-16,0 0 2 0,0 0 2 0,0 0 0 16,0 0-4-16,0 0-4 0,0 0 4 0,0 0 2 15,0 0 2-15,0 0 2 0,0 0-10 0,0 0 4 16,0 0 0-16,-2 0 6 0,2 0-10 0,0 0 12 15,0 0 0-15,0 0-14 0,0 0 8 0,0 0-6 16,0 0 0-16,0 0 6 0,0 0 10 0,0 0-4 16,0-5-6-16,8 1-4 0,0-2-2 15,3 1 6-15,0 0 4 0,3-2 6 0,2-2-4 0,5-1-12 16,2 0 2-16,0-2-4 0,5-1 8 0,2-1 4 16,0 2-2-16,4 1 6 0,-3-1-8 15,2 2 0-15,-1 1-2 0,1 1-6 0,-3 0 10 16,0 2-4-16,0-2 8 0,0-1 6 0,-1 1-14 15,1-2-2-15,-2 0 6 0,1-2-2 16,-2 2 6-16,-1-1 6 0,-2 1-8 0,-3 0 8 0,-1 2-8 16,-4 2 0-16,1 0-4 0,-4 2-4 0,0 2 4 15,-4-1 2-15,-2 2 2 0,0 0-10 16,-4 1-2-16,1 0 2 0,-3 0 0 0,-1 0 10 0,2 0 8 16,-2 0-4-16,0 0 0 0,0 0-14 15,2 0-4-15,-2 0 6 0,1-3-2 0,1 3 4 16,-2 0 16-16,1 0-4 0,-1 0 4 0,0 0 4 0,0 0-26 15,0 0 12-15,0 0-2 0,0 0-2 16,-8 0 0-16,3 0-2 0,-5 0 0 0,2 0 2 16,-4 0-8-16,0 0-6 0,-2 7 4 0,-2 0-6 15,0-1 18-15,-1 3-2 0,-1 1-2 16,-1 2-4-16,-1 0 2 0,4 0 6 0,-6 2-2 0,4-1 2 16,-2 0 0-16,0 1 0 0,0 0-10 0,-3 2 6 15,-1-2 0-15,2 2-8 0,-2-1 6 0,2 1 8 16,-2-2 0-16,5-1 4 0,-1 0-4 0,1-2-12 15,6-1 6-15,2-3-8 0,2-3 4 16,4 0 14-16,5-1-14 0,0-3 0 0,0 0 0 16,6 0 2-16,2-6 6 0,3 1 6 0,2-2 0 15,1-3-4-15,2 1-8 0,4-2-4 0,2-2 4 16,2-3-4-16,3 0 10 0,2-3 8 0,2-1-2 16,3-1-4-16,2-1 8 0,3 0-18 0,1 0 8 15,-1 3 6-15,4-1-16 0,-5 2 10 0,2 2-6 16,0-1-6-16,-2 1 8 0,-1 1-2 0,-2-1 0 15,-2 1 10-15,-1 0-8 0,-4 1 0 0,-3 1 0 16,-3 2 6-16,-6 3 6 0,-2 3 2 0,-6 1 0 16,-5 1-12-16,-3 3 0 0,0 0 4 0,-8 7 4 15,-7-1-4-15,2 3-2 0,-6 1 0 0,0 4 4 16,-3 0 4-16,-5 1 2 0,0 0-14 16,-1 0-8-16,-2 1-8 0,2-1 0 0,-4 1 20 15,0-1-6-15,1 0 8 0,-1 2 4 0,2 0-10 16,-2 2-4-16,4 0 2 0,-1 1 0 0,1 1-2 15,2-1 12-15,-1-1 0 0,4 0-6 0,-1-2 4 16,5 0-6-16,-1-2-12 0,2-1 12 16,2-3-10-16,4-3 8 0,2-1 16 0,4-1-20 15,1-5 10-15,2-1-2 0,3 0-10 0,0 0 14 0,0 0-4 16,8-4 2-16,0-3 2 0,4 2-4 0,1-4-10 16,0 0 8-16,6-4 4 0,1 1-2 0,1-4 14 15,4 0-6-15,2-5-14 0,5-1 6 16,1-2 2-16,3-1 4 0,5-1-2 0,0 2-2 0,4-1 0 15,-1-1-16-15,5 3 14 0,-3 0-4 16,0 3 2-16,-2 1 8 0,-3 1-4 0,-4 2 0 16,-6 2 8-16,-5 4-4 0,-6 3-4 0,-9 4 12 15,-2 3-10-15,-9 0 0 0,0 5 6 0,-14 4-4 16,0 1-2-16,-5 3 2 0,-3 3-10 0,-2-1 2 16,-3-1 12-16,-3 3-16 0,0-1 12 15,-3-1-10-15,1 1-16 0,-1 0 16 0,-1 0-6 16,-3 0 8-16,4 2-2 0,0-2 4 0,-1 3 12 15,3-2-14-15,1-1 4 0,1 0-8 0,1-2-4 16,1-1 14-16,2-1-6 0,1-1 8 0,-1 1-2 0,3-2-8 16,0 0 4-16,4-1-4 0,1-3-2 0,2 1 4 15,3-3 2-15,4 1 0 0,2-3-4 16,2-1 0-16,3-1 0 0,1 0-4 0,0 0 14 16,6-5-6-16,2 1 2 0,3-4 6 0,2 0-10 15,2-3-4-15,3 0 2 0,4-4-2 0,2-1 6 16,1-2 8-16,5-1-4 0,2-2 4 0,4 2-10 15,-1-3 14-15,0 3-8 0,1-1 4 0,2 6 8 16,-1-2-18-16,0 3 10 0,0 0-10 0,-3-1-6 16,1 3 4-16,-1-1 0 0,-3-1 2 0,-1-2 2 15,-1 1-4-15,-3 1-4 0,-2 1 8 0,-3 3-4 16,-1 0-2-16,-4 3 12 0,-3 0-6 0,-4 3 4 16,-1 0 10-16,-3 3-4 0,-4 0-4 0,1 0 2 15,0 0-4-15,-2 0 2 0,0 0 3 16,0 0 5-16,0 5-8 0,0 0 16 0,-5-1 10 15,5 0-9-15,-7 1 9 0,0 0-18 0,0-1-10 16,1 3 0-16,-2-2 3 0,-3 1-9 16,0 2-3-16,-3 0 9 0,1 1-4 0,0-2 2 0,-2 3 7 15,0-2 3-15,1 1-9 0,1-2 7 0,1-2-10 16,1-1 2-16,0 0 0 0,1-2-13 0,2 0-79 16,0-2-72-16,2 0-94 0,2 0-97 0,0 0-11 15</inkml:trace>
  <inkml:trace contextRef="#ctx0" brushRef="#br0" timeOffset="49603.55">9269 14154 157 0,'-4'0'8'0,"0"5"23"0,3 1 21 0,-1-1 13 0,1 1 0 15,-2 0-15-15,1-1 0 0,2-1 9 16,-3 0 7-16,3-2-9 0,-1-1-15 0,-1 0-17 15,0-1-6-15,-1 0 12 0,3 2 0 0,-2-2 2 16,-1 0 2-16,2 1-1 0,-1-1 1 0,0 0-3 16,1 0-2-16,-1 0-4 0,-1 0-7 0,0 0 2 15,3 0 6-15,-1 0-8 0,1 0-10 0,-2 0-4 16,2 0 1-16,0 0 9 0,0 0 30 0,0-4 5 16,0 4 8-16,0-2-3 0,0-1-24 0,0 3 6 15,0 0-15-15,0 0-4 0,0 6 6 0,0-1-7 16,0 0-5-16,0-1-6 0,0-1 8 0,0 0-8 15,0-2 0-15,0 2 6 0,0-1-4 0,0-2 14 16,0 2-6-16,0-2 0 0,0 0-6 16,0 0-20-16,0 0 6 0,0 0-6 0,0-5 8 15,0 1 10-15,6-1-4 0,-1 0 2 0,-2 0-4 16,2 0-16-16,-2 0 4 0,2 1 2 16,-2-1 12-16,2 0 6 0,1 1 6 0,-3 0 1 0,2-1-9 15,-2 1 2-15,2 1-2 0,-2-1 4 16,0 1-4-16,-1-1 8 0,2 1-6 0,-1-1-6 0,2 2 2 15,-3 0-4-15,1-1 0 0,0 1 3 16,-1-2-10-16,3 2 3 0,-2-1 4 0,1 0 0 0,1-1 1 16,2 1 1-16,-3-1 6 0,3 0 10 15,-2 0 13-15,2 0-5 0,-2 1-5 0,1 0-10 16,-2 2-13-16,-3-2 4 0,2 0-10 0,-1 2 4 16,0 0 4-16,-1 1-5 0,-1-2 12 0,0 2-7 15,0-1 2-15,0 1 2 0,0 0-14 0,0-1 8 16,0 1 2-16,0-1-4 0,0 1 4 0,0-2 0 15,0 2-4-15,6 0 0 0,-1-2 4 16,-2 0-6-16,2 1 8 0,-2 0 2 0,2-2 3 0,-2 1-1 16,3 0-10-16,-1 1-4 0,0-2-3 15,-2 2 12-15,2-2-3 0,-2 2 6 0,0-1 15 16,3-1-15-16,-3 1 21 0,2-1 0 0,-2 1-6 16,2-1 10-16,0-1-20 0,0 0-7 0,2 3 2 15,-2-3-10-15,2 1 4 0,-2 0 0 0,1-1-4 16,0 1 6-16,2-1 0 0,-2 0 2 0,2 0 0 15,0 1-6-15,0 0 6 0,-2-1-6 0,2 2 4 16,0 0 0-16,0-1-8 0,-3 0 8 0,1 2-4 16,-1 0 0-16,1-1 4 0,-1 0 0 0,-2 1-6 15,2 0 14-15,-2 0-3 0,2 1-7 0,-2-3-2 16,5 1-7-16,-4 2 7 0,3-3 6 0,-1 2-2 16,1-2 1-16,0 1-1 0,-2 0-4 0,2 1-3 15,-3 1-1-15,3-3 2 0,-1 3 6 16,0 0 7-16,-3-1 1 0,2 1-6 0,-2 0-6 15,2 0-4-15,-2 0-1 0,-1 0 1 16,2 0 8-16,-2 0 6 0,3 0-5 0,-2 0 3 0,2 0-6 16,1 0-4-16,3 0 4 0,-1 0-7 0,0 0 7 15,2 0 5-15,-1-4-3 0,2 0 4 0,-1 2-10 16,-1 1 0-16,2 1-3 0,-2-2 1 0,0 2 6 16,-3-1 4-16,1-1 5 0,-3 2-7 0,1 0 0 15,-2 0-6-15,2-1 1 0,-4 1 8 0,1 0-1 16,1 0 2-16,-1 0-10 0,1 0 2 0,0 0-4 15,5 0 8-15,0 0 6 0,0 0-6 0,1 0 3 16,1 0-5-16,1 0-2 0,-2 0 2 0,-1 0-5 16,2 0 3-16,-4 0 2 0,0 0 5 0,1 0 3 15,-2 0-8-15,-1 0-2 0,1 0-5 16,-2 0 3-16,0 0 8 0,0 0 3 0,-3 0-1 16,4 0-1-16,-3 0-3 0,1 0-7 0,0 0 5 15,1 0 0-15,-2 3-4 0,2-3 15 0,-3 0-9 16,2 1 2-16,-1 1-4 0,1-2-11 0,-1 1 9 15,1 0 2-15,-2 0 2 0,2 1 3 0,-1-1-1 16,1-1-4-16,-1 1 2 0,1 0-5 16,1 1 1-16,-3-2-2 0,4 0 4 15,-3 1 5-15,2-1-3 0,3 1 2 0,-3-1-6 0,-1 0 0 16,1 0-2-16,-1 0 0 0,1 0 6 0,-1 0 0 16,-1 0-2-16,-1 0 2 0,0 0-4 0,0 0 2 15,0 0 4-15,0 0 2 0,0 0-2 0,0 0 2 16,0 0-6-16,0 0-4 0,0 0 8 0,0 0-4 15,0 0 0-15,0 0 9 0,0 0-9 0,0 0 6 16,0 0 3-16,0 0-11 0,0 0 4 0,0 0-21 16,0 0-50-16,0 0-63 0,-6 0-21 0,3 0-60 15,-1 0-2-15,1 0-7 0,-3 0-53 0,-2 0-3 16,5 0 26-16</inkml:trace>
  <inkml:trace contextRef="#ctx0" brushRef="#br0" timeOffset="50407.16">9863 13847 191 0,'0'0'-7'0,"0"5"12"16,0-5 19-16,0 3 17 0,0-3 27 0,4 0-16 15,-4 0-17-15,0 0-7 0,0 0-3 0,0 0 18 16,0 0 10-16,0 0-6 0,0 0-6 0,0 0 6 16,0 0-3-16,0 0-2 0,0 0-15 0,0 0-1 15,0 0 5-15,0 4-1 0,0-1 3 16,0 0-7-16,0-1-3 0,0 1 26 0,0-2 4 16,0 0-15-16,5 2-17 0,-5-2-23 0,0 2 2 15,0-3-2-15,0 1 7 0,0 2 9 0,4-2 15 16,0 1 7-16,-1-1-5 0,0 0 0 0,-1 2-25 15,3-3-6-15,-1 2 7 0,-2-2-10 0,2 3-1 16,-2-3 6-16,1 1-2 0,2 0 3 0,-2-1-1 16,2 1 2-16,0 1 2 0,2-2-10 0,0 0 4 15,-1 1 0-15,1-1-4 0,1 1 10 0,-1-1 2 16,1 1-6-16,0 0 2 0,-1 1-1 0,0-1-8 16,1 2-3-16,-1-2 8 0,-1 1 2 0,0 0 10 15,0 1-2-15,-1-1-4 0,0 0-9 16,3 0-8-16,0 1 14 0,-4-1-1 0,3 1 4 15,-2 0 4-15,1-2-8 0,-1 1-6 0,2-1 0 16,-3 0 4-16,-1 0-6 0,0 1 32 0,0-1 27 16,-1 0-2-16,-2 0 12 0,0 1-5 0,0-1-22 15,0 0 19-15,-6 2-1 0,1-2-9 0,-2 3-6 16,1 0-9-16,0 1 2 0,-2-1-14 0,1 1 7 16,0 0 2-16,1 0-2 0,-1-1-4 0,1 1-7 15,1-1-1-15,0 0-6 0,-1 0 5 0,1 0-1 16,2-1 1-16,-2 1-4 0,2-1-1 0,0 0-5 15,1-2-6-15,-1 2 6 0,-3 0-4 0,3-1 8 16,1 1-4-16,-1-1-2 0,1 0 5 16,-1 0-7-16,0 2 4 0,1 0-7 0,-1-2-5 15,0 2 12-15,-1 0-2 0,2-2 8 0,-1 0-1 16,0 2-9-16,1-2 2 0,0 2 0 0,1-1 6 16,-2 1-2-16,1-2 3 0,0 1-10 0,-1 1-47 15,0-1-72-15,1-1-33 0,-2 1-76 0,1-1-11 16,-2 1 4-16,2 0-69 0,-2-2 17 0</inkml:trace>
  <inkml:trace contextRef="#ctx0" brushRef="#br0" timeOffset="51991.75">8653 14250 329 0,'0'0'24'15,"0"0"16"-15,0 0 40 0,0 0 11 0,0 0 8 16,0 0 6-16,0 0-20 0,-3 0 10 16,-1 0-11-16,4 0-24 0,0 0-20 0,0 4-19 15,0-1-12-15,0 1 26 0,0-2 35 0,5 1-18 16,-5 1-1-16,0-1-34 0,2 3-29 0,-2 3 16 16,0 0 18-16,0 3 5 0,0 3 5 0,0 2-6 15,-7 1-24-15,1 3 4 0,-3 3-16 0,4 0 6 16,-5 1 2-16,1 1-2 0,1 0 14 0,0 2-2 15,0-2-6-15,1-1 0 0,0-1-14 0,1 0 10 16,-1-5 4-16,1 0 0 0,0-2 4 0,3-3-2 16,-4 1-8-16,4-4 2 0,-2 0 2 0,2-4-16 15,0 3-24-15,0-3-61 0,0 1-26 16,1-2-43-16,-2 0-12 0,0-4 6 0,3 1-38 16,-2-1 24-16</inkml:trace>
  <inkml:trace contextRef="#ctx0" brushRef="#br0" timeOffset="52533.02">8349 14491 287 0,'-4'0'19'0,"0"4"-2"0,4-4 41 15,-3 3 33-15,3 0-20 0,0-1 1 16,0-2-14-16,0 1-14 0,0-1 18 0,0 0 32 15,0 0-8-15,0 0 0 0,0 0 9 0,0 0-13 0,0 0-14 16,0 0-24-16,3 1-21 0,-3 2-17 16,0-3-8-16,0 0 32 0,0 0-7 0,4 0-1 15,-4 0 10-15,3 0 3 0,-2 0 7 0,1 0-2 16,1-5 0-16,0 1-26 0,-1 4-8 0,2-3 4 16,-2 1 1-16,1-1 19 0,0 3 12 0,1-2 5 15,0 2-4-15,0 0-22 0,-1 0 35 0,4 0-2 16,-2 0 5-16,3 0-7 0,-3 6-44 0,3-2-1 15,1 2-7-15,-2 1 6 0,-1 0 80 0,5 1-2 16,0 2 4-16,2 0-10 0,2 1-78 0,3 0-7 16,4 0 1-16,3 3 8 0,4-1 0 0,1-1 7 15,1 1-5-15,-1-4 3 0,2 2-3 16,-2-1-10-16,0-2 15 0,-1-1-1 0,-4 0 5 16,-1-1 11-16,-1 0-11 0,-2-1-80 0,-5-2-89 15,-2 1-73-15,-3-1-60 0,-1-1-17 0,-3-1-9 16,-3 1-50-16,-4-2 24 0</inkml:trace>
  <inkml:trace contextRef="#ctx0" brushRef="#br0" timeOffset="53354.61">8878 14690 246 0,'0'0'29'0,"0"0"6"0,0 0 21 16,0 0 35-16,0 0-20 0,0 0 13 0,0 0 3 15,0 0-21-15,0 0 15 0,0 0 2 16,0 0-20-16,0 0-10 0,0 0-17 0,3 0-15 15,-2 0-1-15,-1 0 5 0,0 0-8 0,0 0-5 0,0 0-3 16,0 0-9-16,0 0-6 0,0 0 10 16,0 0 0-16,0 0-4 0,2 0 8 0,-2 0-12 15,0 0-4-15,3 0-3 0,-2 0 7 0,1 0 4 16,-1 0 2-16,1 0 11 0,-2 0-18 0,0 0 3 16,2 0 0-16,-1 0 0 0,-1 0 8 15,0 0-10-15,2 0 6 0,-2 0-8 0,0 0 2 16,0 0 8-16,0 0-8 0,0 0 2 0,0 0 6 15,0 0 0-15,0 0-4 0,0 0 5 0,0 0-9 0,0-3-1 16,0 3 5-16,0-1 11 0,0-1-5 16,0 1-2-16,3 0 0 0,0 1-42 0,-3 0-41 15,0 0-52-15,0 0-58 0,0 0-38 0,0 0 11 16</inkml:trace>
  <inkml:trace contextRef="#ctx0" brushRef="#br0" timeOffset="53740.08">9200 14566 512 0,'0'0'28'0,"0"0"24"0,0 0 30 0,0 0 22 0,0 0-20 16,0 5-12-16,0-2-25 0,0 2-10 0,0 0 1 15,0 1-4-15,0 2-5 0,0 3-9 16,0 2 42-16,0 4-4 0,0 2 0 0,0 4-8 0,-5 0-52 15,5 3-4-15,-8-1 1 0,5 2 5 0,-2-4 2 16,2 0-4-16,0 0 11 0,-2-3-14 16,2-1-5-16,1-2 12 0,-2 0-8 0,1-3 4 15,0-1-63-15,-1-2-25 0,3-3-62 0,-2-3-18 16,-1 1 1-16,4-3-30 0,-3 0 16 0,0 0 21 16</inkml:trace>
  <inkml:trace contextRef="#ctx0" brushRef="#br0" timeOffset="54240.7">8969 14733 357 0,'-1'0'3'0,"-1"0"32"0,2 0 29 16,0 0 9-16,0 0 5 0,0 0-24 0,0 0-12 15,5 0 14-15,-2 0 11 0,-3 0 14 0,4 0-8 16,-4 0-17-16,4 0-3 0,-3 0 0 0,-1 0 18 15,3 0-3-15,-3 0-18 0,2-3-19 0,1 0-21 16,-1 3 12-16,-1 0 3 0,4-1-3 0,-2 1-10 16,2 0-14-16,1 0 4 0,2 0 29 0,-1 0 11 15,-1 0 0-15,3 7-2 0,-1-3-34 0,2 0 0 16,1 0 4-16,-2 1 27 0,1 2 26 0,5 1-6 16,-2-2-4-16,1 2-37 0,2 1-20 0,0 0 8 15,0 2-4-15,1-1 11 0,-1 0 1 0,3 2-14 16,-3-1 4-16,1 0 2 0,-1 0-2 15,2 2 3-15,0-1 3 0,-2-2-12 0,0 1 0 16,-2-1 12-16,2-2-6 0,-5-1 6 0,2-2 3 16,-1 1-5-16,-2-3-6 0,-2 0 2 0,1-1 6 15,-1-1-22-15,-3-1-38 0,0 0-67 0,-2 0-46 16,-1 0-60-16,-1 0-39 0,-1-6-14 0,0 2-49 16</inkml:trace>
  <inkml:trace contextRef="#ctx0" brushRef="#br0" timeOffset="54933.18">9505 15067 392 0,'0'0'1'15,"0"0"38"-15,3 0 21 0,-3 0 30 16,3 0 16-16,-3 4-20 0,0-4 10 0,0 4-15 0,0-2-6 15,0 3 10-15,0-1-8 0,0 1-12 16,0 1-9-16,0 3-21 0,-6 0-22 0,3 1-7 16,-2 2-6-16,2 1 0 0,0-1-6 0,1 0 12 15,-1 3-2-15,2-1 0 0,-1 0 2 0,0 1-10 16,1-1-2-16,-1 1 0 0,0-1-1 0,1-2-1 16,-1 3 14-16,-2-4-4 0,4-1-2 0,-3 1 3 15,1-2-3-15,2-2-1 0,-3-1 6 0,3 0 1 16,0-2-27-16,0-1-45 0,0-2-16 0,0 0-50 15,0-1-16-15,0 0-11 0,0 0-26 0,0 0-4 16,0-6 18-16</inkml:trace>
  <inkml:trace contextRef="#ctx0" brushRef="#br0" timeOffset="55453.83">9306 15134 399 0,'0'-1'56'15,"0"0"21"-15,0 1 13 0,0 0 23 16,0 0-32-16,0 0 8 0,0 0-7 0,0 0-20 16,5 0-11-16,-5 0-15 0,0 0 0 0,0 0 4 15,0 0-9-15,0 0-12 0,0 0 38 0,3 0-4 16,1 0-14-16,-1 0 8 0,2 4-41 0,0 0-12 16,2-3 82-16,1 0 0 0,2 1-3 15,2-1 5-15,0 0-64 0,-1 0-12 0,4 2-6 16,-1-1 26-16,0 0 22 0,2 1 4 0,-2 1 7 15,3-2-15-15,-2 5 6 0,0 1 9 0,0 0 13 16,-1 0-13-16,0 3-31 0,0-1-14 0,-1 2-12 16,1-1 0-16,-1 0-3 0,-2 1 8 0,1-3 1 15,0 1 7-15,-1-3-3 0,1-2-10 0,0 2 0 16,0-4 0-16,-1 2 0 0,-3-4 4 0,3 0 5 16,-3-1 1-16,0 0-4 0,0 0 3 0,-2 0-9 15,-1 0-3-15,-2 0 42 0,0 0 2 0,-1 0 1 16,-1 0-1-16,-1 0-39 0,0 0 4 0,0 0-2 15,0 0-54-15,0 0-38 0,0-2-51 0,0-1-26 16,-6 1-26-16,3-1-5 0,0-1-30 0,-1 0-54 16,-2 0-1-16,3 2-34 0</inkml:trace>
  <inkml:trace contextRef="#ctx0" brushRef="#br0" timeOffset="56067.11">9658 15484 406 0,'0'-1'30'16,"0"1"32"-16,0 0 20 0,0 0 22 0,0 0-15 16,0 0-9-16,0 3 3 0,0 2-15 0,0 2 15 15,0-2-2-15,0 4-12 0,0 1-3 0,0 2-25 16,-9 1-22-16,4 1-19 0,-1 0 6 16,3 1-10-16,-4-1-5 0,4 1 14 0,-3-1-10 15,3 1 5-15,-2-2 1 0,3-1-4 0,-1-2 1 16,0 1-4-16,1-1 4 0,2-3 0 0,-1 2-65 15,-1-2-36-15,1 1-50 0,-1-3-37 0,-1 0 15 16,3-2-23-16,-3-1 16 0</inkml:trace>
  <inkml:trace contextRef="#ctx0" brushRef="#br0" timeOffset="56551.33">9469 15536 385 0,'0'0'8'15,"-2"-2"42"-15,2 1 16 0,0 1 1 0,-1 0 5 16,1 0-27-16,0 0-3 0,0 0 15 0,0 0 3 16,0 4 19-16,0-4-12 0,0 4-1 0,0-2 4 15,0 0-12-15,0 0 3 0,0 1-15 0,0-2-19 16,0 1 14-16,0-2 25 0,0 0-1 0,7 0 49 15,-2 0-32-15,0 0-29 0,1 0 0 0,-1 0-14 16,4 0 19-16,-1 0 2 0,2 6 3 0,0 1-36 16,2 2-23-16,-1-2-2 0,3 2 6 0,-1 2-6 15,3-2 5-15,-2-1-1 0,3 1-8 0,-1-1 5 16,0-1 5-16,0 0-8 0,1-1 6 16,-1-1-4-16,3-1-4 0,-5 0 8 0,2 0-8 15,-2-2 13-15,0 0-7 0,-4 0 9 0,0 1-5 16,-1-2-89-16,-3-1-55 0,-1 0-46 0,-2 0-77 15,-1 0 11-15,0 0-34 0,-2 0-49 0,0 0 58 16</inkml:trace>
  <inkml:trace contextRef="#ctx0" brushRef="#br0" timeOffset="57840.31">9869 15851 364 0,'0'-1'5'15,"0"1"18"-15,0 0 42 0,0 0 8 0,0 0 2 16,0 5-7-16,0-2-24 0,0 0 3 0,0 1 14 16,0 0 5-16,0 0-12 0,0 0 3 0,0 2-7 15,0 2 5-15,0 3 2 0,0 0 5 0,0 4-12 16,0 0-12-16,0 3-8 0,0 0-23 0,0 2-7 16,0 0-3-16,-3 1 3 0,3-2-4 0,-3 2 12 15,3-1-3-15,-2-5-7 0,2 1 2 0,0-1-8 16,0-2 5-16,0 0 5 0,0-4 0 0,0 0 6 15,0-2-10-15,0-2 0 0,0 0-2 16,0-1-10-16,0-2-38 0,0-1-25 0,0 1-18 16,0-2-39-16,0 0-1 0,0 0-36 0,0 0 15 15,0 0-19-15,0-4 24 0</inkml:trace>
  <inkml:trace contextRef="#ctx0" brushRef="#br0" timeOffset="58350.28">9687 15925 371 0,'0'0'-4'0,"0"0"2"16,0 0 6-16,0 0 10 0,0 0 26 15,0 0 24-15,0 5-2 0,0-5 4 0,0 3 9 16,0-3 0-16,6 3 34 0,-4-3-11 0,1 2-21 16,0-1 25-16,0 1-33 0,-1 1-3 0,1 0 19 15,0 0-49-15,2-2-15 0,-2 0 51 0,3 2-10 16,-1-1 0-16,3 1 14 0,1-1-34 0,-1 1-5 16,4-2 5-16,0 3-8 0,1 1 20 0,0-1 9 15,2 3-5-15,-2-2 5 0,4 3-40 0,-2 1-23 16,2-2 0-16,-1 3 0 0,1-2-2 0,2 1 2 15,0 1 2-15,2-1 0 0,-1 0 11 16,-2 0 0-16,0-2-7 0,0 2 3 0,1-2-1 16,-3-1-1-16,0 1-22 0,-2-3-81 0,-2 0-89 15,0 0-70-15,-3-2-75 0,0-2-34 0,-1 2 2 16</inkml:trace>
  <inkml:trace contextRef="#ctx0" brushRef="#br0" timeOffset="63175.54">11641 15881 96 0,'0'0'39'0,"0"0"28"0,0 4 0 16,0-2-4-16,-8 2-30 0,3-1-24 0,-1 0 24 16,2-1 17-16,0 1 3 0,0-1 4 0,0-2-30 15,1 2-6-15,1-2-5 0,2 1-10 0,-3-1 6 16,3 0-6-16,0 0 3 0,-4 0 13 0,4 0 11 16,0 0 12-16,0 0 5 0,0 0-4 0,0 0-9 15,0 0 13-15,0 0-11 0,0-3 12 0,7 1 19 16,-2-1-5-16,-1 2 12 0,-1 0-21 0,0-1-25 15,-3 1-13-15,2-1-15 0,-1 1 1 0,-1 0 2 16,0 1-8-16,0-3-7 0,0 3 1 16,0 0 8-16,0 0 2 0,0 0 7 0,0 0 3 15,0 0 9-15,0 0 3 0,0 0-4 0,0 0 4 16,0 0-20-16,-3 0-8 0,3 0-4 0,0 0 0 16,-5 3 4-16,5-3 6 0,0 0 6 0,0 0-6 15,0 0-2-15,0 2-6 0,0-2 2 0,0 0 8 16,0 0-4-16,0 3 4 0,0-3 2 0,0 0-6 15,0 2-2-15,0-1 2 0,0 0 2 0,0 2-2 16,0-1 4-16,3 1 10 0,-1 1-10 0,-2-1 0 16,2 1 2-16,-1-1-5 0,1 1-1 0,-1 0 2 15,1-2 6-15,2 0-10 0,-2 1 0 0,-1-1-4 16,1-1 3-16,1 0 3 0,-1 0 4 0,0 1 2 16,-1-1-6-16,1 0 1 0,-1 1-3 15,-1-1-2-15,2 1 0 0,0-2-1 0,-1 1 7 16,1 0 4-16,-1 0-2 0,-1 1 0 0,2-1-10 15,0 0-2-15,2 0 6 0,-1 2 0 0,-3-2 2 16,3 3 10-16,-1 0-2 0,1-1-2 0,0 1 3 16,1-2-9-16,-3 1-6 0,2-1 0 15,-1 1 14-15,0-1 2 0,2 0 22 0,-4 2 50 16,2 0-11-16,-1 0-2 0,1-1-18 0,-1 2-57 16,1-1 4-16,0 3 4 0,1-2-4 0,0 3 6 15,0-2 0-15,-1 2-1 0,1-1-2 0,0 0 1 16,0 1-4-16,2 0 0 0,-4-1 4 0,4 1 2 15,-2 0-2-15,1 1-2 0,-1-3-2 0,0 4-4 16,0-4 4-16,2 2 6 0,-4 0-2 0,2-1 2 16,1 0-1-16,-1 0-5 0,-2 0-7 0,3 1 9 15,-1-3 0-15,-3 2 4 0,3-2 11 0,-1 1-15 16,1-1 4-16,-3 0-8 0,4 1 0 0,-1 0 8 16,-1 0 0-16,1 1 0 0,1 0 0 0,-3 0-2 15,1 1 0-15,-1 0-4 0,1 0 0 0,0-1-2 16,1 0 2-16,-2 2 8 0,1-2 3 0,1 0-5 15,-2 0-15-15,2-2 3 0,-1 1 4 0,1-1 10 16,-3 2 7-16,2-3-3 0,0 0-6 0,-1-1-10 16,2 1 2-16,-3 1 0 0,2-2 0 0,0 1 6 15,-1 0 4-15,1 0 4 0,-1 1-10 16,1 0-4-16,1 0 2 0,-2-1-5 16,1 1 3-16,-1 0 13 0,-1 1-3 0,2-1-4 0,-2-1-2 15,2 1-6-15,-1 0 0 0,1-1 3 0,-2-1 18 16,0 1-15-16,0-1 0 0,0 0-2 15,0-1-2-15,0 0 12 0,0 1-2 0,0-1-4 0,0 0-8 16,0 1 4-16,0 1 4 0,0-2 5 0,0 0-1 16,0 0 0-16,0 1-14 0,0-2 4 15,0 0 4-15,0 1-5 0,0-1 12 0,0 0-1 0,0-1-8 16,0 0 4-16,0 0-4 0,0 0-2 16,0 0 8-16,0 0 0 0,0 0-6 0,0 0 4 15,0 0-6-15,0 0-4 0,0 0 10 0,0 0-4 16,0 0 4-16,0 0 2 0,0 0-4 0,0 0-5 15,0 0 10-15,0 0-5 0,0 0 12 0,0 0 34 16,0 0-8-16,0 0 6 0,0 0-15 0,0 0-25 16,0 0 2-16,0 0 1 0,0 0-3 0,0 0 0 15,0 0 0-15,0-2-8 0,0-1 10 0,0 1-2 16,0 0-6-16,0 0 7 0,0 0-10 0,0 0-1 16,0 0 4-16,0-2-2 0,0 3 2 15,0-1 4-15,0 0-8 0,0-1-1 0,6 3 7 16,-6-3-4-16,0 1 8 0,5-1 1 0,-2-1-3 15,-1 2-2-15,2-1 0 0,-2 0-3 0,1 1 1 16,0-1 0-16,-1 1 2 0,1 0 4 0,-1 0-6 16,-1 2 2-16,1-3-2 0,1 3 2 0,-3-1 2 15,2 0 0-15,-1-1 5 0,1 1-9 0,-2 0-2 16,3-1-1-16,-3 1-3 0,0 1 4 0,3 0 8 16,-1-3 0-16,-1 3 0 0,1-1-2 0,-1-2-6 15,1 1 4-15,1-1 2 0,0 1 24 0,1-1 16 16,1 0-2-16,-2-1-1 0,4 1-29 0,-2-1-8 15,-2 1-2-15,4 0 0 0,-4 0 5 0,2 1-5 16,-2 0-5-16,1 1 1 0,-1 1 4 0,-1 0 0 16,-2 0 4-16,0 0 1 0,0 0-3 0,0 0-4 15,3 0 2-15,-3 0-5 0,0 0 5 0,0 0 2 16,2 0 1-16,0 0 3 0,-1 0-6 16,1 0 0-16,-1-1-6 0,1 1 6 0,1 0 2 15,0-1-2-15,-1 1 4 0,2 0-4 0,1-2-6 16,-3 2 1-16,1 0 1 0,3 0 4 0,-2 0 7 15,0 0-3-15,4-2 7 0,-3 2-11 0,1-1 0 16,-1 0 2-16,0 1-2 0,2-1 0 0,-2 1 4 16,0 0-4-16,1-2-8 0,-1 2 10 0,0 0-6 15,1-1-1-15,-3 1 16 0,2-1-9 16,0 0-2-16,-2-1 2 0,0 2-6 0,1-2 4 0,-3 2 2 16,2-2 7-16,0 0-7 0,0-1-4 15,0 0 2-15,1 1 0 0,-3-2 6 0,2 0 27 16,1 0 17-16,-3 1 44 0,-1-2 1 0,2-1-13 15,-2 0-26-15,0 1-47 0,0-2-1 0,0 2-19 16,0-2 4-16,0 2 5 0,0 1-4 0,0 1 17 16,-3-2-2-16,3 3-7 0,-4-1 2 0,1 2-8 15,0-2 4-15,1 2 0 0,1 0-2 0,-1 0 0 16,-1-1-3-16,3 1 1 0,-3 0 6 0,0 1-7 16,3 0 7-16,-1 0 5 0,-1 0-9 0,0 0 0 15,1 0-65-15,-3-1-81 0,4 1-61 16,-3 0-50-16,0 0 12 0,-2 0-11 0,4 0-27 15,-4 0-26-15,2 0-33 0,-2 0 76 0</inkml:trace>
  <inkml:trace contextRef="#ctx0" brushRef="#br0" timeOffset="63969.25">12216 15754 448 0,'0'-2'44'0,"-3"0"12"16,2 1 21-16,1 0 24 0,0-1-30 0,0 2 9 15,0-1-4-15,0 0-12 0,0-1 34 0,0 1-2 16,0 0-9-16,0 1-2 0,0-3-10 15,4 1 23-15,-4-1 0 0,0 1 13 0,2-1-20 16,-2 2-17-16,2 0-3 0,-2 1-12 0,0-2-22 16,0 2-18-16,0 0-4 0,0 0-12 0,0 0 3 15,0 0-2-15,0 0-6 0,1 0-2 0,1 3-3 16,-2-3 1-16,0 0 2 0,2 0-1 0,-2 0 5 16,1 0-4-16,-1 0 2 0,2 4 88 0,1-1 16 15,-3 1-5-15,3 0 12 0,-1 3-90 0,1-1-14 16,1 1 17-16,0 1-4 0,-3 2 4 0,2-1-9 15,-1 3-10-15,1-1-8 0,2 2-4 0,-2 1 14 16,2 1 6-16,3 0-3 0,-2 2 6 16,0 0-10-16,3 2-4 0,1 1 2 0,1 1-6 0,1 1 9 15,0 2 4-15,1 1 2 0,1 0 12 16,-3 1-12-16,2 2-16 0,-1-2 5 0,-2 0-2 16,2 0-5-16,-4-3 16 0,0-2-5 0,2-2-4 15,-2-2 5-15,-2-3-7 0,0 0-2 16,-1-4 6-16,-2-4 0 0,2 0-7 0,0-1 12 0,-1-4-2 15,-2 0-7-15,1 0 11 0,-1-1-14 16,-1 0-2-16,-1 0-62 0,0-3-96 0,0-4-58 0,0 0-83 16,0 1 41-16,0-1 9 0,-6-3-18 0,1-1-7 15,2 1-37-15,-3 1 64 0</inkml:trace>
  <inkml:trace contextRef="#ctx0" brushRef="#br0" timeOffset="64494.24">12586 15737 641 0,'-3'0'9'0,"-1"-1"14"16,2 0 21-16,1 1 0 0,1 0 18 0,0 0 16 16,0 0 8-16,0 0 45 0,7 6-24 0,-4 2-5 15,2-3-16-15,0 3-35 0,0-1 51 16,1 0-18-16,0 1-15 0,-1 2-11 16,2 1-56-16,-1 0 5 0,0 4 36 0,5 0 2 0,-3 3 3 15,0 0-11-15,3 2-35 0,-3-1-4 0,0 0 8 16,3 2 0-16,-2-3 3 0,1 1 5 15,-2-2-5-15,1 0-5 0,1-1 0 0,-4-1 4 16,1-2-3-16,0-1 3 0,-5 0 3 0,1-4-3 16,0 0-6-16,-3 0-21 0,0-3-43 0,4-1-39 0,-4 0-46 15,0-2-12-15,0 0-17 0,0-2-23 16,0 0-5-16,0 0-18 0,0 0 3 0,-9-4 17 16,2-1 42-16</inkml:trace>
  <inkml:trace contextRef="#ctx0" brushRef="#br0" timeOffset="64895.8">12549 15652 364 0,'-6'-4'31'0,"-1"0"40"0,2 1 18 15,2 1 21-15,0 1-9 0,0-1-27 0,1 2-19 16,2-2-15-16,0 1 4 0,0 1 34 0,0-4 17 16,0-1 10-16,6 0-8 0,-1-3-40 0,0-3-8 15,0-2 23-15,1 1-2 0,3-2-6 0,0-2 1 16,0 3-33-16,3-3-16 0,-2 5 5 0,1 0-11 15,3 3 0-15,-2 0-10 0,2 1-2 0,-5 2 4 16,2-2-8-16,2 2 16 0,-2-2 0 0,0 1-1 16,-2 2-1-16,1 0-14 0,1 2 8 0,-2-1 6 15,0 2-3-15,-1 1 13 0,-2 0-12 16,1 0-47-16,-2 0-60 0,-1 6-30 0,-3 1-50 16,-1-2-4-16,0 0 10 0,0-1-11 0,0 1-13 15,0-1-24-15,0 2 32 0</inkml:trace>
  <inkml:trace contextRef="#ctx0" brushRef="#br0" timeOffset="65348.04">12694 15925 378 0,'0'4'3'0,"0"0"47"0,0-3 15 15,0 1 23-15,0 1 29 0,0-2-13 0,0 0 4 16,0 2 4-16,0-2-4 0,0 2-20 0,0-1 2 16,0-2-14-16,5 0-27 0,1 0 4 0,0 0-17 15,1-5-8-15,1-1 4 0,3 0-28 0,0-3 8 16,-1 1-6-16,2-1-4 0,-1 0 10 0,2-2-8 16,-1 1-6-16,-2 1-2 0,4-1 4 0,-3 1-6 15,-3 1 8-15,3-1 8 0,-3 2-2 0,0 1-10 16,-1-1 10-16,-3 5-4 0,2-2 0 0,-3 1 11 15,-3 2-1-15,2 1-4 0,-2 0 2 0,0 0 4 16,0 0-6-16,0 0 2 0,0 0-76 0,-5 0-10 16,-1 0-64-16,-2 0-58 0,3 0 7 15,1 0-43-15,0 0 4 0,-2 0-6 0,0 0 58 16</inkml:trace>
  <inkml:trace contextRef="#ctx0" brushRef="#br0" timeOffset="65972.95">13284 15387 392 0,'0'-5'5'0,"0"0"43"0,0 0 18 16,0 2 29-16,6-1 26 0,-3 0-13 0,-3 0-6 15,0 0 22-15,0 3-6 0,0 1-2 0,0 0-4 16,0 0-3-16,0 0-11 0,0 0-16 15,-3 0 7-15,-3 0-46 0,5 0-12 0,-4 0 28 16,1 0-5-16,-2 0-8 0,0 0-2 0,-4 6-36 16,2 1 22-16,0-2 21 0,0 2 35 0,-1 0-37 15,0 2-36-15,2 1 32 0,0 0-47 0,0 0 4 16,-1 3 3-16,3 0-10 0,0 1 14 16,4 2-22-16,-2-1 15 0,0 2-45 0,3 1 2 0,0 2 49 15,0 0-6-15,7 1-2 0,-2 2 2 0,2-2 1 16,2 2-5-16,2-1 8 0,0-1-6 0,-1-1 0 15,6 0 2-15,-2-3-2 0,2-1 37 0,-2-3-35 16,3-1 35-16,-1-4-4 0,2-2-44 16,0-3 35-16,0-3-33 0,1 0 11 0,-3-5 5 15,3-3 4-15,-3-3-7 0,2-1-6 0,-2-4 0 16,0-2 4-16,-3-1 0 0,2-2 2 0,-5-2 7 16,2-1 47-16,-3-1 2 0,-5-1 4 0,-2 1-4 15,-2 1-44-15,0-2-10 0,0 2 1 0,-10 0-7 16,-4 1-11-16,1 2 9 0,-4 0 2 15,1 2 6-15,-2 2-1 0,-3 3 1 0,-1 2-6 16,-2 3-6-16,0 2 6 0,0 4 0 0,-1 1-3 16,0 2-100-16,0 0-79 0,1 0-70 0,0 0-86 15,0 0-5-15,-1 5-50 0,3 2-33 0</inkml:trace>
  <inkml:trace contextRef="#ctx0" brushRef="#br0" timeOffset="66905.45">12078 16911 150 0,'-5'5'24'0,"0"-1"22"0,2-1 22 15,1-1 3-15,1 0-23 0,1-1 16 16,-4 1 2-16,4-1 17 0,0-1 36 0,0 1 10 16,0 0-21-16,0-1 5 0,0 2 5 0,0-1-23 15,-4 0 10-15,4-1-16 0,-5 3-34 0,2-3-23 16,3 2-4-16,0-1-4 0,0 0-6 0,0 0 17 15,0-1 1-15,-2 0 1 0,1 2-13 0,1-2-16 16,0 0-12-16,0 0-2 0,0 0 6 0,0 0 2 16,0 0 2-16,0 0-6 0,0 0-2 0,0 0 2 15,0 0 35-15,6 0 8 0,-3 0 9 0,3 0-2 16,-1 0-40-16,2 0 43 0,2 0-5 0,4 0-2 16,-1-7 5-16,7-2-47 0,1-2 0 0,6-1 4 15,1-7 39-15,6-2 17 0,5-4 19 16,6-4-1-16,7-2-43 0,3-3-23 0,6-4-28 15,7-3-1-15,5-1 6 0,4 0 5 0,6-3 10 16,2-1-10-16,5-1-2 0,1-1-3 0,2-2 0 16,-4 1 13-16,-1 0-2 0,-4 3 7 0,-6 1-9 15,-8 1-2-15,-5 6-2 0,-6 3 64 0,-8 4 4 16,-8 5 0-16,-9 4 21 0,-5 7-3 0,-9 1-5 16,-4 7 12-16,-5 2-3 0,-5 2-51 0,-2 3 9 15,-3 0-14-15,0 0-11 0,0 0-24 0,0 0 5 16,0 0-4-16,0 0 6 0,0 0 10 0,0 0-7 15,0 4 4-15,0-4-4 0,0 0-3 0,0 3-2 16,-4-1 3-16,2-1 1 0,-1 1-1 16,0-2 4-16,-2 1 0 0,4 1-7 0,-3-2 2 15,1 2 1-15,0-1-3 0,3 0 4 0,-3 0-4 16,1-1 0-16,-1 0-2 0,3 2-64 0,-3-2-45 16,0 0-34-16,-2 0-57 0,0 0-32 0,2 0-7 15,-2 0-55-15,-1 0-9 0,0 0 7 0,-2-4-50 16,0 1 2-16,3 3 50 0</inkml:trace>
  <inkml:trace contextRef="#ctx0" brushRef="#br0" timeOffset="87956.56">9396 8055 170 0,'0'0'5'0,"0"0"0"0,0 0 9 15,0 0 10-15,0 1 19 0,0-1 20 0,0 1-13 16,0 0 1-16,0-1-30 0,0 2-24 0,0-2 8 16,0 0-7-16,0 2 5 0,0-1-1 15,0 0 2-15,0 0-10 0,0 2 1 0,-3-1 3 0,3 0 4 16,0-2 9-16,0 2-2 0,0 0 3 15,0-2-3-15,0 0-12 0,0 0 12 0,0 0 10 0,0 0 1 16,3 0 4-16,2 0 0 0,0-4-8 16,1 1-6-16,-2-1 3 0,6 1-1 0,-2-2 3 15,4-1-2-15,3-2 7 0,2 1-11 0,2-3-11 16,5-1 8-16,3-2-5 0,3-2 10 0,5-4 11 16,4 0-4-16,5-3-1 0,6-5-10 0,5-2-7 15,10-2 5-15,4-2-3 0,7-2 0 0,4-4 7 16,5 0-12-16,3-1 1 0,1 3 6 0,-2-2-3 15,-2 1 1-15,-6 2-2 0,-3 4 9 0,-7-1-7 16,-5 5-5-16,-6 2 4 0,-7 3-1 16,-7 1-5-16,-6 4 32 0,-5 3 12 0,-4 1-4 15,-6 3 23-15,-4 0-17 0,-3 1-13 0,-2 3-5 16,-3-2-8-16,1 1-15 0,0 0 4 0,-1-1 0 16,2 0-1-16,1-2-6 0,-1 1 8 0,3-1-1 15,2-1-11-15,0-1 14 0,4 2-7 0,0-1 0 16,4 1-2-16,-1 1 12 0,3-1-7 0,-1 4-3 15,-2 0-1-15,-1 1-16 0,-5 3-12 16,-3 0-14-16,-5 3-9 0,-4 0-26 0,-7 8-44 16,0-1-14-16,0 1-36 0,-9 1-8 0</inkml:trace>
  <inkml:trace contextRef="#ctx0" brushRef="#br0" timeOffset="88548.51">10114 8990 178 0,'-5'9'5'0,"2"-2"22"0,0-1 21 0,0-1 20 16,1-1-2-16,0 0-23 0,-1 0-32 15,1-2-11-15,2 0-2 0,-3 0 2 0,3 2 7 16,-1-1-1-16,1-1 18 0,0 1 14 0,0-3 5 16,0 2 7-16,0-2-11 0,4 0-15 0,3 0 14 15,1 0 0-15,0-5 8 0,4 0 2 0,4-1-9 16,6-2-10-16,2-4-12 0,8-3 7 0,4-6-13 15,7-2 23-15,9-7 12 0,6-5 3 0,7-5 43 16,7-6-17-16,8-7-8 0,7-5-8 16,6-2-39-16,10-2-14 0,6-3-14 0,11-1-4 15,3 2 2-15,2 2 8 0,2 3 4 0,-4 5-4 16,-1 1 4-16,-9 7-4 0,-11 1 0 0,-13 6 4 16,-13 7 2-16,-15 4-22 0,-10 7-1 0,-16 4 9 15,-12 5-2-15,-8 5 24 0,-15 2 2 0,0 5-3 16,-10 0-11-16,-4 0-42 0,-4 0-41 0,-7 0-68 15,-2 5-70-15,-1-1-36 0,-2-2-1 0</inkml:trace>
  <inkml:trace contextRef="#ctx0" brushRef="#br0" timeOffset="88981.17">10903 7382 477 0,'0'-1'-2'0,"-5"1"9"0,5 0 5 0,0 0 4 16,0 0 63-16,0 0 28 0,0 4 22 0,0 3 16 15,8 0-61-15,3 4-28 0,0 1-14 0,3 6-15 16,2 4 37-16,3 5 0 0,3 2-13 0,2 5 1 15,-1 2-36-15,4 0-10 0,-1 3 2 0,4 0 2 16,-1-2 10-16,-1-1 0 0,-1-3 1 0,0-1-3 16,-1-3-16-16,1-2-4 0,-4-1 10 15,0-4-77-15,-4-1-21 0,-3-1-39 0,0 0-84 16,-5-4-7-16,1-1-72 0</inkml:trace>
  <inkml:trace contextRef="#ctx0" brushRef="#br0" timeOffset="89328.8">11227 7209 477 0,'0'-10'1'15,"0"0"36"-15,0 2 12 0,0 2 4 0,0 5 43 16,0 1-5-16,0 0 9 0,0 10 11 0,4 2-38 16,3 7-25-16,1 4-16 0,0 4 49 0,4 6 3 15,1 5-8-15,4 2 1 0,3 1-63 0,3 4-12 16,1-1 12-16,3-1-9 0,3 1 3 0,-2-2 8 15,2-2-18-15,-1-2 4 0,-4-3-8 0,1-1 2 16,-5-3-41-16,1-2-61 0,-5-4-64 0,-2 1-56 16,-4-5-28-16,-1 0-25 0</inkml:trace>
  <inkml:trace contextRef="#ctx0" brushRef="#br0" timeOffset="89844.03">10501 7717 427 0,'11'7'-2'16,"2"0"19"-16,1 2 28 0,3 5 26 0,1 1 8 15,2 4-19-15,4 2-24 0,1 3-27 0,-1 4 0 16,3 0-1-16,3 3 1 0,-1 2 9 0,-1-1-11 15,2 0 12-15,0 2-3 0,-3 1-12 16,1-3 11-16,-1 2-4 0,-4-2 0 0,-1-2-39 0,-2-3-55 16,-2-1-69-16,-4-5-72 0</inkml:trace>
  <inkml:trace contextRef="#ctx0" brushRef="#br0" timeOffset="90304.52">10204 7840 462 0,'-5'0'8'0,"-1"0"48"16,1 0 10-16,2 0 5 0,-2 0-15 0,2 5-33 16,0 0 38-16,3 0 6 0,0 1 1 0,0 0 31 15,11 4-32-15,0 0-10 0,3 4 16 16,2 4 18-16,4 2-18 0,1 5 9 0,5 5-19 0,4 4-65 16,1 6 14-16,3 1-16 0,0 2 6 0,4 1 6 15,-2 0-8-15,-1 1 12 0,3-1 2 16,-6-1-28-16,3-2-55 0,-4-3-56 0,-4-2-78 15,0-1-56-15,-5-4-19 0,0-2 3 0</inkml:trace>
  <inkml:trace contextRef="#ctx0" brushRef="#br0" timeOffset="90801.78">9839 8034 483 0,'-5'-3'5'16,"2"0"36"-16,1-2 22 0,1 1 21 0,-1 1 1 16,2 2-36-16,0 0-16 0,0 1 23 0,0 0 2 15,5 0 26-15,1 0 32 0,2 0-31 0,2 10 33 16,2 0-20-16,4 5-43 0,4 3-5 0,3 6-40 16,5 8-2-16,4 5 0 0,4 6 4 0,3 7 4 15,1 6-14-15,3 4 12 0,-1 3 0 0,0 3 4 16,-1-2 15-16,1 0-47 0,-4-4-83 15,1-1-41-15,-5-8-115 0,-4-3-95 0,-1-5 25 16</inkml:trace>
  <inkml:trace contextRef="#ctx0" brushRef="#br0" timeOffset="93329.58">8801 7211 232 0,'0'0'12'0,"0"4"14"0,0-1 21 15,0-1 8-15,0-1-11 0,0 1-7 0,0 1-25 16,0 0-17-16,-4-1 12 0,-1 1-3 0,2 0-1 15,0-1 16-15,0 2-13 0,1 0 8 0,-1-2 24 16,0 4 10-16,1-1 4 0,-3-1-8 0,0 1-21 0,1 1-17 16,-1 1-6-16,2 0 4 0,-2 0 3 15,0 1 6-15,0-2 5 0,2 2-11 0,-3-2 4 16,3 2 11-16,0-1 2 0,1 0 6 0,-1 1-6 16,2 1-6-16,-1-1-5 0,0 2 4 0,1-1-1 15,-1 1-2-15,2 1 6 0,-2 2-3 0,-1 0 6 16,2 1-14-16,-2 0 3 0,0 2 1 0,0 0 4 15,-1 1 7-15,4 0-3 0,-1 1 2 0,1-2-17 16,0 2 2-16,0 0-12 0,0-1-6 0,6 1 14 16,-1-1-2-16,4-2 52 0,-1 4 13 0,0-2-6 15,4 0-13-15,3 1-34 0,-1 0-6 0,2 0-1 16,1 1-9-16,1 1 14 0,2-1-28 16,-1 2 3-16,-3-1 24 0,3-1-26 0,-1 1 19 15,-1-2 6-15,-1-2-6 0,1 0 2 0,-1 0 2 16,0-2-6-16,-2-1-2 0,3-2 11 0,2 0-1 15,-3-1-2-15,1 0 0 0,-1-2-8 0,3-1 6 16,-1-1 2-16,1-1 6 0,-1-2 3 0,0-1-19 16,1-1 8-16,0-1-6 0,0 0-6 0,0 0 12 15,-3 0-2-15,2-5 2 0,-3 2-2 0,2-1 4 16,-4-1-6-16,1 2-6 0,-3-1 2 0,0-1 4 16,2 0-2-16,-4 1 0 0,0 0 6 0,-2 0 2 15,-1 1-14-15,1 0 6 0,-2 1-2 0,-2 0-4 16,0 1 16-16,0-1-2 0,-3 2-2 15,0 0-6-15,0 0-10 0,0 0 8 0,0 0 4 16,0 0-2-16,0 0 6 0,0 0-2 0,0 0-6 16,0 0 0-16,0 0-2 0,0 0 0 0,0 0 8 15,-6 0 2-15,3 0 2 0,-1-4-8 0,0 1 2 16,0 0-6-16,0 3-2 0,-1-2 4 0,1 0 0 16,0 1 4-16,-1 0 2 0,-1 0 2 15,3-1-12-15,-2 0 10 0,1 1 0 0,-1-1-6 0,2 0 0 16,-1 1-6-16,-2-1 0 0,3-1 10 15,-2 1-2-15,1 0 2 0,0 0-4 0,0 1 2 16,0-1 6-16,0 0-8 0,0-1 8 0,-1 2-2 16,2-2-10-16,-1 0 0 0,2 3 0 0,-1-3 0 15,0 1-4-15,1 0 6 0,1 0-4 0,-2 0 7 16,1 1 1-16,0-1-10 0,2 1 10 0,-3 1-7 16,1-1 5-16,-1 0 10 0,-1-1-10 0,2 0-9 15,-1 2 9-15,0 0-2 0,1 0 2 0,-1 0 8 16,0 0-4-16,3 0-6 0,-2 0 2 0,1 0 2 15,-1 0-4-15,0 0 4 0,2-1 6 0,0 1-8 16,0 0 0-16,0 0 4 0,-1 0 2 0,1 0-2 16,0 0 0-16,0 0 2 0,0 0-12 0,0 0 2 15,0 0 10-15,0 0-2 0,0 0 4 0,0 0-4 16,0 0-6-16,0 0 2 0,-2 0-8 16,2 0 4-16,-1 0 6 0,-2 0-4 0,1 0 2 15,2 0 4-15,0 0-8 0,-3 0-4 0,3 0 12 16,0 0-2-16,0 0-2 0,0 0 4 0,0 0-6 15,0 0-14-15,0 0 12 0,0 0 0 0,0 0 1 16,0 0 18-16,0 0-13 0,3 0 8 0,3 0-4 16,-3 6-16-16,2-5 22 0,0 2 2 0,0-2-2 15,3 1 14-15,-1 0-12 0,0-1-7 0,1 0-5 16,0 1 6-16,1 0 0 0,2-1-4 0,-3-1 18 16,3 3-24-16,-3-2 0 0,0 2 6 0,3 0 2 15,-5-1 8-15,1 0 2 0,-1 1-4 0,1 2-12 16,-3 2 12-16,1 0-2 0,-4 0 16 15,3 3 10-15,-3 1 13 0,1 0 16 0,-2 3-17 16,0-1 2-16,0 1-7 0,0-3-20 0,0 1 4 16,0-1-3-16,0 1-11 0,-7-2 6 0,4 0 6 15,0 0-15-15,0-3 4 0,0 2-5 0,0-3-12 16,1 1 5-16,-1-1-2 0,1-1 7 0,1 0-1 16,-1-2 9-16,2 1 1 0,-3-1-20 15,3 0 8-15,-2-1 0 0,1 0-4 0,-1-2 14 16,2 0-3-16,-1 0-7 0,1 0 0 0,0 0 7 15,0 0-3-15,0 0-12 0,-2-3-26 0,2 3-37 0,0-4-65 16,0 1-22-16,0-2-40 0,0 2-49 16,0 0-21-16,0 0-51 0,0-2 25 0</inkml:trace>
  <inkml:trace contextRef="#ctx0" brushRef="#br0" timeOffset="95187.97">11097 7408 170 0,'-1'0'24'0,"-1"3"31"0,1-3 11 15,-1 3 0-15,2-3-15 0,0 2-33 0,0-1 1 16,0 1 6-16,0-1 21 0,0 0 10 0,0-1-4 16,0 1 11-16,0 1-15 0,0-2 9 0,0 0 11 15,0 0 5-15,0 1-8 0,0-1-3 0,0 0-16 16,0 1-6-16,0-1 8 0,0 0-6 0,0 0-3 16,0 0-10-16,0 0 0 0,0 0-9 0,0 0 8 15,0 0-9-15,0 0-17 0,0 0-10 16,0 0-6-16,0 0 7 0,0 0 12 0,0 0 7 15,0 0 20-15,0 0-6 0,0 0-8 0,0 0 3 16,0 0-9-16,0 0-2 0,0 0-2 0,0 0 4 16,0 0-12-16,0 0-4 0,0 0 10 0,0 0-4 15,0 0 4-15,0 0 16 0,0 0-18 0,0 5-2 16,0-5-2-16,0 3 0 0,0-3 4 0,0 3 8 16,0-1 2-16,0-1 4 0,0 2 4 0,0-3 7 15,5 3-7-15,-2-2-6 0,1 2-1 0,0 0-17 16,-3-2 14-16,2 2 0 0,1 0-6 0,0 0 13 15,-2 1-13-15,1-1 4 0,0-1 8 0,1 1-1 16,0 1-1-16,-1-1-3 0,-1 0-5 0,3-2-8 16,-4 2 4-16,4-3 1 0,-2 0 9 0,4 0 17 15,-1 0-4-15,0 0-6 0,0-4-4 0,1-1-7 16,-1-1-4-16,3 1 3 0,-2-1-7 0,-1-1-9 16,2-1 7-16,-2 0 3 0,4-1-6 15,-4-1 10-15,2 0-5 0,1-2-6 0,-4 1 2 16,2-1-1-16,-4 0 8 0,2 1 3 0,-2-2-2 15,-3 3-12-15,2-1-5 0,0 0 11 0,0 0 3 16,1 2 7-16,0-1-4 0,2 2-14 0,0 2 6 16,1-2 0-16,2 1 10 0,-3 1-6 0,1 0-2 15,1 0-6-15,-2 1-5 0,2 0 16 16,-2 2 3-16,0-1-4 0,-1 2 1 0,-2-1-10 0,1 2-5 16,-1 1 12-16,0 0-2 0,-1 0-2 0,-1 0 8 15,0 0-10-15,0 7 0 0,0-1 10 0,-8 0-6 16,2 1 8-16,1-1-31 0,-3 1-39 0,0 1-61 15,3 1-24-15,-1-3-40 0,3-1-26 16,-2 2-13-16,-1-2-82 0,1 1 14 0</inkml:trace>
  <inkml:trace contextRef="#ctx0" brushRef="#br0" timeOffset="96839.66">10822 7627 198 0,'-3'3'-5'0,"-2"-1"15"0,4 1 31 16,-3-2 22-16,1 2 6 0,3-3-9 0,-1 1-25 16,-1 0-10-16,0 0 7 0,1 1 18 0,1-1 13 15,0 0-5-15,-2 0 5 0,2 1-15 0,0-1-11 16,0 1 3-16,0-1 1 0,-3-1 6 0,3 0 3 16,0 1 3-16,-3-1-11 0,3 0-19 15,0 2-13-15,0-2-1 0,0 0 22 0,0 0 19 16,0 0 18-16,0 0 0 0,0 0-38 0,0 0 7 15,0 0-11-15,0 0-8 0,0 0 17 0,0 0-19 16,0 0-8-16,0 0 2 0,0 0-2 0,0 0 4 16,0 0 2-16,0 0 2 0,0 0-2 15,0 0 2-15,0 0 2 0,0 0-14 0,0 0 15 0,0 0-3 16,0 0 10-16,0 0 27 0,0 0-16 0,0 0-10 16,6 3-5-16,-1 1-20 0,-2-2 7 0,2 1 7 15,-2 1-7-15,2 2 5 0,0-2-14 0,-1 2 0 16,1 0 0-16,-2 0 0 0,2 0 2 0,2-1 2 15,-3-1 2-15,2 1-12 0,-1-1 9 16,0-1-1-16,0-2 2 0,0 2 14 0,-1-2 14 16,0-1 10-16,2 0-3 0,-2 0-3 0,1 0-11 15,0-5-20-15,0-2 1 0,1 1 1 0,0-1-3 16,1 0 6-16,-1-3-5 0,2 0-1 0,0-2 9 16,-4 0-3-16,1-2 1 0,2 2-7 0,-2-1-10 15,2 0-3-15,-4 1 9 0,2 1 0 16,-2 1 11-16,-3 3-2 0,2-1-5 0,-1 1 4 15,1 3-10-15,-2 1 0 0,0 0-4 0,0 1-11 16,0 0-34-16,0 2-25 0,0 0-75 0,0 0-47 16,0 0-27-16,-5 0-74 0,0 4-32 0,2 2-9 15</inkml:trace>
  <inkml:trace contextRef="#ctx0" brushRef="#br0" timeOffset="97934.26">10419 7852 225 0,'-3'0'41'0,"1"2"17"0,-1-1-2 16,0 0 7-16,0 0-8 0,-1 1 7 16,4-1 12-16,-1-1 7 0,1 0-11 0,0 0-10 15,0 0 11-15,0 0 15 0,0 0-26 0,0 0-9 16,5 1 6-16,-2-1-9 0,0 0 2 0,-3 0 3 16,0 0-12-16,0 2-16 0,0-2-5 0,0 0-3 15,0 0 1-15,0 0-2 0,0 0 6 0,0 0-3 16,0 0-7-16,-3 0 0 0,3 0-4 0,0 0-2 15,0 0-2-15,0 0-12 0,0 0 8 16,0 4 6-16,0 0-4 0,0-1 18 0,0 1-4 16,0-1-12-16,5 0 2 0,1 2-14 0,-3-1 6 15,3 2 4-15,1-1-2 0,-2-2 14 0,1 0 26 16,2-1 25-16,-1 0 6 0,0-2-3 0,1 0-27 16,0 0-26-16,1-6-7 0,2-1-10 0,-3-1-7 15,5-3 7-15,-2-1 2 0,0-1 4 0,0-1 5 16,-3 0-3-16,0-1-6 0,3 2-23 0,-6 0-68 15,-1 2-76-15,-4 1-82 0,0 1-89 0,0 2-23 16,0 2 48-16</inkml:trace>
  <inkml:trace contextRef="#ctx0" brushRef="#br0" timeOffset="99014.85">10048 8013 420 0,'0'1'17'15,"0"0"31"-15,0 1 29 0,-7 0 24 0,7 0 10 16,0 0 7-16,0 1-13 0,0-3-23 0,0 2-16 16,0-1-22-16,0 1-1 0,0-1 23 0,5 0-20 15,-5 0-1-15,0 1 14 0,0 0-26 0,0 0 15 16,0 1-22-16,0-1-26 0,0 1 6 0,0 0 6 15,0 2 10-15,0-1 0 0,6 1-14 0,2 2-12 16,-3-2 2-16,1 3-2 0,2-2 12 0,0 2 2 16,0-3-6-16,0 2 6 0,0-4 2 0,1 0-2 15,1-2 7-15,-1-1-7 0,2 0 0 0,0-9-2 16,-1 1 6-16,4-3-32 0,-3 0-28 0,0-3-79 16,3-1-72-16,-2-2-92 15,-2-1-97-15</inkml:trace>
  <inkml:trace contextRef="#ctx0" brushRef="#br0" timeOffset="100793.73">11445 7195 364 0,'-6'0'19'0,"3"0"7"0,-2 4 31 16,0-1 25-16,0 1-10 0,0-2 16 0,1 1-19 15,-1-2-7-15,5 1 11 0,0-1-16 0,0 1 2 16,0-1-10-16,0-1-19 0,0 2-1 0,6-1-16 15,-3 0-19-15,-1 0 10 0,1 1-4 16,-1-1 2-16,-2 0 13 0,3 1 4 0,0-2 35 0,-1 2 16 16,1-2 4-16,0 0-35 0,-1 0-13 15,4 0 0-15,-3 0-1 0,2 0 15 0,1 0-32 16,-1-5-10-16,0 0-4 0,4 1 10 0,-1-1 4 16,0-1 18-16,3 0 14 0,0-2-2 0,1 1 9 15,-2-1-23-15,1 1-14 0,-1 0-3 0,4 0-9 16,-3-1-3-16,-1 3-1 0,2-2 31 0,-2-1 18 15,2 0 6-15,-4-1-1 0,-1-2-7 0,-2 1-5 16,-1-2 3-16,2 1 16 0,-2-2-2 0,-3 0 4 16,-1-1-10-16,0 0-23 0,0-2-24 0,-9 0-18 15,1-1 10-15,0-3 6 0,-2-1 6 16,-4 1 2-16,-2 1-6 0,-1-3-2 0,-2 0-4 0,0 1 6 16,0-1-7-16,-3 2 7 0,1 1-2 0,-1 1-4 15,2 2 6-15,-1 2-4 0,1 0 4 16,1 2 2-16,3 3-6 0,0 0 1 0,3 3-1 15,-1 0-3-15,5 1 3 0,-1 2 4 0,2 0-2 16,-1 0 0-16,1 1 2 0,0 1-2 0,1-1 4 16,-2 2-2-16,1-1 4 0,2 1-6 0,-1 0 2 15,-2 0-2-15,3 0 0 0,1 0 6 16,-1 0-4-16,2 0 4 0,0 0-6 0,-1 0 0 16,4 0 4-16,-1 0-4 0,1 0 6 0,-1 0-10 0,0 0-3 15,2 0 7-15,0 0-6 0,0 3 10 0,0-1 2 16,0 1-8-16,0-2-3 0,0 1 12 15,0 0-8-15,0 0 12 0,0-1 2 0,0 2-16 16,0-2 3-16,0 0-2 0,0 1 4 0,0-2 0 16,0 0 4-16,0 0 1 0,0 0-3 0,0 0 0 15,0 0 0-15,0 0-4 0,0 0 6 0,0 0-2 16,0 0 3-16,0 0-3 0,0 0-4 0,0-4 8 16,0 4-8-16,0-3 2 0,0 2 0 0,0 1-4 15,0-2-1-15,0 1 10 0,0 0-5 0,0 1-3 16,0 0 5-16,0 0-8 0,0 0-1 0,0 0 1 15,0 0 4-15,0 0-6 16,0 0 4-16,0 0 8 0,0 4-8 0,0 2 10 0,5 0 5 16,-2 2-11-16,3 0 2 0,-3 3-7 0,1 1-1 15,1 0 8-15,-2 0 0 0,0 3-2 0,0-1 2 16,2 0-8-16,-1-2 8 0,1 2 4 0,-2-3 3 16,-1-1-1-16,1-2-12 0,0-1 4 0,-1 0-6 15,-2-3 8-15,3-2 11 0,-3 1-7 0,0-2 3 16,0 0-7-16,0-1-6 0,0 0 8 0,0 0-2 15,0 0-4-15,0-7 4 0,0 1-6 0,0 0-7 16,-5-1 11-16,1-3-2 0,2 1-2 0,-1-1 8 16,-1-1-8-16,1-2 6 0,2 2 0 0,-4-2-2 15,2-1 5-15,0 1-10 0,0-2-1 0,1 1 4 16,-3 0-1-16,2 1 8 0,1-1 1 16,-2 2-8-16,-1 0 2 0,5 2-4 15,-3 0-5-15,2 2 13 0,-1 1-6 0,0 1 0 0,2 1 4 16,0 2-8-16,0-1 6 0,0 2 4 0,0 1-2 15,0-1 0-15,0 1 0 0,0 0-12 0,0 0 10 16,0-1-2-16,0 2-3 0,0-1 10 0,0 1-7 16,0-2 4-16,0 2-7 0,0 0 5 15,0 0-6-15,7 0 4 0,-7 0 2 0,3 0 19 16,3 0 24-16,-3 0-11 0,0 0 13 0,2 0-23 16,0 0-22-16,1 0 6 0,0 0-8 0,-1 3 4 15,0 0 11-15,1-3 18 0,1 2 6 0,0 1-4 16,0-1 38-16,-2 0-65 0,1 0 45 0,-1 1-4 15,2-1-40-15,1 1 55 0,-3-1-50 0,5-1 12 16,-1 0 1-16,-1-1-16 0,3 0-2 0,0 0-1 16,-3 0-10-16,3 0 11 0,-3 0 2 0,1 0-16 15,-1 0 12-15,-1 0-8 0,-1 0 3 0,0 0 5 16,-3 0-1-16,1-2-13 0,-1-2 3 0,0 4 8 16,0-1-7-16,-1 0 10 0,1 0 4 0,0-2-16 15,3 1-11-15,-4 0-62 0,1 0-83 0,-3-2-51 16,0 0-77-16,0 1-13 0,0-1-33 0,0 1-63 15,0-1 14-15</inkml:trace>
  <inkml:trace contextRef="#ctx0" brushRef="#br0" timeOffset="101580.99">12523 7116 801 0,'-7'-5'40'16,"0"0"54"-16,-1 2 44 0,2 3 36 0,1 0-29 16,-1 0-49-16,4 0-37 0,1 7-15 0,1-3 6 15,0-1 19-15,0-3-4 0,0 0 16 0,0 0 12 16,5 0-5-16,-1 0 30 0,-1 0-24 0,2 0-12 15,0 0 41-15,1 8-23 0,1 1-7 0,2 2-11 16,-1 3-64-16,2-1-11 0,0 4-1 0,3 3-6 16,0 2 5-16,-1 2 4 0,1 2-11 0,1 0 2 15,-1-1-5-15,1-1 3 0,-3-1 18 0,0-3-16 16,0 1-2-16,-3-4-3 0,0-1-8 16,0-5 11-16,1-1 17 0,-4-1-6 0,2-2-13 15,-1-1-44-15,-1-2-58 0,-1-1-38 0,-1-3-24 16,-3 0-5-16,0 0-6 0,0 0 12 0,-7-4-26 15,2-3 1-15,-1 1 2 0,1-3-16 0,0 0 8 16,2-3 26-16,-2-2-14 0,-1-2 49 0,-2-2 21 16,0 0 9-16</inkml:trace>
  <inkml:trace contextRef="#ctx0" brushRef="#br0" timeOffset="101807.21">12556 7203 157 0,'-15'-14'39'0,"2"-1"36"16,1 1 5-16,0-1 14 0,1 2 2 15,2-2-23-15,1 1 32 0,2 0 7 0,-1 0-19 16,4 1 9-16,-1 1-26 0,2 4 25 0,0 2-22 15,1 0 5-15,-1 0 2 0,1 2-48 0,1-1 7 16,0 0-17-16,0-3-2 0,0-1 24 0,6 0 11 16,2-1-2-16,-2-3 0 0,2 2-26 0,2 1-16 15,0-1-9-15,0 2-10 0,4 0 8 0,-1-2 4 16,1 3-5-16,0 2-7 0,-1-1 0 0,4 2-5 16,-4 3 14-16,1 0 1 0,1 1-2 0,-1 1-4 15,-2 0-10-15,-4 0 8 0,2 6 0 0,-4 3-8 16,0-2-68-16,-1 2-27 0,-3 3-69 0,1-2-39 15,0 0-1-15,0 0-50 0,-1 0 6 0,-1 2 0 16</inkml:trace>
  <inkml:trace contextRef="#ctx0" brushRef="#br0" timeOffset="102044.28">12689 7362 743 0,'-1'3'42'15,"-1"0"51"-15,2-1 9 0,0-1 41 0,0-1-9 0,5 0-50 16,3 0 5-16,0-7-34 0,0 0-31 0,1 0-4 16,4-2-8-16,0-1-12 0,1-1-2 15,3 1 10-15,0-2-8 0,-1 2-4 0,2-1-20 16,-4 1-54-16,2 3-49 0,-2-1-78 0,-3 1-43 15,-2-1-31-15,1 0 16 0</inkml:trace>
  <inkml:trace contextRef="#ctx0" brushRef="#br0" timeOffset="102316.11">13047 6987 743 0,'-10'-10'61'16,"4"3"47"-16,1 2 72 0,0 5 28 0,1 0-57 16,0 0-9-16,2 0-51 0,0 0-16 0,2 0 13 15,0 0-7-15,-2 0 9 0,2 5 5 0,0 0 11 16,0 3-9-16,11 2 6 0,-3 3 0 0,2 2-25 16,1 3-23-16,-2 1-23 0,1-1-14 0,1 0-1 15,-2-1-1-15,-1-1-14 0,3 0-2 0,-1-2-4 16,-2 1 4-16,1-1-38 0,0 0-62 0,0 0-55 15,-3 1-59-15,0-2-37 0,-1-3-25 16,-1 2-35-16,-2-5-45 0,0-1-24 0,-1-1 71 0</inkml:trace>
  <inkml:trace contextRef="#ctx0" brushRef="#br0" timeOffset="102861.04">13213 7042 920 0,'0'-6'39'0,"-7"-2"17"0,7 4 32 16,0 1 40-16,0 3-14 0,0 0-6 16,0 0-32-16,5 0-32 0,3 0-14 0,-3 4 12 15,6-4 21-15,-3 6 2 0,0-2-7 0,3 0-5 16,-3 2-15-16,0 2 1 0,0 2 9 0,-1 3-14 15,-2 1-7-15,3 3-8 0,-1 0-17 0,-3 2-2 16,2 0 4-16,-1-1-4 0,2-1 3 0,-3-1-1 16,1-2-4-16,3-2 0 0,-4-2 4 0,0-1 4 15,1-3 7-15,-4-1-5 0,1-3 0 0,-1-1-1 16,1-1-5-16,-2 0 4 0,0 0-6 0,0-5 2 16,0 2-2-16,0-3-6 0,-6 0 6 15,-3-2-6-15,2-1 4 0,1-3 10 0,-2 1-4 16,-2-4 3-16,-1 0-12 0,1-3-8 0,1-1 7 15,-3-1-3-15,3-2 7 0,-2 0 5 0,0-1-10 16,0 1-3-16,2 1 8 0,-2 2 4 0,1 1 10 16,1 1 10-16,-1 2 3 0,1 3 8 0,1 0-3 15,1 2-5-15,0 0-10 0,0 0-13 0,3 2 5 16,0-2 4-16,1 1 4 0,1 0 2 0,2 0-13 16,0 1-6-16,0 0 0 0,7-1-1 0,-1 1 10 15,2 0-1-15,1-1 3 0,1 1-2 0,-2 0-7 16,5-1-2-16,-2 2-5 0,0 0 11 0,3-1 1 15,-1 3 8-15,-1 0-11 0,1 1-6 0,1 2 2 16,-3-2-3-16,1 3 10 0,-2 1-3 16,2 0 0-16,-3 0 2 0,3 6-55 0,-2-2-53 15,-2-1-56-15,1 2-49 0,-4 2-37 0,0 1-30 16,0-2-40-16,-2 2-28 0,-3 1 52 0</inkml:trace>
  <inkml:trace contextRef="#ctx0" brushRef="#br0" timeOffset="103476.24">13317 7148 757 0,'-3'0'48'0,"2"0"41"15,1 0 10-15,0 0 2 0,4 0-37 0,7 0-41 16,-3 0-15-16,3 0 4 0,2 0-10 15,-2-5-4-15,4-1 2 0,0 0-2 0,1-1-4 16,0-3 2-16,1-2 10 0,2 0-6 0,1-2 4 16,4-1 0-16,-3-1-6 0,4 1 9 0,-1-2-26 15,-1 0-9-15,-2 0-1 0,1 2-32 0,-3-3 26 16,-3 1 10-16,0 1-1 0,-5-1 18 0,1 0 2 16,-5 2-2-16,-2-1 1 0,-2 2 7 15,-3 0 2-15,0 3-4 0,0-2-3 0,0 2 5 16,-5 1 18-16,-2 0 18 0,4 3 19 0,-3 1-4 15,3 0-9-15,-2 2 27 0,2 2 1 0,0 1 24 16,0 1-18-16,-1-3-24 0,0 3 24 0,-1-1 7 16,1 1 14-16,0-1-1 0,-2 1-17 0,1 0-17 15,-3 0 5-15,1 0 12 0,0 0 2 0,2 6-10 16,-3 1-1-16,2 2-20 0,1 0-7 0,-3 1 13 16,4 2-8-16,0 0 6 0,0 0-20 0,-2 2-7 15,4 1-12-15,-1 2 6 0,1 0-4 0,2 1-12 16,0 2 6-16,0 0-7 0,0 0-4 0,0 0 10 15,7 0-6-15,0-2-11 0,1 0 19 16,-1-2-14-16,1-3 2 0,1-2-3 0,0-1-4 0,1-3 5 16,2-2 0-16,-2-2 11 0,4-3-4 15,-1 0 10-15,1-5 45 0,0-2 9 0,-2-3 30 16,1-2 28-16,-1-2 2 0,-3-3 7 0,1-1 13 16,-4 0-24-16,-3-2-38 0,-3 1-9 15,0 1-33-15,0 0-4 0,-6 1 2 0,-3 2-15 16,-3 0-17-16,1 2-6 0,-6 1-11 0,2 1 1 15,-5 2 3-15,1 3-1 0,0 1 1 0,0 2 2 16,0 1-3-16,-1 0-28 0,-1 2-74 0,3 0-66 0,-3 0-63 16,3 0-42-16,1 7-63 0,0-1-22 15,2-1-20-15,1 3-56 0,4-2 29 0,-1 1-24 16,2 0 52-16</inkml:trace>
  <inkml:trace contextRef="#ctx0" brushRef="#br0" timeOffset="104027.52">12801 7994 728 0,'-13'3'27'0,"1"2"25"16,6-2 33-16,-2 1 23 0,4-2-8 0,2 1-3 15,2 0-18-15,0 3-21 0,0-1 9 0,0-1-12 16,0 1 13-16,0-3 34 0,0-2-9 0,0 0 9 15,0 0 3-15,0 0-13 0,0-7 5 0,8 1 3 16,4 1-12-16,3 0-1 0,4 0 3 0,1-2-20 16,2-3-10-16,5-1-15 0,0-2-21 15,5-4 6-15,1-1-10 0,3-5 18 0,4-1-1 16,1-3 29-16,3-2 10 0,5-1-20 0,6-4-5 16,2-1-35-16,3-1-9 0,5-3-9 0,0 1-1 15,3 0-4-15,0 0 7 0,-3 2 12 16,0 2-12-16,-7 2 2 0,-2 4-4 0,-4 1-3 0,-8 4 10 15,-5 3-3-15,-10 3 3 0,-2 3-5 0,-7 4 9 16,-7 0 46-16,-2 5 9 0,-4 0 5 0,-6 1-5 16,-1 4-40-16,0 0-12 0,0 0-14 15,0 0-3-15,-8 0-7 0,-1 0 0 0,1 5 14 0,0 0 3 16,-2-1-7-16,1-2-25 0,1 0-42 0,0 1-32 16,2 1-48-16,-4-2-83 0,2 0-42 15,0 0-62-15,0 0-24 0,-2 0 20 0,0 1-36 16,-1-2 16-16,-2 0 37 0</inkml:trace>
  <inkml:trace contextRef="#ctx0" brushRef="#br0" timeOffset="111322.85">19430 16579 68 0,'0'3'10'16,"-2"1"24"-16,0-1 11 0,1 2 13 0,-1-4 0 16,1 3-23-16,-4-2-11 0,0 1-10 0,1-1-7 15,-3 1-3-15,-1 1 10 0,-4 0-6 0,-1 1-6 16,-1-1 9-16,-4 2 8 0,1-1 25 15,-2 1 0-15,-3-2 20 0,-2-2-21 0,1 3-23 16,0-2 16-16,0-1-39 0,-3 1 3 0,1-1 11 16,3 0-21-16,-2 1 23 0,-3 1-4 0,4 1-9 15,-6 0 9-15,2 2-11 0,-1 1-1 16,-4 1 3-16,1 2-2 0,-1 0-5 0,-4 1 16 0,-1 2-4 16,1-1-5-16,-1 1 9 0,-2 1-7 0,4-1 11 15,0 1 1-15,1 0 8 0,0-1 2 0,7 0-20 16,2-1 5-16,8-1-5 0,-2 0-4 0,6-1 0 15,2-2 3-15,3 1-10 0,5-2 1 16,-2 0 10-16,5-2-6 0,0 2 6 0,0-1 0 0,0 0-10 16,0-1 4-16,7-1 4 0,-3-1-2 0,4 1 4 15,2-2 0-15,-2 1-3 0,-2-1-4 16,5-1 5-16,2-2 3 0,0 3-3 0,4-3 0 16,-3 0 1-16,3 0-4 0,4 0-5 0,0 0 6 15,2-4 0-15,1-1-2 0,3 0 10 0,3-1 3 16,1-3-9-16,2 1-4 0,2-4 5 0,5 0-8 15,0-2 6-15,5-3 3 0,1-1 2 16,2-1-1-16,-2-2-8 0,4 1 3 0,0 0 0 16,-3-1-2-16,-2 3 7 0,-5 0 0 0,-2 1-8 15,-3 2-5-15,-5 1 8 0,-5 0 11 0,-3 4 30 16,-8 1 27-16,-1 1 1 0,-5 1 2 0,-8 2-23 16,0-2-18-16,0 2 1 0,-5 0-12 0,-6 2 0 15,3-1 7-15,-3 2-9 0,-3-1-9 0,1 3-5 16,-2 0-8-16,0 0 1 0,-2 0 4 0,-1 0 4 15,0 0 3-15,0 5-5 0,-3-1-11 0,0 1-35 16,0-1-40-16,-5 0-59 0,1 0-68 0,-2-1-41 16,-1 1 11-16</inkml:trace>
  <inkml:trace contextRef="#ctx0" brushRef="#br0" timeOffset="112271.03">19052 16383 150 0,'-22'8'12'0,"0"1"8"0,-2 1 27 0,1 0 4 15,-5 2-4-15,0 1 11 0,-4 1-6 0,0 2-4 16,-2 0-6-16,-1 1-8 0,-3 1-21 0,2 1 1 16,-1-2 4-16,1 0-14 0,1-1-2 0,2 0 8 15,-2-2-4-15,5-2 8 0,0 0 4 0,6 0-10 16,2-3 1-16,3 1-6 0,3-2-5 0,4 1 10 15,2 0 1-15,2 0-9 0,3 3 7 16,-2-1 0-16,2 1-7 0,0-1 2 0,2 2 4 16,-2-1-12-16,0 0-3 0,4-2 14 0,-1 1-8 15,1 0 1-15,1-2 6 0,0 1-10 0,0-1 5 16,0 0-1-16,0-2 9 0,4 0 0 16,3 0-7-16,-4-1 11 0,2-1 0 0,-2 0-7 0,-1-3 14 15,5 0-5-15,-2-2-9 0,2 0 14 0,2 0-5 16,3-5-8-16,1-2-1 0,6 0-1 0,0-1-4 15,3-1 10-15,4-2 11 0,0-1-3 16,4-1 1-16,0-2 3 0,4 0-10 0,1-1 4 16,1 0 3-16,4-2-10 0,0 1-3 0,0 1-10 15,3-1 3-15,1 1 0 0,1 1 0 0,-3-1 3 16,-1 2-10-16,0 1 4 0,0-1 5 0,-1 0 0 16,-4-1 2-16,-2 0-10 0,-1 3-1 0,-5-1 4 15,-1 0 3-15,-3 1 19 0,-5 1 22 0,-3 2 1 16,-4 0 3-16,-1 1-4 0,-6 2-10 0,-2 0 1 15,-3 1 10-15,0 0-1 0,0 1-12 0,-8-2 10 16,2 0-16-16,-3-2 0 0,1 1 3 0,-4 0-19 16,3 0-3-16,1 2-9 0,-2-2 7 0,1 1 1 15,-2 2-1-15,3 1 6 0,-4-1-8 0,-1 3-8 16,0 1 12-16,-3 0 2 0,-4 0-4 0,1 7-21 16,-6-1-46-16,-1 1-66 0,-2-2-62 15,0 0-23-15,-4 2-30 0,-1-1 37 0</inkml:trace>
  <inkml:trace contextRef="#ctx0" brushRef="#br0" timeOffset="113005.47">18988 16252 287 0,'-9'0'19'0,"-2"0"5"15,0 0-1-15,-2 0 28 0,-1 0 6 0,-3 0 1 16,-1 0 10-16,-2 6-14 0,-4 1-22 0,0-2 6 16,0 2 13-16,-3 0-16 0,-1 3 4 0,-2 1-1 15,-2 0-15-15,-2 3 8 0,-4 0 3 0,2 1-25 16,-6 2-3-16,4 2-1 0,-1-2-8 0,-1 2 16 15,2 0 0-15,0 1-7 0,2-3-6 0,1 3 2 16,4-1-2-16,-2 0 1 0,4-2 11 0,-1 0-18 16,8-2 6-16,0-1 0 0,1 0-4 0,8-3 10 15,1-1 1-15,6-4-3 0,2 2-6 0,4-2-1 16,0 0-1-16,0-2 0 0,8-1 10 16,2 2-6-16,-1 0-6 0,2-1 4 0,2 3-2 15,1-3 18-15,2 0-7 0,-2-2 1 0,5-1-12 16,0-1-2-16,3 0 8 0,0 0-4 0,2-6 10 15,-2 1-10-15,5-3-2 0,0 2-5 0,3-3 9 16,3-2-2-16,5 0 5 0,2-1 3 0,4-3-19 16,5-2 9-16,0 0-9 0,2-2 9 0,1 0 10 15,-5 2-10-15,2-3 0 0,-3 3-3 0,-3 1 5 16,-5 3-4-16,-3-2 12 0,-5 1-8 0,-4 4 2 16,-5-1 23-16,-2 2-4 0,-3 0 1 0,-2 2-3 15,-3-2-17-15,2-1-3 0,-4 0 8 0,1 1-5 16,-1 0 6-16,-1-2-2 0,0 0 2 15,-3 0 37-15,2 2 15 0,-3-2 5 0,-4 0 3 16,0 1-35-16,-7 1-22 0,-2-1-6 0,-4 0-2 16,-4 1-4-16,-1 3 3 0,-2 0 5 0,-3 1-6 15,-8 2-3-15,3 0 14 0,-5 3-7 0,0 0-3 16,-2 0 8-16,-2 0-22 0,1 6-55 0,-3-1-27 16,1 0-77-16,1-1-70 0,1 1-24 0,-2 2 23 15</inkml:trace>
  <inkml:trace contextRef="#ctx0" brushRef="#br0" timeOffset="113718.98">18886 15983 287 0,'-13'0'21'0,"-1"0"-2"15,-4 0 11-15,0 0 13 0,-2 8 9 0,0 1 11 16,-4-1-11-16,-1 2 7 0,-2-1-32 0,0 4-3 16,-1-1 14-16,-2 0-13 0,-1 4 6 0,-2-1 4 15,2 2-18-15,-4 0-8 0,2 2 2 0,1-1-13 16,1 3 11-16,-2-1 2 0,3 1-1 15,-2-1-1-15,3-2-2 0,-1 2-12 0,6-3 5 16,2 0 9-16,2-4-9 0,2 2 12 0,4-1-5 16,5-1-13-16,1-2 8 0,0 3-2 15,3-3-2-15,2 1 8 0,0-2-4 0,1 1-2 0,1-1-2 16,-1-3-4-16,2 2 10 0,0-4-6 0,0 1 8 16,0-1 1-16,6-1-9 0,1-4 12 15,4 0-1-15,-2 0-7 0,4 0 9 0,6-5-8 16,1-3-12-16,0 1 17 0,3-2 1 0,1-2 2 15,-2 0 13-15,5-1-7 0,3 0-9 0,-1-1 7 16,2-1-9-16,2 1-1 0,2-1 1 0,4 0-8 16,1-1 0-16,0-1-2 0,1 1 4 0,0-2-3 15,0 0 6-15,3 1-3 0,-3-2-5 0,-1 1 5 16,2-1-2-16,-2 0 6 0,-2-1-2 0,-5 2 3 16,-1 0-7-16,-4 0 2 0,-4 1 58 0,-5 1 15 15,-5 0 7-15,-6 3-1 0,-2-3-56 0,-6 5-23 16,0-1-2-16,-12 3 4 0,1-1 2 0,-6 1-2 15,-3 4 0-15,-3 0-6 0,-4 3-1 0,-3 1 7 16,-2 0-2-16,-1 0-39 0,0 6-34 0,-2 0-58 16,-2 0-55-16,1 2-30 0,3-3-49 0</inkml:trace>
  <inkml:trace contextRef="#ctx0" brushRef="#br0" timeOffset="114321.42">18574 15736 329 0,'-11'6'10'0,"-1"2"-5"0,-3 0 23 15,0 0 38-15,-5 1-4 0,0 0 18 0,-4 1-14 0,0 1-32 16,-1 0 3-16,-2 2 5 0,1-1-11 15,-1 3-2-15,-2 1 6 0,2-1-13 0,1 2-1 16,-4 3 3-16,2-1-6 0,-2 0-3 0,0 3 2 16,2 0 0-16,1-1-17 0,2 1-4 0,0-2 8 0,4-1-6 15,2 0 6-15,3-1 9 0,2-2-15 16,3 1-1-16,2 0 8 0,2-5-6 0,2 3 2 16,5-1 9-16,0 0-18 0,0-1 4 0,0-1 8 15,5-2-2-15,2 2 11 0,2-3 2 0,-1-1 2 16,1-1-9-16,5 0-1 0,1-4-5 0,3 1-3 15,2-3 4-15,3-1 3 0,4 0-6 0,2-5 9 16,2-3 2-16,3-4 12 0,0 0 12 0,4-5 9 16,5 0 14-16,0-5-14 0,4-2-7 0,1-2-21 15,2-2-11-15,-4 0 13 0,5 1 9 16,-3 0 3-16,-6 1-6 0,-6 2 3 0,-4 2 9 16,-9 5 10-16,-7 0 4 0,-3 3-12 0,-13 2-13 15,0 1-11-15,0 2-10 0,-13 0-2 0,1 1 4 16,-4 1-6-16,-2 0 8 0,-2 2 2 0,-1-1-16 15,-3 1 4-15,1 2-36 0,-1 0-35 0,-3-1-14 16,2 1-62-16,-4 1-24 0,-1 1-35 0,3-1-43 16,1 0-24-16</inkml:trace>
  <inkml:trace contextRef="#ctx0" brushRef="#br0" timeOffset="114897.93">18531 15446 371 0,'-22'8'7'0,"-4"-1"3"0,0 2 32 16,2 2 24-16,-3 1 7 0,-1 1 6 0,-2 0-10 16,0 2-14-16,0 5-23 0,-3 1-2 0,-2-1-16 15,-3 3 0-15,0 0 13 0,0 2 5 0,0 0 4 16,-1 2-18-16,4-3-14 0,-3 3-6 0,5-2-6 15,0 1 7-15,3-1 6 0,1-1 3 0,6-2-14 16,2-1 2-16,2 0 6 0,5-4-8 0,4-2 10 16,5-3 0-16,5-1 2 0,0-1-3 0,0-2-1 15,9-1 0-15,1-2 0 0,1 0 2 0,2-3-4 16,5-1 5-16,-1-1-3 0,0 0-5 16,5 0 1-16,-1-6 2 0,5-1 0 0,0-1 5 15,4-2 5-15,4-2-10 0,-1-2-8 0,3-2 6 16,5-1 8-16,-1-3-1 0,1 1-1 0,1-3 0 15,-2 0-17-15,1-2 15 0,-2 0 19 0,0-1 7 16,-8 1 37-16,-1-1 15 0,-3 2-11 0,-8-2-15 16,-2 4-24-16,-5-1-27 0,-5 2 1 0,-7 2 6 15,0-1-6-15,-15 4-6 0,-3 1-4 0,-2 1 6 16,-6 4-2-16,1 1 8 0,-3 1 6 0,-1 5-14 16,-1 2-2-16,5 0 2 0,-5 0-75 0,3 9-47 15,-2-1-69-15,3 1-110 0,-3 1 30 0</inkml:trace>
  <inkml:trace contextRef="#ctx0" brushRef="#br0" timeOffset="115459.9">18168 15308 329 0,'-16'8'12'15,"2"-1"0"-15,-3 3 9 0,-1-2 25 0,-4 3 18 16,0-1 3-16,-2 5 12 0,-1-1-12 0,-2 0-18 16,-2 0 19-16,-1 2-7 0,0-1-17 0,0 1-1 15,2 1-21-15,-2 2-20 0,0 1 4 16,2 2-6-16,1 2 2 0,4 0 3 0,3 0 5 0,1 0-8 16,6 1-16-16,3-3 14 0,1-1 0 15,6-1 6-15,0-2 9 0,3 0-11 0,0-1-11 16,0-3-1-16,8 1 4 0,1-5 2 15,1-1 6-15,1-4 0 0,5-1-8 0,-2-1-7 0,3-3 13 16,4 0-4-16,0-7 2 0,5 0 13 0,1-4-11 16,5 0-6-16,1-4 6 0,4 0-2 15,3-3 0-15,3-2 4 0,4-2 1 0,-1 0 9 16,3-4 3-16,-4 2 11 0,0-3 39 0,-2 1 10 16,-3 1-2-16,-4 1 12 0,-1 0-40 0,-10 2 9 0,-3 2 3 15,-3 2-21-15,-8 1 6 0,-11 0-26 0,0 2-12 16,-8 1 1-16,-6 3-9 0,-5 2-4 15,-4 0 6-15,-6 4 8 0,1 0-4 0,-1 1 4 16,-1 3-11-16,0 1-53 0,0 0-13 0,0 0-75 16,0 7-72-16,3 1-57 0,2-2-60 0,-1 2 56 15</inkml:trace>
  <inkml:trace contextRef="#ctx0" brushRef="#br0" timeOffset="116032.81">18023 15191 301 0,'-13'4'21'0,"-3"3"-2"0,-2 0 7 15,1 1 11-15,-5 2-5 0,3-1 23 0,-5 1 14 0,2 2-19 16,-2 0-16-16,2 0-16 0,-1 1-34 0,1-1 16 16,1 0 3-16,0 0-3 0,1 0 11 0,2 1 2 15,0 0-6-15,3 1-14 0,1 0 15 0,1 0-3 16,1 0-9-16,2-2 19 0,4 3-12 16,1-4-14-16,2-1 10 0,3 0 1 0,0-2-4 0,0 1 6 15,6-2 5-15,2 1-12 0,5-4-3 0,0-2 3 16,-1-2 3-16,6 0 9 0,-1 0 2 0,5-6-1 15,0-3-8-15,5 1-9 0,-2-4 2 16,1 1 1-16,1-2 8 0,0 0 18 0,-1-1 5 16,-2-2 21-16,-5 1 3 0,0-1 9 0,-6 0 10 15,-1 4-15-15,-5-3-6 0,-4 6-24 0,-3-2-18 16,0 2 5-16,-8 0-10 0,-3 2 0 0,-2 1 5 16,0-1-7-16,0 3-1 0,-4-1 4 15,4 2 1-15,-4 1-3 0,3-1 6 0,2 2-54 16,0 0-74-16,0 1-77 0,1 0-73 0</inkml:trace>
  <inkml:trace contextRef="#ctx0" brushRef="#br0" timeOffset="118697.73">17993 15149 364 0,'-7'0'-4'0,"1"0"27"0,-2 8 32 15,-3-2 14-15,0 1 20 0,-2-4-13 16,-1 2-11-16,1-3 12 0,-3-1 1 0,-2 1-4 0,2-2-5 15,-2 3-6-15,2-1 7 0,-2 3 1 0,0 2-7 16,-1 1-21-16,-1 1-22 0,0 3 6 16,-2 0-7-16,-1 2 8 0,0 0 3 0,0 2-9 15,-1 1 14-15,1-3-2 0,2 3 2 0,-1-2-2 16,1-1-16-16,4 1 3 0,1-4-13 0,3 5-8 16,2-5 8-16,2 1-6 0,4-2 2 0,0 2 6 15,5-4-6-15,0 1-6 0,0-2-2 0,8 0 8 16,0-1-2-16,5-2 4 0,1 1 2 15,3 0-8-15,3-4-2 0,3-1 0 0,4 0 10 16,3 0-2-16,2 0-2 0,4-3-4 0,1-4-4 16,2 0-2-16,-1-2-2 0,3-3 2 0,-3 1 2 15,4-5-6-15,-2-2 38 0,-2-4 3 0,-3 0 4 16,-3-1 20-16,-2 0 1 0,-5-1 17 0,-3 3-4 16,-8 1-6-16,-3 2-29 0,-11 2-19 0,0 2-7 15,-6 2-4-15,-8 3 3 0,-2 1 4 0,-8 5-5 16,-3 0-4-16,-3 2-6 0,-1 1-2 0,-3 0 6 15,1 5 0-15,0 0-32 0,0 1-58 0,1 1-97 16,3 0-90-16,-1-1-78 0,5 0-88 0,2 0 81 16</inkml:trace>
  <inkml:trace contextRef="#ctx0" brushRef="#br0" timeOffset="122586.25">18139 15233 96 0,'0'5'8'0,"0"-2"12"0,0 1 13 0,0-1 7 16,0 0 21-16,0 0-11 0,0-1-17 16,0 0-3-16,0-1-25 0,0 1-2 0,0-2 3 15,0 0-1-15,0 0 11 0,0 0-6 0,0 0 9 16,0 0-1-16,0 0-14 0,0 0 1 0,-4 0 4 15,4-3 3-15,0-1 7 0,0-1 12 0,0 2 1 16,0 0-5-16,0-2-9 0,0 3 0 0,0-2-6 16,0-4-13-16,0-1 6 0,0 1 4 15,0-1-9-15,0 0 15 0,0 0 1 0,0-1-11 16,0 1 6-16,0 2 0 0,0 0 6 0,0 1-6 16,0 1 16-16,0 0 2 0,0-1-12 0,0 0 3 15,0 0-11-15,0 1-5 0,0-2 3 0,3 1 6 16,0-1 2-16,-1 2 0 0,-1-2-9 0,3 1 7 15,-3 1 0-15,-1-2-6 0,3 1 11 0,-3 2-12 16,2-1-10-16,-2 0-1 0,0 1 3 0,0 1 7 16,0 0-8-16,0-2 8 0,0 2-5 0,3-1-10 15,-3 1 10-15,0 1 0 0,1-2 2 0,-1 1 2 16,0-2-6-16,3 1 8 0,-3-1-4 0,2 2 2 16,0-2 15-16,-1 1-8 0,1 1 0 0,0-2 1 15,-2 3-5-15,3-1 1 0,-2 1-1 0,1 0 2 16,0-1-1-16,-1 3 5 0,1-3-3 0,1 3-2 15,-3-3-7-15,4 2-2 0,-4-1-3 16,3 0 2-16,1 0 2 0,-3 0-2 0,3 0 4 0,-1-1-2 16,2-1 2-16,-2 2-6 0,0-3-2 15,1 2 8-15,1-1-6 0,-2 0 6 0,2 0 4 16,-2 1-4-16,2 0 0 0,0 0 1 0,3 0 7 16,-4-2-1-16,1 4 12 0,2-3 2 0,-1 1-2 15,2-1 0-15,0 1-19 0,-2-1-4 0,2-1 6 16,1 0-6-16,-1 1 21 0,0-1 10 0,2 0 0 15,1 0 10-15,0-1-6 0,1 1-10 0,1-1-13 16,0-1-2-16,4 3-10 0,-2-2-4 16,0 1 6-16,0 1-8 0,-1-2 8 0,-1 3 12 0,-3-1-14 15,1 2 2-15,-1 0 20 0,2-1-8 0,-7 1 15 16,3-1 1-16,0 3-22 0,1-3-4 0,0 2 4 16,0-2-4-16,2 2-4 0,0-1 8 15,2-1-6-15,3 2-2 0,-2-3 6 0,6 0-2 16,-1 0-10-16,2 1 10 0,1-2-2 0,2 3-6 15,1-2 10-15,-3 2-8 0,2 1-2 0,0-1 6 16,-7 2 0-16,2 0 0 0,-2 0 6 0,-2 0-6 16,-1 5-10-16,-6-5 14 0,1 5-6 0,-4-1 2 15,3-2 12-15,-4 1-18 0,0 0 2 0,-1-1 6 16,-1 1-12-16,1-2 16 0,0 2 0 0,0-1-10 16,-1 1 0-16,1-1 4 0,1 1-2 15,-1-2 4-15,1 0 10 0,-3 1-14 0,3-2-2 16,-1 3 4-16,0-3 0 0,-1 1 0 0,1 0 2 0,0-1 2 15,1 2-8-15,-2-1 4 0,0-1 2 16,-1 1 0-16,-1 0 2 0,3-1-2 0,-3 2-2 16,2-2-4-16,-2 0 2 0,2 0 0 0,-2 0 2 15,0 0 4-15,0 0-2 0,0 0-8 0,0 0 4 16,0 0 0-16,0 0 2 0,0 0 12 0,0 0-4 16,0 0-12-16,0 0-2 0,0 0 0 0,0 0 2 15,-4-5 6-15,4 1 8 0,-4 1-14 0,0 0 0 16,0-1-18-16,1-1-6 0,1 0 3 0,1 1-9 15,1-1 5-15,-2 0-14 0,0 0 3 0,1 0 7 16,-1 0 12-16,1 0 5 0,1 0 7 0,-4 2 5 16,3-1 6-16,-3 1 2 0,1 1-1 15,-1-2-9-15,2 1-3 0,-1 0 7 0,0 2-2 16,-2-2 4-16,2 1-4 0,-2 1 3 0,0-1-9 16,-1 1 8-16,2 0 10 0,0 1-12 0,0-3 12 15,-1 3-14-15,1-1-1 0,0 1 9 0,-1 0-2 16,1 0 5-16,0-2 1 0,-1 2-4 0,2 0-6 15,-2-1 4-15,1 1-4 0,-1 0 4 0,1 0 6 16,0-1-6-16,-1 1 5 0,2 0-3 0,-2 0 4 16,2 0 21-16,-3 0 10 0,3 0 11 0,-2 0 0 15,0 0-24-15,4 0-11 0,-2 0-5 0,-1 0-6 16,3 0 4-16,-1 0-4 0,1 0-4 0,-1 0 27 16,0 0-5-16,2 0-4 0,-4 0 4 15,4 0-18-15,-2 0 2 0,1 4 10 0,-1-4 3 16,1 1-1-16,-1-1 6 0,0 0 4 0,2 3-2 15,-1-3-6-15,1 1 6 0,0-1 0 0,0 0-8 16,0 1 15-16,0 1-1 0,0-1-5 0,0 1-1 16,0 1-12-16,0-2-10 0,0 2-10 0,0 0 14 15,0-1-4-15,0 1 2 0,0-1 7 0,0 0-13 16,0 1 0-16,5-1-3 0,-1 0 10 16,2 2 1-16,-1-1-2 0,2 0 2 0,-3 0-8 15,1-1-4-15,0 0 2 0,4 2 4 0,-4-3 2 16,1 2 0-16,3-1 2 0,-5 1-14 0,4 0 10 15,-2 0 2-15,1 0 0 0,-2 0 11 0,-1-2-16 16,4 2-1-16,-3-1 2 0,0 2 0 0,-1-2 6 16,0 0 4-16,0 1-4 0,-2 1-4 0,1-1-4 15,-2-1 2-15,1 2 10 0,-2-1 9 0,0 3 5 16,0-2-3-16,0 0-9 0,0 0 3 0,-8 0-5 16,8 1 0-16,-4 0 1 0,-3-2-3 0,2 1-4 15,2 0-6-15,-3 0 2 0,1 0 2 0,1-1 4 16,-1 2 6-16,0-3-1 0,2 2-11 0,-2-1 0 15,2-1 2-15,-2 1 0 0,2 0 4 0,2 2-15 16,-3-1-32-16,-1-1-85 0,2 0-23 0,0 1-63 16,1-2-59-16,-1 1 0 0,-3 1-40 0,3 0 49 15</inkml:trace>
  <inkml:trace contextRef="#ctx0" brushRef="#br0" timeOffset="123697.54">19348 15529 191 0,'3'-2'32'0,"0"0"15"16,0 1 16-16,-2 1 35 0,-1 0-17 0,2 0-8 16,-2 0-5-16,0 0-43 0,0 0-16 15,0 0 0-15,0 5 6 0,-6-2 9 0,0 1-2 0,1-1 4 16,-2 2-17-16,2 0-4 0,-4 1 5 0,3 0-9 16,-2 1-1-16,1 1 4 0,-2 2-4 15,1 0 0-15,-1 2-5 0,1 1 1 0,-1 0 4 16,-1 3 0-16,2-1 5 0,-1-1-3 0,1 1 4 15,1-1-8-15,2-2-2 0,1 0-1 0,0-3-1 16,2 0 3-16,2-3 3 0,0 0 5 0,0-2-9 16,7-2-1-16,0-1 9 0,1 0-10 0,-2-1 6 15,3 0 4-15,1 0-8 0,1 0 4 0,1-4 2 16,-2 1 1-16,1 3-6 0,2-2 4 0,-4 2-10 16,1 0 7-16,1 0 6 0,-3 0-4 0,0 0 4 15,-1 0-4-15,1 0-6 0,-3 0-5 0,2 0 11 16,-3 5 4-16,0-2 2 0,2-1 6 0,-3 1-12 15,0-1-11-15,0 1 7 0,0 1 6 0,-3-1 15 16,2 0 31-16,0 2 21 0,-2 1-2 0,0-1-13 16,0 2-20-16,0 0-23 0,-8 1 5 15,1-1 1-15,-2 2 2 0,-1-1 2 0,2-1 0 16,-4 0 0-16,1 1-8 0,-1-1 1 0,0-1-12 16,2-1-4-16,-1 1 6 0,1-1-4 0,0-3-4 15,0 2 12-15,1 0-7 0,3-2-5 16,-1 0 10-16,2 0-2 0,2-1 0 0,-3-1 6 15,3 0-4-15,1 0-8 0,2 0-46 0,-1 0-37 0,-1 0-50 16,2-5-18-16,0 0-27 0,0 0 13 0,0 0-6 16,0-2 14-16</inkml:trace>
  <inkml:trace contextRef="#ctx0" brushRef="#br0" timeOffset="124036.06">19486 15432 308 0,'0'0'19'15,"4"0"39"-15,-3 0 27 0,1 0 7 0,-1 0-10 16,-1 5-33-16,4 3-4 0,-1 1 7 0,0 3-1 16,-1 1 9-16,4 2-19 0,-5 3-15 0,4 2 6 15,-2 2-8-15,1 2-7 0,-1 2 6 0,2 1-18 16,-4 0-7-16,4 1 8 0,-2-1-2 0,1-3-4 16,1 1 7-16,-1-3-9 0,0-1-11 0,0-3 15 15,0-2-4-15,4-1-32 0,-3-4-35 0,0 0-47 16,-2-2-69-16,2-3-8 0,-4 1 2 0</inkml:trace>
  <inkml:trace contextRef="#ctx0" brushRef="#br0" timeOffset="125075.11">19555 15807 102 0,'9'-6'1'0,"5"0"-1"0,-1-1 7 0,3-1 26 16,0-2 13-16,1-1 14 0,1 1 4 16,0-2-22-16,-2 0-28 0,3-2-7 0,-2 1 3 0,-1-1 6 15,1 1 30-15,1 2 7 0,-4-1-10 16,1 0-2-16,-1 1-12 0,-2 0 3 0,-2 4 2 16,-1-3 6-16,-4 3 13 0,-2 2-7 0,-3-2 4 15,0 4-6-15,0-2-27 0,0 1-8 0,-8 1-3 16,1 1-12-16,0-1 4 0,-1 3 10 0,0 0-10 15,2 0 6-15,-3 0 5 0,1 6-15 0,0 0 10 16,-2 4 2-16,4 0-2 0,1 2 3 0,-3-1-5 16,3 2-2-16,-1 0-4 0,3 0 8 0,0 0-2 15,1-1-2-15,-1-1 4 0,3-1-2 0,-1-2-6 16,1-1 6-16,0-2 5 0,0 0-12 0,0-3 7 16,0 0-4-16,4-2-6 0,1 0 8 0,-2 0 2 15,5-7-4-15,-3 2 0 0,1-2 10 16,1 0-6-16,-1-1-2 0,3 1 0 0,-2-2 0 15,1 2 0-15,-4-1 5 0,1 2 6 0,-2 0-9 16,-1 1-4-16,-2 0 6 0,0 1 19 0,0 2-6 16,0 1 13-16,-8-1-9 0,8 1-21 0,-3 1 0 15,0 0-4-15,-1 0 0 0,1 4 4 0,2 2 4 16,-1-1-4-16,-1 2 0 0,0 1-4 0,3-1 4 16,-4 1 2-16,4-1 0 0,0 2 0 0,0-1-4 15,0-1-2-15,0-2 8 0,0 2-8 0,5-2 10 16,2-1 1-16,-3 0-9 0,1 0 2 0,3-3 2 15,-2-1 0-15,4 0-9 0,1 0-21 16,1-5-29-16,-2-1-21 0,3-1 3 0,1-3 9 0,0 1 20 16,0-2 19-16,2 0 14 0,0-1 11 15,-2-2-5-15,4 1 3 0,-6 0 3 0,2 1 1 16,-2-1 7-16,-3 0 0 0,2 2-9 0,-5-1-5 16,-1 2 0-16,2-1 10 0,-1 0 6 0,-5 1 39 15,1 3 9-15,-2-2-9 0,0 3 13 0,0 0-18 16,0 1 5-16,-9 2-4 0,2 0-12 0,2 1-12 15,1 1-18-15,-1 1 4 0,0 0 11 0,-2 0 12 16,2 0 1-16,1 4 7 0,-2 2-20 0,1 2-7 16,-1-1 1-16,3 3-3 0,0 0 2 0,0 2-1 15,-1 0-9-15,3 0-3 0,-1 0-1 16,2-2-2-16,0 1 12 0,0-1-2 0,0-2 1 16,7-1-3-16,-1-1-9 0,3-2 5 0,-1-2 11 0,2-2-5 15,2 0 6-15,-1 0 1 0,1-7-26 16,3-1-12-16,0 0-25 0,0 0 0 0,1-2 8 15,2 0 10-15,-2-2-4 0,2 0-24 0,1-1-22 16,-1-1 19-16,1 2 14 0,-3 1 27 0,-1-1 24 16,-2 1-16-16,-1 1 17 0,-5 0-4 0,-4 1-6 15,0 1 12-15,-3-1-8 0,0-2-6 0,0 0 14 16,-8 1-10-16,0-1 1 0,-1-1 10 0,4 0-7 16,-3 0 37-16,3-1 20 0,1 4 7 15,-4 1 28-15,3-1-20 0,2 3 9 0,0 2 10 16,1 2-23-16,2 2-5 0,0-3 2 0,0 3-18 15,0-2-11-15,0 2-5 0,0-2-30 0,3-1-2 16,2 2 4-16,-5 0 10 0,4 1 11 0,-1 0 13 16,-2 7 28-16,4 0 0 0,-1 3-5 0,0 1-15 15,0 3-13-15,1 2-19 0,0 1 3 0,4 0-7 16,-4 2-16-16,2 1 6 0,-1 4 0 0,-1-1 6 16,1 0 4-16,-2 3 2 0,0-1-12 0,1 1-6 15,-4-2 8-15,2 2-4 0,-1-4 8 0,0 0 10 16,-1-3-14-16,1-3 4 0,-1 0-13 0,1-5-73 15,0-2-3-15,-2-2-50 0,2-1-40 0,-2-1 24 16,0-2-51-16,0-1-15 0,0-2-21 16,0 0 22-16</inkml:trace>
  <inkml:trace contextRef="#ctx0" brushRef="#br0" timeOffset="125424.86">20511 15348 129 0,'2'-7'37'0,"-1"2"22"0,3 2 5 16,-1-1 2-16,0 1-22 0,0 0 14 0,-3 2 11 16,1 1 15-16,1 0 14 0,-2 0-20 0,0 9-2 15,0-2-8-15,0 0-6 0,-9 3-15 0,1 0-11 16,-2-1 2-16,-1 1-10 0,0 1 5 0,1 2 3 15,-2-2-5-15,2 1-4 0,2-2-15 0,-1 1-1 16,5-2-13-16,0-2-3 0,1 0 14 0,3-1-7 16,0-1 10-16,0 2-6 0,8 0-8 15,1 0 2-15,-1 1 0 0,2-1 2 0,1 3 2 0,-2-1 0 16,1 1-2-16,2-2-8 0,-4 1 11 0,4 0 1 16,-3 0-2-16,0-1 10 0,-4 0-20 15,3-2 0-15,-1 2 10 0,0 0-4 0,-4-1 8 16,2-2 3-16,-3 2-53 0,-1-2-42 0,-1-1-42 15,0 0-58-15,0-2-19 0,0 1-17 0,0-3 7 16</inkml:trace>
  <inkml:trace contextRef="#ctx0" brushRef="#br0" timeOffset="125925.58">19703 16106 219 0,'-3'1'22'0,"1"-1"14"0,2 0-5 15,0 0 5-15,0 0-6 0,0 1 36 16,0-1 6-16,5 0 14 0,2 0 0 0,1-5-31 15,1-1 14-15,4-3-10 0,4-3 8 0,5-2-13 16,5-4-13-16,3-3 5 0,7-3-16 0,2-1-6 16,2-1 5-16,2-1-8 0,-1 1-13 0,-1 1 2 15,-1 1-6-15,-5 3-6 0,-3 3 0 0,-4 2 4 16,-4 5 2-16,-6 1-4 0,-3 3 17 0,-4 2-2 16,-5 1-9-16,-1 4 10 0,-5 0-14 15,0 0-2-15,0 0 9 0,0 0-13 0,-7 5-30 0,-2 2-28 16,3-2-31-16,-2 2-29 0,-2-1 0 15,0 0-39-15,0-1-6 0,0 2-2 0,-1-1 11 16</inkml:trace>
  <inkml:trace contextRef="#ctx0" brushRef="#br0" timeOffset="126319.77">19793 16178 102 0,'0'3'13'0,"0"-2"25"15,0 0 12-15,0-1 19 0,0 0-16 0,0 0-28 16,0 0 22-16,0 2 20 0,0-2 3 15,0 0 15-15,5 0-13 0,0 0-17 0,1-5 15 16,5 0 9-16,3-5-1 0,4 1-27 0,3-3-2 0,2-3-4 16,2-2-10-16,4 0 7 0,-1-2-9 15,2 0-6-15,0-1-6 0,-1-1 4 0,1 3 4 0,-5-1-21 16,1 2-6-16,-4 2 4 0,0 1-6 16,-3 0 0-16,-2 3 9 0,-2 2-1 0,-2 0-12 15,-3 4 10-15,-2-2-4 0,1 4-6 0,-4 1 6 16,0-1 2-16,-3 2-6 0,-2 0-2 0,1 1 4 15,-1 0-23-15,0 0-35 0,0 0-13 0,0 0-55 16,-5 5-31-16,0-2-20 0,1-3-45 0,-1 4 7 16</inkml:trace>
  <inkml:trace contextRef="#ctx0" brushRef="#br0" timeOffset="140701.22">9416 7381 184 0,'0'-2'43'0,"-1"-1"23"0,-2 2 19 16,1 1 42-16,-1-2-25 0,0 1 3 0,0 1 4 16,1-1-22-16,-1 0 9 0,0-1-21 0,-2 2-18 15,2 0 0-15,-2 0-9 0,1 0 24 0,-1 0-17 16,2 0-4-16,-1 5-8 0,-2 3-30 0,1 1 27 15,0 3-22-15,-1 2-6 0,2 4-8 0,0 2-16 16,1 3 10-16,0 3 0 0,1 2 6 0,2 2 6 16,0 1-12-16,0-1-4 0,0 1 8 0,0-1-2 15,7-2 12-15,-1-2-12 0,3-3-4 0,1-3 4 16,1-4-8-16,2-1 12 0,1-4 0 0,5-1-8 16,-3-3 0-16,6-3 4 0,-2-4-8 15,0 0 12-15,2 0 4 0,-2-8-8 0,-1-1 10 16,2-2-14-16,-1-1 4 0,-4-1 4 0,1 0-10 15,-4-4 8-15,-2 0-6 0,-2 2 4 0,-2-2 6 16,-4-1-10-16,-3 0-2 0,0-1 8 0,0-1-2 16,-10-1 0-16,-2-1 10 0,-1 0-10 0,-1-2-6 15,0 2 4-15,-5-1 4 0,3 0-10 16,-4 1 12-16,0 2 6 0,0 2-16 0,-2 3 10 16,0 1-4-16,4 5-8 0,-2 3 12 0,2 6-2 0,-1 0-2 15,2 0 8-15,1 7-12 0,3 3 6 0,-1 0-6 16,3 3 0-16,2 1 0 0,1 2 4 15,2-1 6-15,2 0-8 0,1 0 8 0,3-1-8 16,0 0-4-16,0-1 10 0,8-1-4 0,2-3-8 16,2 0 6-16,-1 0-2 0,3-1-4 0,2 0 20 15,0-2-6-15,3-2-6 0,-2 0 10 0,4 0-18 16,-2-1 10-16,1 0 0 0,0 2-6 0,-1 0 4 16,-3-1-6-16,-1 3 8 0,1 1-2 0,-3-1-2 15,-1 1 8-15,-1 1-8 0,-1 0 6 0,-2 1 2 16,-2 0-12-16,3 0 6 0,-4 1 2 0,-2 2-6 15,2-2 8-15,-1 0-2 0,-1 1-10 0,0 0 10 16,1-1 0-16,-4 0-4 0,3-2 8 0,-1 0-8 16,1-3-4-16,-1 1 2 0,1-2-6 15,0-2 10-15,1-1 8 0,0 0-4 0,1-2-2 16,-1 0-22-16,0 0-22 0,2-6-32 0,-1-2-23 16,1 0 21-16,2-1 14 0,-2-2 42 0,1-1 20 15,-1-1 2-15,3-1 0 0,-1 0-6 0,-1-1 14 16,-2-2-16-16,1 0 6 0,-3-1-2 0,-3 0-11 15,3 0 13-15,-3 1-4 0,0-1-3 0,0 1 11 16,-8 1-1-16,2 3-7 0,1 0 25 0,0 3 18 16,1 0-8-16,0 2 31 0,-2 0-8 0,3 3-25 15,0 1 8-15,3 1-27 0,-2 1-22 0,1 2 14 16,1 0-3-16,0 0-1 0,0 8 10 16,0 0-18-16,0 1 6 0,0 2 8 0,6 1-6 15,-1 0 12-15,-1-1-6 0,1 1-10 0,0-1 6 16,1-2-2-16,1 1 3 0,-1-1-1 0,3-2 6 15,-2-1-12-15,1-3 5 0,1 0 7 0,1 0-10 16,-1-3 8-16,-1 0-3 0,1 0-1 16,0-6 4-16,-3 0 6 0,0-1-6 0,3 0 2 15,-4-2-10-15,0-2 0 0,-3 1 0 0,1-2-6 16,0 1 18-16,0-2-12 0,-3 1 2 0,0 0 14 0,0 1 14 16,0-1 6-16,0 1-3 0,0 1-7 15,-8 0-16-15,5 1-6 0,0 3-2 0,0 2 8 16,1 0-16-16,2 1 10 0,0 3 6 0,0 0-12 15,0 0 8-15,0 0 4 0,0 7-6 0,0 0 2 16,0 0-2-16,0 1-6 0,5 2 0 0,1 0 8 16,-1 1 0-16,3-1 2 0,-2-1-4 0,2 0-6 15,0-1 2-15,3 0 8 0,-1-1-4 0,-1-3 0 16,4 2 6-16,-4-5-20 0,4 0 12 0,1-1 2 16,-3 0-2-16,5 0 12 0,-2-8-2 15,0-1-8-15,-1 2 0 0,0-3 0 0,-1-1-4 0,-2-1 8 16,-2 0 0-16,0 0-8 0,-4-1 4 0,0-1-2 15,-3 1-6-15,-1 0 4 0,0 0 8 0,0 1 0 16,-8 0 6-16,3 2 36 0,-4 0-6 0,3 2 0 16,-1 0-1-16,-1 2-39 0,-1 3-4 15,3 0-6-15,-1 2 10 0,-1 1-4 0,2 0 6 16,-2 0 0-16,3 7-8 0,-1 2 4 0,3-1 0 16,-2 1 4-16,2 2-4 0,2 1 6 0,1 0-6 15,0-1-2-15,0 0 2 0,7-1 0 0,0 0 4 16,-1-3 6-16,2-1-6 0,3-1-6 0,-3-2 2 15,0-3-4-15,4 0 8 0,-2 0 4 0,0-5-4 16,0-3-4-16,2 1 2 0,-3-2 8 0,2 0-6 16,-3-1 10-16,-2 0-10 0,1-1-12 0,-1 0 8 15,-1-1-6-15,-4 0 18 0,1 1-2 0,-2-1-10 16,0 1-2-16,0-1 0 0,0 2 4 0,-8-1 6 16,4 1 2-16,0 2-14 0,-1 1 0 15,2 1 6-15,2 2 0 0,-1 0 2 0,0 4 0 16,2 0-6-16,-3 0-4 0,3 0 0 0,0 8 10 15,0 0 0-15,0-1-2 0,0 3 10 0,0 0-18 16,0-1 10-16,8 2-2 0,-3-2-2 0,2 1 14 16,0-1-18-16,1 0 10 0,0-1 2 0,0-2-12 15,3 0 8-15,-3-1-2 0,2-2-10 16,-1-1 10-16,0 0-29 0,1-2-1 0,2 0-10 16,-2 0-16-16,1-7 3 0,3 0 21 0,-3 0-25 15,1-1 8-15,0 0 2 0,-1-1-15 0,0-2 31 0,-3 1 10 16,-2-2 27-16,-1 0-14 0,0-1 6 0,-2 0 0 15,-3 0-8-15,3 0 16 0,-3 0-4 16,0-1-10-16,0 3 1 0,-7-1 3 0,0 0 2 16,2 2 8-16,0 0 2 0,-1 1-5 0,0 4 1 15,1-1-2-15,0 3 6 0,-1 0 52 0,1 1-6 16,2 1 7-16,-3 1-5 0,3 0-58 0,-2 0 8 16,3 0-8-16,-2 0-6 0,0 0 4 0,0 0-3 15,-4 7 8-15,5 1 5 0,-2 0-6 0,2 1 0 16,0 3 2-16,-1-1-6 0,4 3 6 15,0-1 4-15,0 0-19 0,0 1 9 0,0-2 6 16,8 0-4-16,-1 0 12 0,2-1-8 0,-1 1-8 0,2-1 9 16,0 1-1-16,0-1 0 0,1 3 8 15,2-2-18-15,-4 3 26 0,3-1 10 0,0 1 0 16,-3 2 7-16,1 0-25 0,-1 1-2 0,1-1-12 16,0 1 0-16,0 1 4 0,0 0-2 0,-2-1 12 15,0 0 0-15,1-1-14 0,-4 0 6 0,1 0-14 16,-2-1 10-16,-1 1 12 0,-2 0-16 0,1-2 12 15,-2-1-10-15,0 0-30 0,0 1-50 0,0-2-36 16,0-1-42-16,0-2 21 0,-5 0 25 0,0-2-39 16,2-2-6-16,2-1-56 0</inkml:trace>
  <inkml:trace contextRef="#ctx0" brushRef="#br0" timeOffset="141233.54">10484 7229 322 0,'-5'-8'38'15,"2"2"-1"-15,1 0 18 0,-1 0 12 16,0 0-28-16,1 1 4 0,2 2-3 0,0 0-21 0,0 3 38 16,0 0 16-16,0 0 3 0,7 0 33 15,-4 4-37-15,3 2-23 0,-1 1-8 0,1 2-33 16,-1-1-14-16,-2 1 16 0,4 2-10 0,-3-1 11 15,2 1-3-15,-1-2-14 0,0-1 8 0,1 1-4 0,2-3-1 16,-3 1 12-16,3-3-15 0,-3 0-13 16,1-2 29-16,1-2 7 0,0 0 16 0,-1 0 21 15,-1-6 2-15,0 0-9 0,0 0-14 0,0-2-2 16,-2-1-9-16,1 0 0 0,-1 0 5 0,1-1 5 16,-3 2-20-16,-1-2-2 0,0 2 4 0,0 0-10 15,0 1 6-15,0 1-10 0,2 1-10 0,-2 1 4 16,2 2 4-16,-1-1 4 0,2 3 12 0,-1 0-12 15,1 0-8-15,2 0 6 0,1 0-6 0,0 0 12 16,1 0 6-16,-1 0-16 0,3 0 0 16,-1 0-4-16,0 0 6 0,0-6 8 0,2 1 60 15,-1 2 16-15,-4-2 2 0,3-2 18 0,-2 1-39 16,0-2 0-16,-2 0 6 0,-1-1-12 0,-2 0 12 16,-1 0-5-16,0-3 3 0,0 3 18 0,0 3-16 15,-8-1-1-15,5 2-1 0,-3 1-17 0,3 3-8 16,0-1-17-16,1 2-16 0,2 0-2 0,-3 0-16 15,3 0 7-15,0 0 4 0,0 7-4 0,0 0 6 16,0 2-4-16,5-1 5 0,0 2-3 0,-1-1-4 16,2 0 4-16,-1-1-7 0,0 2 1 0,0-2-81 15,1-1-69-15,0-1-65 0,1-1-85 0,-1-1-17 16,2-2-87-16,-2-1-67 0</inkml:trace>
  <inkml:trace contextRef="#ctx0" brushRef="#br0" timeOffset="178213.2">28545 9769 267 0,'0'0'43'0,"0"-1"15"0,0 1-6 15,0 0 25-15,0 0-16 0,0 0-12 0,0 0 15 16,0 0-17-16,0 0-28 0,0 0 1 0,0 0-7 16,0 0-13-16,0 0 14 0,0-1 12 0,0 1-4 15,0-2 13-15,0 2-3 0,0 0-18 0,0 0 3 16,0 0-2-16,0 0-10 0,0 0 3 0,0 0-2 15,0 0-10-15,0 0 6 0,0 0 5 0,0-1-3 16,0 0 7-16,3-1-13 0,-2-1-7 0,3 2 9 16,-3 0-2-16,3-2 4 0,-1 3 6 0,-2-3-6 15,2 1-4-15,-1 0 9 0,1-2-7 0,-2 1 4 16,3-1-2-16,0-1-6 0,0 0 0 16,1 1 3-16,-1-1 4 0,2 1-3 0,-3 0 6 15,2 1-6-15,-1 1-6 0,0-2 14 0,0 1 5 16,-1 1 32-16,-2 1 5 0,-1 0-16 0,5 1 0 15,-5 0-13-15,0 0 8 0,0 0 14 0,0 0 7 16,1 0-5-16,-1 0 2 0,0 0-22 16,0 4-13-16,0 0-14 0,0 1-14 0,0 0 16 15,-9 3-6-15,1 0 1 0,-2 3 7 0,0 1 3 0,-2 2-7 16,1-1 8-16,-4 3-6 0,3-1-8 0,-1 0 12 16,0-1-2-16,0-1 2 0,4-1-2 0,-1-1 4 15,2-2-14-15,0-1 6 0,2-3 10 16,3 0-10-16,-2-1 12 0,3-3-6 0,1 2-14 0,-1-2 10 15,0-1 2-15,2 0-8 0,0 0-16 16,0 0-40-16,0 0-32 0,0 0-42 0,0 0-7 16,0-4-29-16,0 1 15 0,0 1-9 0,0 0-23 15</inkml:trace>
  <inkml:trace contextRef="#ctx0" brushRef="#br0" timeOffset="178508.98">28420 9731 219 0,'0'0'5'0,"0"0"24"0,0 0 26 16,0 0 6-16,0 0 4 0,0 0-25 0,0 0-30 15,0 0-3-15,0 0-13 0,0 0 20 0,0 4 54 16,0 0-6-16,5-1 9 0,-5 1 19 0,8-1-63 15,-4 1 14-15,2 2-2 0,2 2-36 0,-1 0 20 16,1 0 24-16,3 2-2 0,-2-1-2 0,2 1-5 16,0 0-31-16,-1-1 5 0,1 0-5 0,0 1-9 15,-2-2 6-15,0 1-2 0,0-2 2 0,-3 0 19 16,0 1-17-16,3-1 5 0,-5-2-57 0,2 1-66 16,1 0-52-16,-2-4-70 0,-1 2-5 15,1-2 53-15</inkml:trace>
  <inkml:trace contextRef="#ctx0" brushRef="#br0" timeOffset="179096.96">28668 10351 427 0,'0'3'14'0,"0"1"-2"0,0-1 15 15,0 1 33-15,-6 2 0 0,0 2 3 0,2-1-6 16,0 1-31-16,0 0-2 0,0 2 14 0,0 0 5 16,1 1-3-16,-2-2 3 0,-1 2-15 15,3-1-15-15,-2 2 6 0,1-2-10 0,0 1-1 0,-2-1 5 16,0-1-4-16,3 1-7 0,-2 0-6 15,0-1 6-15,3-2-2 0,-1 1 6 0,0-3 11 16,1 0-13-16,1 0-4 0,-1-1-10 0,1-3-36 16,-4 3-25-16,4-2-18 0,-2 1-48 0,-1-2 2 15,3-1-7-15,-3 0-31 0</inkml:trace>
  <inkml:trace contextRef="#ctx0" brushRef="#br0" timeOffset="179415.53">28461 10368 490 0,'0'0'30'0,"0"0"31"0,0 0 19 0,0 0 26 15,0 0-24-15,0 0-14 0,0 5-8 0,0-2-30 16,0-3-9-16,0 3-8 0,0-2-9 16,0 2 3-16,0 1 37 0,0 0-16 0,6 1 3 15,-2 0 5-15,2 2-44 0,-2-1 6 0,3 3 4 16,-1-1-12-16,2 1 20 0,3 0-8 0,-1 0-4 16,-1 1 2-16,4-1-4 0,-4 1 0 0,4-1 0 15,-4-1 14-15,3 1-10 0,-2-3 2 0,-2 1-51 16,-1 0-63-16,-2 1-48 0,-4-2-37 0,2-2-19 15,-3-1 27-15</inkml:trace>
  <inkml:trace contextRef="#ctx0" brushRef="#br0" timeOffset="181979.81">27612 9828 198 0,'0'0'-2'0,"0"0"22"0,0 0 25 15,0 0 20-15,0 0 8 0,0 0-26 0,0 0-19 16,0 0-5-16,0 0 6 0,0 0 14 0,0 0 5 16,0 0-14-16,0 0-8 0,0 0-6 0,0 3-8 15,0-3 1-15,0 3-4 0,0 1-11 0,0-3 4 16,0-1-7-16,0 1 3 0,0-1 2 0,0 2 0 16,0-1 4-16,0 1 14 0,0 1 13 15,0 0-11-15,0 2 0 0,0 0-10 0,0 1-7 16,0 1-6-16,0 0 13 0,0 1 7 0,-6 1 4 15,6 0 14-15,0 1-7 0,0 1-19 0,-5-1-9 16,5 1 1-16,0 1-1 0,0 0 4 0,0 0 4 16,0-1-8-16,0 1-2 0,0 2 0 0,0-2 2 15,0 1 0-15,0 0 6 0,5 0-8 0,-2 0 0 16,1 0 6-16,-1-1-6 0,1 0 15 0,-1 0-11 16,2-1-6-16,-4-1 4 0,4 1-2 0,-2-1 10 15,2 2 5-15,-1-2-9 0,0 0-6 0,-3-1 6 16,3 2-1-16,-1-2 9 0,-2 3-1 0,3-2-5 15,-3-1-14-15,2 1 12 0,-3 1 0 0,5 0-4 16,-5 0 19-16,1 2-19 0,1-3 0 16,-1 2 9-16,-1-1-11 0,0-1 6 0,0 1 0 15,0 0-8-15,0-1 4 0,4 0 2 0,-4-1-4 16,0 0 4-16,1 2 0 0,-1-1-8 0,2-1 14 16,0 1-3-16,-1-1-3 0,1 1 8 0,-2-1-1 15,3-1 6-15,-1 2 12 0,-1-1 0 0,2 0-10 16,-1 0-6-16,2 0-13 0,-4-1-6 0,4 1 14 15,-4-1-6-15,1 1 25 0,1-1 12 0,-1 0-6 16,-1 0-10-16,0 0-15 0,0-2-1 0,0 2-5 16,0-1 12-16,0 0-8 0,0-1-10 0,0 0 1 15,0 1 38-15,0-1 0 0,0 3 10 0,0-2-1 16,0 0-40-16,0 1 4 0,0-1-8 0,7 0 2 16,-7 0 6-16,1 1-24 0,3 1 28 15,-3-1 2-15,1 4-10 0,-1 1 25 0,3-1-23 16,-3-1-4-16,-1 1 6 0,3 0-6 0,-1 0 16 15,-1-1-4-15,1-1 0 0,-1 0 6 0,-1 0-26 16,2-1 6-16,0 1 2 0,-1-2-4 0,1 1 10 16,-1 0 2-16,-1 0-2 0,4 1 8 0,-3 1-6 15,1 1 4-15,0-1-4 0,-1 0-12 16,1 1 6-16,-1 0-8 0,2 1-2 0,-1-2 12 16,-1 0-4-16,1-1 0 0,-2 1 10 0,1 0-6 15,1-2-4-15,0 0 4 0,-2-1-6 0,1-1-8 16,-1-2 12-16,0 0-6 0,0-2-2 0,0 1 10 15,3-2-6-15,-3 0 0 0,0-1 10 0,2 1-2 16,-2-1-8-16,2 0 8 0,-2 1-14 0,1-1 0 16,-1-1 4-16,0 0 0 0,0 2 14 0,0-1-2 15,0-1-4-15,0 1-6 0,0 0-4 0,0 1 0 16,0-1 16-16,0 1-4 0,0 1-6 0,0 1 37 16,0 1-7-16,0 2 4 0,0-2 9 0,0 1-43 15,0 1-8-15,0 1 10 0,0-2-4 0,0 1 4 16,0 0 6-16,0 2-8 0,0-1-4 15,0-1 8-15,0 0-2 0,0 1-4 0,0-1 8 16,0-1-14-16,0 0 2 0,0-1 6 0,0 1-4 16,0-1 10-16,0-1-6 0,4 0-6 0,-1-1 4 15,-2 0 2-15,2-2 4 0,-1 2 6 0,-2-1-12 16,1-1-4-16,1 0 4 0,-1 0-2 0,1 1 8 16,-2-1 16-16,2 0 15 0,-1 0-2 0,-1 1 3 15,3-2-14-15,1 0-13 0,-3 0-7 0,3 0-2 16,0 0-4-16,1 0-4 0,-2 0 10 0,0 0 4 15,-1 0-6-15,1 0-3 0,0 0 7 0,-1 0-8 16,1 0 8-16,-1 0 3 0,1 0-11 0,-2 0-1 16,4 0 1-16,-4 0 4 0,2 0 0 0,2 0 5 15,2 0-5-15,-2 0-7 0,-1 0 9 0,4-3 2 16,-2 3-4-16,4 0 11 0,-2-2-17 0,1 2 2 16,-1-3 6-16,0 2-9 0,0 0 14 0,1-1-9 15,-2-1 0-15,-1 2 8 0,5-2-6 16,-5 1 8-16,2-1 0 0,1 0-18 0,1 0 4 15,0-1 3-15,0 0-1 0,0 1 12 0,5-1-1 16,-4 0-16-16,5-1 9 0,-4 1 0 0,2-2 5 16,-1 2 3-16,3 2-10 0,-2-3-2 15,0 1 2-15,-1 0 2 0,-2 0 0 0,2 1 6 16,-4 0-10-16,4 1 4 0,-4 0 6 0,-1-1-12 16,0 1 8-16,1 0 4 0,-2 2-10 0,-1-1 8 15,-2 1 10-15,-1 0-9 0,-2 0 7 0,3 0 3 16,-4 0-15-16,2 0 2 0,0 0 0 0,-2 0-4 15,0 0 4-15,0 0-12 0,0 0 10 0,2 0 2 16,-2 0-2-16,1 0 14 0,-1 0-14 0,2 0-2 16,-2 0 4-16,1 0-2 0,-1 0 2 0,2 0 5 15,-2 0-14-15,2 0 1 0,-1 0 8 0,1 0-2 16,-1 0 8-16,3 0 1 0,-3 0-9 0,2 0 2 16,1 0-4-16,2 0 0 0,-3-4 6 0,0 4-8 15,-1-3 2-15,-1 2 4 0,1 1 2 0,-2-1 0 16,1-1 3-16,-1 2-9 0,0 0-5 0,0-2 7 15,0 2 0-15,0 0 6 0,0 0-3 0,0 0-6 16,0-1 8-16,0 1-3 0,0-1 0 0,0 1 11 16,0-2-9-16,0 2-2 0,0 0 0 15,0 0-6-15,0-1 2 0,-4 0 2 0,4-1 2 16,-4 1 0-16,0 0 0 0,2 0-7 0,-2-1 12 16,0 1-7-16,1 0 2 0,2 1 8 0,-3-3-16 15,0 2 0-15,-1-1-3 0,2 2 7 0,-3-2 7 16,1 0 3-16,-2 1-2 0,3 0-8 0,0 1 0 15,-2-3 2-15,0 1 2 0,0 2 0 0,1-2 1 16,2 0-8-16,-2 1 3 0,1-2-4 0,0 2 6 16,-1-2 2-16,4 3-15 0,-1-3 13 0,-1 2-4 15,0-2 6-15,0 2 11 0,-2-1-11 0,1-1-4 16,-3 2-2-16,2 0 4 0,-1-1 8 0,2 1-4 16,0-1-8-16,0 1 0 0,0 0-7 15,-1-1 11-15,1 1 9 0,0 0-7 0,3 0-4 16,-3 1-5-16,3-2 5 0,-1 2 0 0,2 0 11 15,-1 0-7-15,-1 0-15 0,2 0 9 0,0 0-4 16,0 0 5-16,0 0 8 0,0 0-10 0,0 0-1 16,0 0 0-16,0 0 4 0,0 0 0 15,0 0-3-15,0 0 3 0,0 0-6 0,0 0 8 0,0 0 4 16,0 0-10-16,0 0 8 0,0 4 0 16,3 0-12-16,2-1 14 0,-2-2-4 0,2 1-2 15,3-1 14-15,-4 1-10 0,1 1-6 0,2-1 0 16,-2 1 2-16,1-2 4 0,1 2 4 0,-2 1-1 15,-1 0-5-15,0 0-5 0,1-2 7 0,-2 3-2 16,3-1 0-16,-3 2 9 0,2-2-11 0,0 1 4 16,2-3-2-16,-3 2-2 0,1 0-1 0,1-2 3 15,-3 1-6-15,4-1 0 0,-2 1 8 0,-2-3 4 16,2 3 3-16,-1-2-7 0,1 0 0 0,-4 2-10 16,1-2 6-16,1 0-1 0,-1 2 8 0,-2-2 1 15,0 2 25-15,0-1 7 0,0 0-2 0,0 2 0 16,0 0-25-16,0-2-1 0,0 2-8 0,0 1 5 15,0-2 1-15,0 2 31 0,0 0 11 0,-7 0-5 16,3 0-2-16,-2 1-30 0,2 0-4 16,0-1-7-16,-1 3 1 0,-2-1 1 0,-1 0 0 15,1 0 7-15,0-1-9 0,3 1 3 0,-3-1-7 16,2 0-3-16,1-2 10 0,2 0-3 0,1 0-5 16,1-1 8-16,0-2-3 0,0 1-6 0,0-1 0 15,0 0 1-15,0 0 3 0,0-1 3 0,0 2 1 16,0-2-4-16,0 0-5 0,0 0-1 0,0 0 6 15,0 0 0-15,0 0 8 0,0 0 1 0,0 0-4 16,0 0-3-16,0 0-9 0,0 0 14 0,0-4 6 16,0 1-15-16,0 0-46 0,0 1-59 0,0-1-59 15,0 1-53-15,0-2-50 0,0 2-54 0,0-1-83 16,0-1 22-16</inkml:trace>
  <inkml:trace contextRef="#ctx0" brushRef="#br0" timeOffset="190455.36">28633 11189 470 0,'0'4'1'0,"0"1"17"0,0 0 34 15,-6 0 19-15,6 0 5 0,-6 4-9 0,3-1-19 16,-1 1-6-16,0 2-3 0,0 2 0 0,-1-2-8 16,2 2-18-16,-4 0-5 0,0 1-1 0,-1 1-5 15,3-2-4-15,-5 0 12 0,2-1-5 0,0 0-8 16,1-2 5-16,0-1 3 0,0 1-10 0,-1-3 10 15,3-1 5-15,1 1-8 0,-1-2-4 16,0 0-22-16,2 0-32 0,0-1-33 0,0-1-37 0,0-1 10 16,-1-1-36-16,3-1-1 0,-2 0 33 0</inkml:trace>
  <inkml:trace contextRef="#ctx0" brushRef="#br0" timeOffset="190903.67">28489 11247 225 0,'0'0'-5'0,"0"0"-4"0,0 3-1 16,0 1 25-16,0-2 46 0,0 2 9 0,0 0 1 15,0-1 0-15,0 1-19 0,0 3 12 0,8-2 1 16,-3 3 5-16,4 1-15 0,-1 0-16 0,2 0 3 16,2 3-21-16,0 1-8 0,-3 2 1 0,4-1-3 15,-2 3-7-15,0 0-2 0,-2 1 2 16,-1 0 1-16,0 0-1 0,3-2 0 0,-4 1-4 16,-1-2 7-16,0-1 1 0,0-1 1 0,-2-2-18 15,0-2-46-15,0 0-69 0,-1-2-29 0,-3-2-29 16,1-3-11-16</inkml:trace>
  <inkml:trace contextRef="#ctx0" brushRef="#br0" timeOffset="194006.9">27753 11339 75 0,'0'0'3'16,"0"0"6"-16,0 0 13 0,0 4 1 0,-5-4-7 16,5 3 4-16,0-3-20 0,0 0-12 0,0 0 16 15,0 0-11-15,0 0 2 0,0 3 18 0,0-3-14 16,0 0 1-16,0 3 17 0,0-2-9 0,0 0 1 15,0 0 18-15,0 2 1 0,0-1 7 16,0 0 5-16,0 2-16 0,0-1 0 0,-7 0 4 16,7 2 4-16,0 0-5 0,0 0-15 0,0-3-14 15,0 3 6-15,0-1-3 0,0 2 20 0,0 0 11 16,0 0-1-16,0-1-2 0,0 3-11 0,0 0 3 16,0 1 4-16,0 0 17 0,0 3-6 15,0-3-19-15,0 2-6 0,0 1-8 0,0 1-1 16,0 0 0-16,0 1 4 0,0-2-4 0,0 2-2 0,0-1 14 15,0 1-3-15,0-1-2 0,0 1 0 0,4 1-1 16,-1 1-5-16,-2-1-3 0,3 0 2 0,-4 1 9 16,1-1-3-16,1 1 8 0,0-1 1 0,-1 1-15 15,-1-2 0-15,0 0 0 0,0 1-1 16,0-3 1-16,0 0 8 0,0 0-16 0,0 1 2 16,0-3 6-16,0 1-4 0,0-3 6 0,0 0 7 15,0 0-12-15,0-3-5 0,6 0 6 0,-1 0-6 16,-4-1 3-16,3 0 10 0,-3 2-7 0,2-1-6 15,1-1 14-15,-3 2-8 0,-1-2 4 0,4 3 1 16,-4-3-3-16,3 0-4 0,-3 1-3 0,0-1 5 16,0 0-4-16,0-2 4 0,0 0 6 0,0 0-3 15,0-1-3-15,0 0-2 0,0 0 6 0,0-1 16 16,0 0 6-16,0 0 10 0,0 0-4 16,0 0-23-16,0 0-1 0,0 0-8 0,0 0 2 15,0 0-2-15,0 0 3 0,0 2-1 0,0-2-9 16,0 0 3-16,0 0 36 0,0 1 3 0,4-1 12 15,-4 1-7-15,3-1-49 0,0 1 9 0,1 1-6 16,-3-2 2-16,1 2 15 0,1-2-3 0,0 0-8 16,-3 2 4-16,4-1 11 0,-1 0 5 0,-2 0 5 15,5 1 2-15,-1-1-8 0,0-1-9 0,1 2 2 16,2-2 3-16,1 0 7 0,0 0-1 0,0 0-1 16,0 0-8-16,3 0-8 0,-1 0-8 0,3 0 9 15,-1-5 5-15,1 5-4 0,-3-3 6 0,2 1-14 16,1 0-8-16,-3 0 4 0,1 1 6 0,0 0 6 15,-3 0 6-15,0-1-2 0,3 1-8 16,-4 0 0-16,-2 0-6 0,2-1 4 0,0 2 4 16,-4-3-4-16,1 2 10 0,2 0-12 0,-3-1-6 15,1 1 0-15,-4 0 12 0,3 0-2 0,-3 1 8 16,-1 0-8-16,0 0-8 0,0 0 0 0,0 0-6 16,3 0 16-16,-3 0-8 0,0 0 8 15,2 0 4-15,0 0-2 0,-1 0 2 0,-1 0-10 0,3 0-20 16,-3 0 18-16,4 0-24 0,-4 0 36 15,0 0-4-15,0 0-18 0,0 0 16 0,0 0-21 0,0 0 25 16,0 0-4-16,0 0 4 0,0 0 1 0,0 0-3 16,0 0 0-16,0 0 6 0,0 0-8 15,0 0-2-15,0 0-2 0,0 0 4 0,0 0 6 16,0 0-4-16,0 0 12 0,0 0-8 0,0 0-12 16,0 0 14-16,0 0-12 0,0 0 0 0,0 0 8 15,0 0-8-15,0 0-4 0,0 0 0 0,0 0 0 16,-7 0 6-16,7-4 4 0,0 4 6 0,-5-3-6 15,2 2-10-15,2-1 0 0,-1 1 4 0,0 0 0 16,1 0 10-16,1 0 0 0,-2-2-10 0,1 1 8 16,-1 0-6-16,0 1-2 0,0-1 2 0,2 1 0 15,-2-2-4-15,0 2 4 0,1 1 4 16,-1-1-8-16,1 0 10 0,-3 0-10 0,3-1 0 16,-2 1 6-16,-1 0-14 0,3 1 12 0,-4-3-4 15,3 3-2-15,-2-1 10 0,1 0 0 0,0-1-6 16,1 1 4-16,-1-1-2 0,3 1-8 0,-3 0 4 15,3 0 4-15,-4-1 6 0,4 2 0 0,0-2 2 16,-1 2-12-16,-1-2-8 0,0 1 14 0,2 0-4 16,-3 1 6-16,3 0 2 0,-1 0-14 0,-4 0 6 15,4 0 0-15,1 0 2 0,-2 0 6 0,1 0-8 16,-1 0-4-16,0 0-6 0,1 0 6 0,1 0 8 16,0 0 0-16,-2 0 6 0,2 0-10 0,0 0 2 15,0 0-2-15,0 0 4 0,0 0 12 0,0 0-2 16,0 0 19-16,0 0-5 0,0 0-10 0,0 0-4 15,0 0-10-15,0 0 2 0,0 0 0 0,0 0 12 16,0 0-12-16,0 0 0 0,0 0 4 16,0 0-6-16,0 0 6 0,0 0 0 0,0 0-8 15,0 4-2-15,0-4 2 0,0 0-6 0,0 0 4 16,0 0 4-16,0 0-8 0,0 2 2 0,0-2 6 16,0 3-12-16,0-3 4 0,0 1 4 15,0 0 2-15,0 1 4 0,0-1 2 0,3 2 2 16,1-2-4-16,-1 2-2 0,-2-1-8 0,1 2 0 15,2 0 4-15,-1-2-2 0,-1 3 12 0,1-1-10 16,1-1-10-16,-1 1 12 0,2-1 2 0,-2 0 0 16,2 2 4-16,-1 0-6 0,1 0-4 0,0-1 0 15,-1 1 8-15,1-3-4 0,2 2-4 0,-3 0 14 16,1 0-8-16,0-1-6 0,-1 1 8 0,-2-1-6 16,1 1-2-16,0-1 8 0,1 1 0 0,0 0-8 15,-2-1 2-15,1 1 4 0,-3-1 0 0,1 1 2 16,1-2 6-16,-2 2 0 0,0 0 24 0,0 1 27 15,0 2 1-15,0-2 1 0,0 3-32 0,-8-2-19 16,0 3-8-16,0 1-4 0,0-2 5 0,0 4-5 16,-1-2-3-16,1 1 7 0,2-1-8 0,-3 1-6 15,1-1 16-15,3-2-8 0,-2 0 8 0,2 0 11 16,2-4-21-16,-3 1-23 0,5-1-61 0,-2-3-74 16,-1-1-44-16,3 0-67 0,-1 0-60 15,1-5 16-15</inkml:trace>
  <inkml:trace contextRef="#ctx0" brushRef="#br0" timeOffset="200495.3">2816 15619 315 0,'0'-3'21'0,"0"1"3"0,0 1 8 16,0 0 42-16,0 1-6 0,0 0-8 0,0 0-5 15,0 0-29-15,0 0-16 0,0 6 1 0,0-3 2 16,0-3-16-16,0 4-1 0,0-4 2 0,0 0 4 16,0 3-11-16,0-3 2 0,0 2 10 0,0-2-8 15,0 1 18-15,0 1-8 0,0-1 2 16,0 1 23-16,0 1-3 0,0-1 17 0,0 1 2 16,0-2-11-16,4 4 2 0,1 0-3 0,0 1-2 0,1 2-8 15,2 2 8-15,4 4-13 0,3 2-11 16,2 3 3-16,-1 5-1 0,5 3 9 0,-1 2 3 15,1 4 1-15,4 1-4 0,-1 3 12 0,1 1 12 16,3 0-6-16,-2 0 5 0,4 0-14 0,0 1-15 16,0 1 14-16,2-3-13 0,-1-1 4 0,-1 1-2 15,2 1-10-15,-2 1 0 0,0-3-10 0,-2 1 8 16,1-1-6-16,-1 0 4 0,-4 0 23 0,3-2-15 16,-4-2 6-16,-3-1 0 0,-2-2-16 0,0 3 8 15,-1-4-12-15,-2-1-4 0,-1 0 12 0,-1-1-8 16,-1-1 8-16,-1-4 8 0,-1-3-18 0,2-3 4 15,-2-2 10-15,-2-3-12 0,2-1 6 0,-1-1 14 16,0-1-10-16,2-2 10 0,-1 3 2 16,-2-1-12-16,1 2 4 0,2 1 8 0,-3 2 0 15,3 0 6-15,0 1 13 0,-1 1 4 0,2 0 2 16,-1 1-2-16,-1-1-17 0,2 0-7 0,-2 1-3 16,0 0 18-16,2-1 9 0,-1 1 1 0,2 0 6 15,1 1-16-15,-1-3-1 0,4 1 12 0,-1-4 0 16,3 0 17-16,1-3-9 0,0-5-14 0,3-2-4 15,1 0-9-15,1-9 0 0,3-1 11 0,-2-5-13 16,6-2-9-16,1-2-2 0,3-1-13 0,0 0 4 16,1 0-4-16,1 0-2 0,-2 3-36 0,2 3-49 15,-5 0-48-15,-1 4-68 0,-7 0-28 0,-4 3-29 16,-1 2-21-16,-7-1-27 0,-2 1-39 0,-5 1 72 16</inkml:trace>
  <inkml:trace contextRef="#ctx0" brushRef="#br0" timeOffset="201268.44">2888 15698 343 0,'-5'0'-2'0,"-1"0"7"0,3 0-1 16,3 0 6-16,0-7 18 0,0 2 18 16,9-2 25-16,-1-3 7 0,2-2 0 0,1-1 7 15,3-3 2-15,3-3 11 0,3 0-16 0,2-5-14 16,4 1 2-16,4-4-30 0,5 0 18 0,0-3-6 16,8-2-27-16,3-2 10 0,4-2-13 0,3-2-22 15,2-3-2-15,5 1-2 0,0-3-6 0,2 5 12 16,-1-3 2-16,-4 4-6 0,-2 3 0 0,-4 5-2 15,-2 3 4-15,-8 6 2 0,-4 5 4 0,-6 3-2 16,-4 3-6-16,-5 7 2 0,-3 2 2 16,-6 0-4-16,-2 0 4 0,-2 0 0 0,1 5-4 0,-4-1-2 15,1 0-2-15,2-1 4 0,-1 0 0 0,0-2 10 16,3-1-8-16,-2 0-2 0,3 0 8 16,0-6 0-16,1 1 23 0,0-2-3 0,-1 0-4 15,1-1 0-15,-1 0-20 0,1-3-2 0,-2 2 6 16,2 1 0-16,-2-1 0 0,0 1 7 0,2 0-1 15,-2 1-4-15,1 1 8 0,-1 1 6 0,-1 2-2 16,1-1 8-16,-2 3 2 0,1 0-9 0,-1 1-1 16,-1 0 10-16,0 0-6 0,0 0 1 0,1 5 1 15,-2-1-15-15,3 0 1 0,0 2 13 0,1 1 10 16,5 2 11-16,-2 1 12 0,5 2 3 16,2 3-7-16,4 2-1 0,4 1-4 0,1 6 36 15,5 1 10-15,0 1 26 0,4 4-11 0,0 2-52 0,4 1-22 16,3 3-23-16,-2 3 3 0,3 0 12 15,0 4 10-15,0 3-20 0,-1 1 3 0,-2 4-3 16,2 3-11-16,-2 5 14 0,-3 2-10 0,1 1-9 16,-2 4 7-16,-2-1-2 0,-1 0 3 0,-2 0 8 15,-2-4-4-15,0-1-7 0,-1-3 0 0,-2-3-53 16,-3-5-27-16,-4-5 0 0,-2-5-57 0,-7-3-43 16,2-5-40-16,-5-4-83 0,-3-5 16 0,-2-3-7 15,0-6-17-15,-1-2-39 0,-2-4 14 0</inkml:trace>
  <inkml:trace contextRef="#ctx0" brushRef="#br0" timeOffset="201835.39">4528 17032 455 0,'8'1'41'16,"-2"0"25"-16,3-1 52 0,-1 2 51 0,4-1 5 15,3-1 26-15,1 0-50 0,8-6-23 0,1-2-14 16,7-3-34-16,3-3 21 0,4-5-8 0,4-4-17 16,3-5-2-16,3-4-12 0,3-3-23 0,0-5-12 15,5-1-22-15,3-3-6 0,-2-2-2 0,4 1 4 16,-3 1 2-16,-1 3-6 0,-4 2-11 0,-5 5-54 15,-5 5-17-15,-8 4-2 0,-7 7-15 0,-8 5 0 16,-9 6 14-16,-12 7-25 0,0 0-46 0,-6 6 9 16,-7 3-58-16,-6 1-28 0,-1 3-7 15,-6 2 25-15</inkml:trace>
  <inkml:trace contextRef="#ctx0" brushRef="#br0" timeOffset="202399.51">3856 16997 267 0,'-2'1'40'0,"1"2"7"15,-3-1 12-15,3 1 49 0,1-1-25 16,-2 1 0-16,1-2 7 0,-1-1-35 0,0 3-12 16,1-1 9-16,1-1-15 0,-2-1-7 0,2 0 4 15,0 0-21-15,0 0-2 0,0 0 14 0,0 0 3 16,0 0 22-16,5-6 15 0,0 4-3 0,0-3 0 16,1-3-5-16,3-3-8 0,3-1-9 0,2-4-15 15,3-2-3-15,5-5-10 0,3-3 6 0,4-4 22 16,7-2 10-16,2-5-5 0,5-2-3 0,6-3-21 15,3-3-25-15,5 1 8 0,5-4-18 0,0 3 6 16,1-1 10-16,3 2-6 0,-3 3 6 16,-7 2 4-16,-2 5-6 0,-7 3 0 15,-6 4 6-15,-6 5-12 0,-5 1 2 0,-5 3 6 0,-5 2-8 16,-5 2 6-16,-1 2 6 0,-3 2-19 0,-3 0-27 16,0 0-26-16,0 3-34 0,-3 0-49 0,1 2 7 15,-3 0-37-15,1 0-3 0,-4 0-9 0,0 2-34 16,0 0 36-16</inkml:trace>
  <inkml:trace contextRef="#ctx0" brushRef="#br0" timeOffset="202889.96">3682 16502 336 0,'-8'10'10'16,"0"2"13"-16,0 0 48 0,-3 3 8 0,3-1-15 16,0 0-1-16,0 1-29 0,1-4-7 0,0-2 23 15,4 0-14-15,0-5-19 0,1 0-1 0,-1-2 35 16,3-2 12-16,0 0 27 0,6 0 47 0,1-7-53 16,2 1 5-16,1-3-15 0,3-2-42 0,4-1 31 15,2-3 18-15,3-3-3 0,5-4-5 0,4-4-29 16,4-6-21-16,6-7-13 0,5-8 11 0,6-7 1 15,2-8-13-15,8-7-7 0,7-3 2 0,4-4-4 16,4-1 2-16,1 2 13 0,1 4-15 16,-3 6 2-16,-2 6 0 0,-9 8-4 0,-7 9 4 15,-12 7-4-15,-7 9 2 0,-9 7-7 16,-10 5-22-16,-9 7-68 0,-11 7-12 0,0 0-43 16,-8 9-31-16,-2-1 26 0,-3 3-38 0,-5 0-11 0,-1 0 12 15,0 0-8-15,0 0 33 0</inkml:trace>
  <inkml:trace contextRef="#ctx0" brushRef="#br0" timeOffset="203360.99">3440 16204 392 0,'0'3'33'0,"0"-1"20"0,0 1 10 16,-8-1 19-16,2 2-17 0,3-2-7 15,-1 2-5-15,1 0-9 0,2-2-7 0,-3 1-4 16,3 0 3-16,-1 0-8 0,-1 1-6 0,3 0-5 15,-3-1-7-15,0 2 14 0,0 0-9 0,3 0 1 16,-3 3-1-16,-1-2-4 0,1 2 27 0,-2 0 18 16,2 1 6-16,-2-2-16 0,-2 4-9 0,2-2-25 15,0 0-7-15,0-1 5 0,-1-2-6 0,3 1-4 16,-3-2 2-16,4-2 6 0,-1-1 13 0,3 0 27 16,0-1 7-16,0-1 21 0,8 0-6 0,1-10-13 15,1-2 0-15,7-3-35 0,1-6-18 0,5-4 1 16,4-8-5-16,1-4 4 0,7-6 12 0,2-4-5 15,2-5-11-15,7-5 6 0,0-4-6 0,6-2 4 16,2-3 8-16,4 0-6 0,1 5-6 0,2 1-26 16,-2 5-67-16,0 3-42 0,-1 4-73 15,-3 7-52-15,-4 6-6 0,-10 7-5 0,-6 3 22 16,-8 3 71-16</inkml:trace>
  <inkml:trace contextRef="#ctx0" brushRef="#br0" timeOffset="203844.27">2891 15909 259 0,'-3'5'29'0,"0"1"8"0,1 0-7 0,-2 1 31 16,4 0 0-16,0 1-6 0,0-1 14 0,0 0-24 15,6 0-18-15,-1-1 17 0,1 0 25 0,2-1 15 16,3-2 24-16,0-1 32 0,0-2-33 0,5 0-9 16,4-10-20-16,1-2-19 0,3-6 25 0,4-4 10 15,4-9-12-15,6-8-23 0,6-5-8 0,5-8-17 16,6-3-5-16,7-5-7 0,5-3-19 0,4-2-8 15,5 2-1-15,1-3 2 0,2 5 8 0,0 1 4 16,-6 5-6-16,-2 3-45 0,-6 5-68 0,-8 7-29 16,-10 5-58-16,-9 7-14 0,-11 9 10 15,-11 6-52-15,-16 7 0 0,0 6 31 0</inkml:trace>
  <inkml:trace contextRef="#ctx0" brushRef="#br0" timeOffset="204309.63">2349 15444 427 0,'-3'-3'62'16,"1"3"21"-16,-1 0 29 0,3 0 16 0,-3 0-54 15,3 5-26-15,0-1 20 0,0 0 49 0,0-1 12 16,11 1 33-16,-2 1-6 0,1 2-62 0,3 6-7 16,2 3-35-16,5 6-43 0,3 5-5 0,2 5-6 15,4 5 6-15,1 3 6 0,3 0 4 0,2 0-9 16,3 1 1-16,0-5 0 0,-2 0-2 0,2-4-59 15,0-5-57-15,0-3-101 0,3-3-116 0,-1-4-63 16,-2-4 42-16</inkml:trace>
  <inkml:trace contextRef="#ctx0" brushRef="#br0" timeOffset="204728.33">3948 14114 852 0,'1'-2'0'0,"-1"1"54"16,2-1 77-16,-1 2 44 0,3 0 26 15,3 7-3-15,3 0-67 0,4 3-44 0,5 2-17 16,3 2-62-16,3 3-8 0,4 2 10 0,-2 4-12 16,1 3 17-16,2 2-1 0,2 4-20 0,-3 3-27 15,1 3-87-15,-2 4-62 0,0 5-110 0,1 5-74 16,1 1-2-16</inkml:trace>
  <inkml:trace contextRef="#ctx0" brushRef="#br0" timeOffset="206573.26">3291 17425 178 0,'-8'4'1'0,"1"0"30"0,0 1 15 16,4 0 25-16,-2 0-5 0,2 0-36 0,1 0 2 16,-1 2-2-16,2-2-10 0,-1-1 17 0,-1 3-5 15,2-2 4-15,-2 0 18 0,1 2 3 0,-3-1-15 16,0-1-26-16,2 2 17 0,-2 0-9 0,-1 0 13 15,0 0 2-15,3-1-17 0,-2 0-4 0,2-1-12 16,-1 0 0-16,3 1-3 0,-1-2 5 0,1-1 0 16,-1-1 1-16,-1 0 21 0,3 1 8 0,-3-2-4 15,3 0 0-15,0 1-28 0,-2-2-12 0,2 0 8 16,0 0-4-16,-1 0 2 0,1 1 4 0,0-1-8 16,0 2-6-16,0-1 10 0,0 0-2 0,3 1 4 15,-3-1 6-15,6 0-16 0,-3 0 1 16,-1 1 11-16,-1-2-2 0,3 0 5 0,-1 0 68 15,0 0-9-15,2 0 6 0,4-5 0 0,-3-2-70 16,2 2 4-16,4-1-1 0,0-1 1 0,1-2-6 16,1 1 30-16,4-3-11 0,2-1 9 0,2-2 2 15,2-3-38-15,3 0 12 0,1-4-2 0,-1-2 0 16,5 1 2-16,-1-2-2 0,-1-1-4 0,2 2 0 16,0-1 12-16,-1 0-20 0,-1 2 2 0,0-2 14 15,-1 2-16-15,-2 3 16 0,-2-1 4 0,-3 3-14 16,2 0-2-16,-2 1 4 0,-2 2 0 0,-2 1 6 15,-3 1 8-15,-2 2-18 0,1 0 2 0,-4 2 0 16,-2 0 0-16,-3 3 14 0,0 1-8 16,-1 2-6-16,-4-1 4 0,0 2-1 0,0 1 2 15,0 0 11-15,0 0-16 0,-8 0 0 0,4 0 2 16,-3 0-5-16,2 0 11 0,-1 0 5 0,-2 0-11 16,2 0 2-16,0 0 4 0,-3 0-8 0,2 4-10 15,-1-4-14-15,-2 3-7 0,2 0-7 0,-1-1 17 16,1 0 5-16,0 1 4 0,0-3-3 0,-1 2 9 15,-1 0 4-15,2-1-2 0,-1 0 14 0,1-1-11 16,0 1-1-16,2-1 6 0,0 0-8 0,-1 0 2 16,4 0 6-16,0 0-15 0,1 0 9 0,1 0 6 15,1 0-8-15,0 0 8 0,0 0-15 0,0 0-4 16,0-3 11-16,6-1 0 0,-1 1 14 16,4-1-6-16,-1 1-8 0,3 1-3 0,0 1 3 0,2 1 8 15,1 0 2-15,3 0 9 0,2 7-3 0,-3 1 0 16,1 2-1-16,-2 3 3 0,-1 0 7 15,-1 4 3-15,-2 1-7 0,-3 3 12 0,-2 1 1 16,-6 1-84-16,0 3-66 0,0 0-106 0,-8 1-75 16,-3-1 34-16</inkml:trace>
  <inkml:trace contextRef="#ctx0" brushRef="#br0" timeOffset="208130.94">2159 17644 385 0,'0'0'19'16,"0"-3"47"-16,-6 3 19 0,1 0 16 0,-1 0 4 16,-2 0-30-16,0 0-10 0,0 4-8 0,-4-4-10 15,4 6-5-15,-4-1-6 0,0 0-4 16,1 2-23-16,1 1-1 0,-2 3-6 0,2 1-4 16,1 3 13-16,-2 0-15 0,3 1 4 0,1 1 0 15,1-2-3-15,3 2 3 0,-2-3-2 16,4 0 5-16,1-2 1 0,0-3-6 0,0 0 2 0,9-1 2 15,-3-2-8-15,1-2 10 0,1 0-4 0,3 0-9 16,-2-1 9-16,1-1 2 0,4-2 0 16,0 0 7-16,2 0-11 0,0 0-8 0,1-4 8 15,1-1-1-15,-1 1 7 0,-1 3 7 0,1-2-9 16,0 1-9-16,-2 0 7 0,-1 1 0 0,0 1 0 0,-4 0 5 16,2 0-3-16,-4 0-13 0,-1 0 3 15,-2 0 10-15,-2 0-8 0,1 0 16 0,-2 8-2 16,-2-2-14-16,0 2 62 0,0 4 11 0,0-2 9 15,-6 2-2-15,-1 1-53 0,-1 1-27 0,2-2-2 16,-3 2 6-16,1-3-3 0,-2 1 16 0,-1-1-3 16,2-1 2-16,1-2 2 0,0-1-10 0,-2-1 4 15,4-3 2-15,0 0-8 0,2-1 10 0,-1-2-6 16,2 0-22-16,2 0-35 0,-4 0-51 0,4-5-57 16,-1 0-49-16,-1-3-15 0,3-2-41 0,0-3 57 15</inkml:trace>
  <inkml:trace contextRef="#ctx0" brushRef="#br0" timeOffset="208689.42">2319 17639 406 0,'2'0'16'16,"1"0"44"-16,0 0 13 0,-2 0 26 0,1 0-3 15,1 0-21-15,2 6 0 0,-2 2-17 0,2 0 8 16,1-1-21-16,2 1-22 0,0 3 7 0,0 0-26 16,4 1-2-16,-4 1 13 0,4 1-13 15,0 1 4-15,-1 1-1 0,0-2-5 0,2 1 2 16,-2-1 2-16,0-2 4 0,2-1-1 0,-4-3-1 16,1-1 2-16,1-2-8 0,-2 0 7 0,-1-2 1 15,0 0-12-15,-2-2 6 0,-2 2 2 0,-1 0-4 16,0-1 14-16,-1-1-1 0,-1 0-11 15,-1-1 0-15,0 0 0 0,0 0-6 0,0 0 8 16,0 0-4-16,-8-3 37 0,2-1 2 0,-1 1-14 16,-2 1 24-16,0-3-43 0,-1 0 4 0,-1-1-5 15,-2-2-11-15,-2-2-7 0,2-2 5 0,-4 0 8 16,1-3-12-16,-3 1 16 0,1-1-20 0,1 0 3 16,-1-2 11-16,1 1-18 0,0 0 16 0,1 1 2 15,3 2-13-15,2-1 17 0,0 2-4 0,3 1-2 16,2 2 12-16,3 0-12 0,3 1-4 0,0 1 6 15,0 0 0-15,0 0-5 0,9 0 5 0,-1 1-2 16,0-1-10-16,2 3 26 0,-1-1-5 0,2 2-3 16,0 1 16-16,3 2-20 0,-1 0 5 0,1 6-1 15,-1 2-4-15,1 0 16 0,-1 2 13 0,-2 1 14 16,0-1 3-16,-2 0-17 0,-2 2-23 0,2-3 10 16,-6 0-12-16,2 1 8 0,-5 0-2 0,3-2-14 15,-3 4 6-15,0-3 0 0,0 1 6 16,0-2-4-16,0 0 0 0,0 0-6 0,0-3-8 15,0 0-45-15,0 0-46 0,0 3-57 0,0-2-47 16,0 0-14-16,0-2-30 0,0-2 23 0</inkml:trace>
  <inkml:trace contextRef="#ctx0" brushRef="#br0" timeOffset="209181.44">3026 17922 497 0,'-2'5'48'0,"-1"3"30"0,0 1 19 0,1-5 17 16,2 2-19-16,0 0-22 0,0 0-13 0,0-2-3 15,0-1-4-15,0-3 9 0,0 0-6 0,0 0-20 16,0 0 3-16,0 0 1 0,0-3-1 0,0-1 10 16,0 0-23-16,0-2-16 0,8-1-6 0,0-2-10 15,0-4 2-15,1 3 6 0,1-2 2 0,2 0 4 16,1 2-24-16,0 1-64 0,-2 4-29 0,0 1-64 15,0 3-23-15,-3-1-9 0,0 2-27 16,-3 0 21-16</inkml:trace>
  <inkml:trace contextRef="#ctx0" brushRef="#br0" timeOffset="209873.21">3424 17818 420 0,'0'9'26'0,"0"-4"47"0,0-5 23 16,0 0 29-16,0 0 11 0,0 0-32 0,0 0 17 15,0 0 5-15,0-5-37 0,0 5 4 16,0 0-26-16,0 7-43 0,0-7 7 0,0 6-15 0,0-2 0 15,0 1 0-15,0 0-2 0,0-2 4 0,0-3-12 16,0 4 4-16,0 0-6 0,8 1-8 16,0 3-4-16,-2 2 4 0,2 3 10 0,2-1-8 15,1 2 8-15,0 0 4 0,1-1-10 0,0-2 15 16,0-3-5-16,2-4 0 0,-2-4 6 16,0 0 0-16,1-4 31 0,0-3 17 0,-1-1 31 0,-2-2 28 15,-2-1 7-15,-1-2 24 0,-2 2 8 16,0-1-25-16,-5-1-15 0,0-1-15 0,0 0-34 0,0-1-8 15,-8 1-26-15,-4 3-28 0,0-1-13 0,1 2 9 16,-5 2-2-16,2 3-5 0,-3 1-7 0,2 4-2 16,-3 0 6-16,0 0 1 0,2 0-67 0,-1 9-121 15,4 0-74-15,-1 3-109 0,3-3-31 16,0-1 4-16,2 1-70 0,2-1 86 0</inkml:trace>
  <inkml:trace contextRef="#ctx0" brushRef="#br0" timeOffset="-206532.25">4310 16216 96 0,'0'0'5'0,"-5"5"-7"16,0-5 5-16,2 4 33 0,-3-1-4 0,3-3 25 15,-1 1 15-15,-2-1-40 0,3 0-1 0,1 0-10 16,-3 0-12-16,1 0 20 0,1 0 25 0,1 0 6 15,1 0-14-15,-1 0 5 0,0 0-24 0,2 0-9 16,0 0 13-16,0 0 5 0,0 0-1 16,0 0 11-16,0 0-10 0,0 0-6 0,0 0 4 15,0 0-18-15,5 4 22 0,-2-1-6 0,2 0-12 16,-2 1 5-16,0 3-14 0,2-1-16 0,-2 3 14 16,4 0-1-16,-1 1-7 0,1 4 9 0,0-1-1 15,-1 1-7-15,-1-2 4 0,0 3 1 0,3-3-7 16,-2 0 6-16,-1-2 0 0,1 2-4 0,-1-3 0 15,-2 0 0-15,3-1-4 0,-3 0-2 0,-1-2 2 16,0 0-9-16,-2 0-10 0,0-1-37 0,0-1-34 16,0 1-21-16,0 1-45 0,0-3 28 0,0-1-43 15,-7-2 14-15</inkml:trace>
  <inkml:trace contextRef="#ctx0" brushRef="#br0" timeOffset="-206052.46">4208 16145 150 0,'2'0'41'0,"1"0"14"0,-3-4 0 16,2 1 8-16,-1 3-37 0,-1-4 16 0,2 4 24 15,-1 0-1-15,1 0 29 0,0 0-7 0,-1 0-10 16,1 0 18-16,-2 5-25 0,5 1-8 0,-2 0 13 15,3 1-3-15,-3-1 0 0,4 2-20 0,-1 0-21 16,2-1-2-16,1 3-1 0,-1-3 1 0,0 1-1 16,3-1-18-16,-1-1-1 0,2 0 1 15,2-1 6-15,1 0-2 0,0 1-6 0,2-2 6 16,1 1-10-16,-2-1-4 0,1 1 10 0,-2-3-4 16,2 4 0-16,-4-2 4 0,1 1-12 0,-1 0 0 15,-1-1 4-15,-2 3-4 0,1-1-4 0,-2-1-20 16,-1 1-8-16,-1 1-25 0,-1-1-23 0,0 2-24 15,2-3-28-15,-2 2-21 0,1-1 6 0,-1 1-11 16,-1-2 23-16,-2-1-13 0,0-4 6 0,-1 0 42 16</inkml:trace>
  <inkml:trace contextRef="#ctx0" brushRef="#br0" timeOffset="-205643.17">4273 16287 219 0,'3'2'38'0,"-1"0"-2"16,1-2 46-16,0 0 18 0,2 0-33 0,3 0 17 15,-2 0-31-15,2 0-13 0,0 0 12 0,1 0-15 16,-1 0-13-16,2-8-4 0,1 2-22 16,0-5 2-16,2 1-2 0,-1-1-1 0,3-3 4 0,-1-1 1 15,0 1-55-15,3-2-67 0,-4 0-73 16,-2 1-20-16</inkml:trace>
  <inkml:trace contextRef="#ctx0" brushRef="#br0" timeOffset="-203716.89">3494 17408 157 0,'0'3'30'16,"4"-2"41"-16,-4 1-10 0,2-1 8 0,-1 0 0 15,1-1-12-15,0 0 21 0,-1 0 11 0,1 0-28 16,-2 0-13-16,0 0 4 0,0 0-8 0,0 0 12 16,0 0-2-16,0 0-13 0,0 0-3 0,-5 0-14 15,5 0-14-15,-5 0 7 0,4 0-2 0,-2 0 4 16,1 0 22-16,1 0 9 0,-1 0-2 0,2 0-11 15,-1 0-8-15,-1 0-27 0,0 0 14 0,-1 0 0 16,0 0-8-16,1 0 7 0,-1 0-18 0,0 0 3 16,-3 0-26-16,3 0 6 0,-2 0 20 15,0-2-11-15,0-1 26 0,-1 0-9 0,1-1-16 16,-4 2 12-16,2-2-4 0,1-2 0 0,-2-1 2 16,-1-1-2-16,-1 1-2 0,-1-2 4 0,-3-1 12 15,3 0-12-15,-5-2 8 0,2 0 8 16,-2 0-18-16,0 0 18 0,1 0-7 0,0 1-19 0,0 0 6 15,2 1 4-15,-1 3-7 0,2 0 17 0,3 0-12 16,-2 2-10-16,3 0 14 0,0 2 5 0,2-1-7 16,-2 1 14-16,0 0-12 0,3 1-16 0,0 0 18 15,0 1-4-15,4 0 2 0,-2 0 4 0,-2-1-2 16,4 2-19-16,1 0 15 0,-2 0 0 16,1 0 0-16,-1 0 8 0,2 0-3 0,-2 0-11 0,2 0 6 15,0 0 6-15,0 0-15 0,-3 0 9 16,3 0-4-16,0 0-4 0,-1 0 15 0,-1 0-3 15,2 0-4-15,0 0 8 0,-2 0-19 0,2 0 9 16,0 0 9-16,0 0-3 0,0 0 6 0,0 0-8 16,0 0-14-16,0 0 6 0,0 0-1 15,0 0 5-15,0 0 8 0,0 0-3 0,-3 0-11 0,3 0 10 16,0 0 0-16,0 0-5 16,0 0 22-16,0 0-17 0,0 0-6 0,0 0 4 0,0 0-11 15,0 0 11-15,0 0 9 0,0 0-13 0,0 0 6 16,0 0-4-16,0 0-13 0,0 0 17 0,0 0-4 15,0 0-6-15,0 0 10 0,0 0-2 0,5 0 6 16,-2 0 4-16,2 0-12 0,0 0 4 0,-2 0-6 16,3 0 4-16,-1 0 13 0,1-5-3 0,-1 1-16 15,5-1-12-15,-1 0 18 0,-1-2-17 0,3 0 17 16,0 0 5-16,2-1-14 0,-1-2 15 0,2 0-12 16,2-2 8-16,-3-2-2 0,0 2-6 0,4-3 14 15,-3 1-10-15,2-2 2 0,3 0 4 0,-5 2 2 16,3 0-8-16,-4 1 4 0,-2 1 2 0,3 2-18 15,-4 1 20-15,-2 1-8 0,0 2-4 0,-2 0 14 16,-3 4-2-16,0 0-10 0,-1 1 2 16,1 0 6-16,-3 1-8 0,0 0 8 0,0 0 4 15,0 0-10-15,0 0-4 0,0 0 10 0,0 0-8 16,0 0 11-16,0 0-1 0,0 0-10 0,0 0 8 16,0 0-7-16,0-5 3 0,0 2 6 0,0 0-8 15,0 0-4-15,0 1 10 0,0-2-8 0,0 1 6 16,0 1 9-16,0 0-11 0,0-2-8 0,0 2 6 15,0-1-9-15,0 2 7 0,-5-2 4 0,5 1-12 16,-3 0 4-16,0 1 10 0,0-1-6 0,0 2 20 16,1-1 2-16,-2 1-14 0,1 0 9 0,-1-1-13 15,3 1-5-15,-1-1 5 0,0-1 5 0,1 2-5 16,1-2 0-16,-2 2 2 0,2 0-10 16,0-3 0-16,-1 3 6 0,-1 0-7 0,-1 0 1 15,1 0 6-15,-1 0-12 0,0 0 4 0,-2 0 10 16,2 0-4-16,-2 0 10 0,4 0 2 0,-4 0-16 15,3 0-2-15,-2 0 3 0,0 0 3 0,0 0 6 16,1 0 9-16,0 0-7 0,1 0-10 0,-3 0 8 16,2 0-4-16,0 0-9 0,-2 0 9 0,3 0-2 15,-4 0-2-15,3 0 16 0,0 0-3 0,1 0-5 16,-1 0 4-16,0 0-2 0,3 0-11 16,-2 0 3-16,1 0-4 0,1 0 0 0,0 0 2 15,0 0 8-15,0 0-10 0,0 0 14 0,0 0-4 16,0 0-6-16,0 0 14 0,5 0-14 0,-1 0 2 15,1 0 6-15,0 0-6 0,2 0 8 0,0 0 2 16,1 0-10-16,0 0 4 0,4 0-8 0,-4 0 16 16,4 0 3-16,0 0-1 0,-1 0-2 0,0 5-8 15,0-1 0-15,1-1 6 0,0 0 4 0,-4 2-10 16,2 0 5-16,-1 0-9 0,-1-1-6 0,-2 1 16 16,-1 2-4-16,0-1 2 0,-2 0 8 0,1 2-14 15,-2 0-26-15,-2 0-38 0,0 2-46 0,0-1-75 16,0 0-62-16,-6 2-49 0</inkml:trace>
  <inkml:trace contextRef="#ctx0" brushRef="#br0" timeOffset="-202268.33">3910 15944 371 0,'-2'0'3'0,"0"0"18"0,2 0 43 15,-3 6 11-15,3-3 14 0,0 1 18 0,0-4-19 16,0 3 1-16,0-1 2 0,0-2-2 0,0 0 2 16,0 0-2-16,0 0-22 0,0 0-10 15,0 0-28-15,0 0 7 0,0 0 15 0,0 0-9 0,0 0 2 16,5 0 2-16,-2 0-18 0,2 0-1 0,0 4 3 16,-2 3-18-16,3-1 7 0,0 2-13 0,-1 0-8 15,3 1 4-15,-1-2-6 0,0 4 6 16,0-2 4-16,-1 0-4 0,2 1-2 0,0-2-2 15,-4 0 2-15,3 1-2 0,1-1 10 0,-2-2-8 16,2 0-4-16,0 0 6 0,-3-1-8 0,0-1-49 16,1-2-25-16,0 2-39 0,-3 0-56 0,0 1 6 15,1-1-38-15,-3-1-25 0,1-1-8 0,-2 0 23 16</inkml:trace>
  <inkml:trace contextRef="#ctx0" brushRef="#br0" timeOffset="-201536.8">3873 15887 137 0,'0'-5'25'15,"0"1"25"-15,0 1 15 0,0 1-8 0,0-2-19 16,0 0-13-16,5 0 10 0,1-2 27 16,-1-1 4-16,0 0-18 0,2-1-19 0,-2 2-20 15,2-2-8-15,1 1 14 0,-1 2-17 0,1 1-3 16,-1 2 1-16,1 2-7 0,1 0 17 0,-3 0 14 15,1 7-2-15,-1 1-5 0,-1 1 3 0,-2 0-7 16,3 2-3-16,-3 2 8 0,1-2-12 0,-3 1-2 16,1-1-3-16,-2 1 4 0,0-2 5 0,0 1 1 15,0-2-5-15,3 0-2 0,-3-1 0 0,0-1 0 16,0 0 9-16,0-3-9 0,0 0-5 0,0 0 1 16,0-2 0-16,0-2 1 0,0 0 14 0,0 0-2 15,0 0 7-15,0 0 15 0,2 0-11 0,-1 0 12 16,1 0-3-16,1-5-14 0,0 0 8 0,2 1-5 15,-2-3-3-15,2 0 4 0,-1 0 11 0,3-1-17 16,1 1-1-16,1-2 10 0,-1 1-10 16,2 0 12-16,-1 1 9 0,2-3-7 0,0 4 3 0,2 0 4 15,-2-3-4-15,1 4 8 0,-2 0-12 0,1 2-6 16,0 0 3-16,-1 2 9 0,-2 0 6 16,-2 1 1-16,0 0 7 0,0 0-9 0,-1 7 8 15,-5-1 20-15,2 3-3 0,-2-1-22 0,0 4-5 16,0-2-26-16,-7 1-16 0,1 1 21 0,0-1-15 15,-4 2-2-15,2-3 10 0,-1 2-16 0,1-2 10 16,-1 0 1-16,1 0-49 0,-3-1-29 16,3-3-72-16,0 5-69 0,0-4-23 0,-1 1-68 15,1-4 10-15</inkml:trace>
  <inkml:trace contextRef="#ctx0" brushRef="#br0" timeOffset="-199820.67">5794 15812 399 0,'0'0'5'0,"0"4"34"0,0-1 21 16,5-1 31-16,3 1 29 0,-4-2-10 15,3 1 1-15,-4 0 24 0,2-2-18 0,-5 2 10 0,0-2 30 16,0 1-29-16,0 0-10 0,0 2-14 16,0 0-26-16,0 3-16 0,0 3 16 0,0 2-2 15,0 2 20-15,0 3-14 0,5 2-13 0,-2 1-22 16,4 1-44-16,-2-1 1 0,0 2-2 0,0-3 13 15,0 0-10-15,4-1 1 0,-1-2-6 0,2-1-2 16,-1-4 9-16,2-2 6 0,0-2 11 0,0-3-6 16,0-3-5-16,1 0-4 0,-2-12-12 0,0 0 10 15,-2-1 13-15,3-2 9 0,-5-1 13 0,-3-1-8 16,1 2-5-16,-4-1-11 0,0 2-11 0,-9 1 0 16,-3 1-5-16,-1 1-4 0,-4 2-3 0,-1 0 3 15,-4 2-5-15,-1 2 4 0,0 0-14 16,0 3-100-16,-1 0-57 0,-1 2-63 0,1 0-65 0,3 0-9 15,-2 0-46-15,2 0-52 0,5 0 55 16</inkml:trace>
  <inkml:trace contextRef="#ctx0" brushRef="#br0" timeOffset="-199420.45">5119 15461 677 0,'2'2'31'0,"1"1"50"0,0 1 24 16,2-1 67-16,-1 0-34 0,1-1-20 0,2-1-19 15,2 0-44-15,2-1 24 0,2 3-6 0,-1 2-3 16,3 2-23-16,0 4-17 0,1 2-28 0,0 2 4 15,-3 4 2-15,4-2-12 0,-4 3 13 0,1-1-34 16,-3 0-57-16,0-4-78 0,2-1-78 0,-4-1-85 16,-1-2-16-16,0-3 55 0</inkml:trace>
  <inkml:trace contextRef="#ctx0" brushRef="#br0" timeOffset="-198776.25">4945 15021 462 0,'6'-5'44'0,"-1"-3"17"16,0 2 31-16,2 0 25 0,0 0-22 0,1 0-9 15,2 3-21-15,-1-1-25 0,5 2-21 0,-2 2 3 16,3 0 15-16,-2 0 11 0,4 7 7 0,-4-2-4 16,1 4-22-16,-3 2-6 0,-1-2-8 0,1 5-9 15,-5-1-2-15,2 1 2 0,-3 0 16 0,-2-1-3 16,0-1 15-16,2 0 5 0,-4-1-5 0,2-2 26 16,1 0 0-16,-1 1-7 0,-3 0-10 0,3 1-11 15,0 0-18-15,-1-2-1 0,1 1 1 0,0-2-2 16,3-2 9-16,-3 1 2 0,2-4-7 15,-2-1-1-15,2-2-9 0,0 0-6 0,3-9-2 16,-2 0-2-16,2-2-17 0,-1-3-22 16,2-4-54-16,-3 1-52 0,2 1-55 0,0 1-50 15,-3-1-31-15,1 1-18 0,-1-2 51 0</inkml:trace>
  <inkml:trace contextRef="#ctx0" brushRef="#br0" timeOffset="-198287.9">4766 14655 526 0,'0'0'23'0,"0"0"4"16,-1 0 23-16,1-4 1 0,0 1-28 15,0 1 16-15,0-1-23 0,0 1 4 0,0-2 8 16,0 0-10-16,0 0-7 0,6 0 6 0,-3 0-6 15,2-1-4-15,0 1 12 0,1 1-5 0,-1-1 1 16,1-1-7-16,1 3-8 0,-1-2-7 0,3 0 7 16,-2 2 14-16,1 1 9 0,-2 1 20 0,3 0-13 15,-2 0-8-15,-1 8-3 0,1 2-13 0,-1 0 15 16,0 0 13-16,0 2 18 0,-1-1 5 0,0 2 3 16,0-1-21-16,0-3-18 0,2-1-9 0,-2-1-6 15,1-3 17-15,1 2-3 0,-1-4 6 0,2 1 7 16,-3-2 7-16,1 2 18 0,-3-1-10 0,1 1-12 15,-3 2-15-15,-1 2-15 0,0 1 0 16,0 1-6-16,0 3-52 0,-8 1-28 0,0 1-77 16,0 2-79-16,-1-1-50 0,1 1-60 0</inkml:trace>
  <inkml:trace contextRef="#ctx0" brushRef="#br0" timeOffset="-192963.32">2860 17076 191 0,'0'-3'34'15,"0"3"22"-15,0-3 10 0,0 3 8 16,3-3-24-16,2 3 14 0,-5 0 2 0,0 0-4 16,3 0-17-16,-3 0-29 0,0 0-3 0,0 0-10 15,0 0 19-15,0 0-7 0,0 0 20 0,0 0 34 16,0 0 0-16,0 0 13 0,0 3-26 0,6 0-18 15,2 1 14-15,0 1 4 0,2 0 1 0,2 1 6 16,-1 0-24-16,6 3-24 0,-2 2-13 0,4 0-12 16,-2 1-3-16,5 1 11 0,-1 1 2 0,-2-1-2 15,1 0 10-15,1 0-2 0,-4-1 2 0,0-1 4 16,-2-2-10-16,-1 0-10 0,-1-2 10 0,-2-1-2 16,0-2 2-16,-3-1-4 0,0-1-51 15,1 1-23-15,-4-2-50 0,0 0-38 0,-1-1-17 16,1 0-3-16,-3 0-14 0,0-5 16 0</inkml:trace>
  <inkml:trace contextRef="#ctx0" brushRef="#br0" timeOffset="-192060.54">2856 17017 178 0,'0'0'-2'0,"0"0"13"0,0 0 38 15,7 0 20-15,-7 0-3 0,0 0-3 16,3 0-30-16,-3 0-6 0,0 0 28 0,0 0-5 16,0 0-3-16,0 0-2 0,0 0-26 0,0 0-1 15,0 0 2-15,-5 0-7 0,5 0-4 0,0 0 9 16,0 0-9-16,0 0-9 0,0 0 9 0,0 0-7 15,0 0 7-15,0 0 21 0,0 0 7 0,0 0-15 16,0 0 6-16,0 0-17 0,0 0 2 0,0 0 9 16,0 0 7-16,0 0 1 0,2 0-2 0,1 0 5 15,0 0-20-15,-1 0 7 0,3 0-8 0,-2-6 1 16,4 1 4-16,-2-1 3 0,3 1-1 0,-1-4 4 16,3 2 4-16,0-3-13 0,0-1-1 0,2 1-3 15,-2-3-2-15,5-2 4 0,-2 0-1 16,3-2-11-16,0 1-5 0,1-4 1 0,1 1 5 15,0-2-1-15,2-1 6 0,0 2 0 0,-1-1-14 16,0 1 16-16,2 1 2 0,-1 2-8 0,-2 0 1 16,-1 3-3-16,-1 1 2 0,-2 4-5 0,-3 0 7 15,-1 2-1-15,-3 1-8 0,-2 1 6 0,0 3 3 16,-2 0-11-16,-3 1 3 0,3 1 2 0,-3 0 2 16,2 0-4-16,0 0 12 0,-1 0-8 0,1 0-10 15,1-3 20-15,1 3-12 0,-2-5 6 0,-1 3-2 16,3-1-10-16,-1 2-4 0,-3-2 6 0,0 1 14 15,0 1-10-15,0 0 12 0,0 1-10 16,0 0-20-16,0 0 9 0,-5 0-9 0,0 0 3 16,-2 0 5-16,0 4-11 0,1 1-17 0,-2-1 2 15,2-1-1-15,0-1 11 0,1-1 22 0,-2 1-7 16,1-2 3-16,1 1-5 0,-1-1 8 0,1 0 1 16,-1 0 0-16,1 2 12 0,0-2-23 0,-2 0 13 15,0 0 3-15,1 0-5 0,-1 0 13 0,3 0-3 16,-4 0-6-16,3 0 6 0,-1 0-4 0,1 0-2 15,2 0 8-15,-2 3-3 0,1-3-6 16,0 0-1-16,1 4 8 0,3-2-8 0,-3-2 10 16,3 0-4-16,0 0-4 0,0 0 4 0,0 0 9 15,0 0 6-15,0 0-4 0,6 0 10 0,0-5 11 16,1 1 19-16,-1 2 21 0,4 1-9 0,2-3-20 16,1 0-25-16,4 2-20 0,-1-1 0 0,3 2 6 15,-1-2 0-15,2 1 7 0,0 2 9 0,-2 0-6 16,-1 6 8-16,-2 0-26 0,0 1 4 0,-2 3 2 15,-2 0-34-15,-5 2-63 0,-2 2-74 0,-4 1-88 16,0 2-59-16,0 0 49 0</inkml:trace>
  <inkml:trace contextRef="#ctx0" brushRef="#br0" timeOffset="-190684.11">2623 16711 427 0,'-7'0'12'0,"-1"0"45"16,1 0 22-16,0 4 27 0,1 0 1 0,3-4-20 15,-1 0-5-15,1 3-5 0,3-3-14 0,0 0 37 16,0 2 7-16,0 1-11 0,0-3 11 0,0 2-37 16,5 3 2-16,1 2 1 0,1 0-1 0,2 3-21 15,2 2-20-15,2 0-12 0,1 4-11 0,2 0 5 16,1 3-5-16,1-2 2 0,1 1 0 0,-1-2-5 16,-1 1-12-16,0-1 7 0,-3-3 0 0,3 0-2 15,-4-2 15-15,1-2-13 0,-4-1-6 0,1-1-13 16,1-2-69-16,-2-2-22 0,0 2-26 0,0-3-50 15,-2 0 21-15,-1-2-29 0,-2 2-37 0,-2-2 9 16,-3 0 3-16,0 0 36 0</inkml:trace>
  <inkml:trace contextRef="#ctx0" brushRef="#br0" timeOffset="-190151.2">2496 16670 385 0,'-3'0'12'0,"-2"0"27"16,2 0 35-16,-2 5 19 0,1-1 12 0,-1 0-12 15,3-1-21-15,-1-1-2 0,1-2-17 0,2 0-14 16,0 0 5-16,0 0 0 0,0 0 42 0,0 0 11 16,5 0-14-16,2-5-10 0,2-2-45 0,2-3-8 15,0-4 3-15,5-1 7 0,0-4 16 0,6-3 4 16,2-1-3-16,1-5-15 0,3-3-21 16,1 2-13-16,1 0 2 0,-3 0 2 0,-2 2-2 15,-1 1 6-15,-2 2-4 0,-5 4-4 0,1 3 6 16,-5 4 6-16,-3 2-4 0,-2 3 2 0,0 1 0 0,-1 0-1 15,0 2-10-15,-4-1 2 0,2 0 1 16,-2-1-7-16,4 0 12 0,-4-1 3 0,2-2-8 16,2-1 0-16,-2 2-11 0,2-2 11 0,1 2 4 15,-1 3-4-15,-2-1 11 0,0 1-18 0,1 3 3 16,-1 1 17-16,-2 1 7 0,1 1 9 0,0 0 6 16,-2 0-3-16,1 8-16 0,0-1-1 0,-1 0-5 15,-1 0 0-15,-1 1 5 0,0-1-7 0,0 0-3 16,0 2-12-16,0-1 7 0,-5 0 0 0,-1-1 2 15,2-2 7-15,-3 2-19 0,2-2-9 16,2 0-23-16,-3-1-20 0,1-1-38 0,-3-3-12 16,2 0-4-16,1 0-57 0,0 0 11 0,2 0-46 15,-2 4-43-15,1-4 21 0,-1 4 0 0</inkml:trace>
  <inkml:trace contextRef="#ctx0" brushRef="#br0" timeOffset="-189606.53">3593 15333 554 0,'2'0'29'0,"-1"0"27"0,-1 6 50 16,0 0 31-16,0 4-22 0,0-3 13 0,0 0-23 15,0 1-18-15,-6-2 19 0,2-1-5 0,-1 1-5 16,2 1 2-16,-2 1-4 0,0 3-16 0,0 2-3 15,2 3-10-15,-3 3-2 0,3 2-8 0,0 2-14 16,1-2-7-16,2 1 31 0,0-2-59 16,5-1 42-16,4-2 0 0,-1-3-50 0,2-3 45 15,2-4-43-15,-1-2 2 0,4-5-41 0,0 0-41 16,1-9-58-16,0-1-49 0,-2-5-29 0,2-2-46 16,0 1-29-16,-2-2-47 0,-1-4-15 0</inkml:trace>
  <inkml:trace contextRef="#ctx0" brushRef="#br0" timeOffset="-187083.16">1188 16792 178 0,'0'-2'10'0,"-7"2"-3"0,7-3 6 0,-5 3 7 15,2-1-4-15,3 0 6 0,0-3 0 0,0 0 3 16,0-1 5-16,0-3 8 0,0 0-5 0,6-3-10 16,-3-1-14-16,3-1 5 0,-1 1 15 0,0-1 3 15,0 1 14-15,3 0-16 0,-1 3-17 0,0 1-8 16,1 1 2-16,-2 0 13 0,1 4 6 0,0 3 25 16,0 0 0-16,-3 0-15 0,3 8-3 0,-2-1-13 15,-1 2-12-15,2 0-6 0,-1 1 9 0,3 0-4 16,-1 1-7-16,2 0 6 0,0 1 0 15,1 2-4-15,2-2 18 0,1-1 4 0,1 0-1 0,1-2 16 16,0-3 2-16,3 1-1 0,1-2 23 16,0-2 8-16,1-1-5 0,1-2 22 0,1 0-22 0,0 0-21 15,-1 2 13-15,-5-1 26 0,-4 0 4 16,-2 2 3-16,-2-1-11 0,-7 4-55 0,-1-1-16 16,0 4-7-16,-6 0 0 0,-2 2 4 0,1 3 0 15,-3 1-12-15,2 2-80 0,1 0-54 0,1-1-76 16,-2 1-86-16,2-1-65 0,1-3 18 0</inkml:trace>
  <inkml:trace contextRef="#ctx0" brushRef="#br0" timeOffset="-174195.17">16608 10022 1092 0,'-15'27'-97'0,"0"-3"-64"0,-2-3-69 15,0-3 3-15,4-6 96 0,4-3 60 16,4 0 71-16,5-2-2 0,8-1-4 0,2-1 13 15,4-3-11-15,0-2-31 0,2 0-5 0</inkml:trace>
  <inkml:trace contextRef="#ctx0" brushRef="#br0" timeOffset="-168348.9">23805 3428 455 0,'0'0'32'0,"0"0"27"16,0 0 31-16,0 0 32 0,-4 4-12 0,1-4-12 15,3 0-21-15,0 0-30 0,0 0-26 16,0 0-8-16,0 0 37 0,0 0 24 0,0 6-7 15,0 0 35-15,3 3-43 0,1 1-24 0,-1 1 7 16,-3 2-42-16,1 1-2 0,-1 2 0 0,0 1 2 16,0-1-2-16,0 2 6 0,-4 1-10 0,4-1 0 15,-7 0 8-15,2 1 2 0,-1 1 4 0,2-2 0 16,-1-3-8-16,2 2-6 0,-2-4 0 0,-2 0 4 16,3-2 6-16,-1 0-32 0,0-3-58 0,2 0-53 15,-3-2-74-15,1-1-43 0,2-3-4 0,-3 0 13 16</inkml:trace>
  <inkml:trace contextRef="#ctx0" brushRef="#br0" timeOffset="-168077.42">23748 3492 308 0,'3'-10'29'0,"0"1"19"0,2 0 51 16,2 1 28-16,2-1-19 0,-1 0 0 0,2 0-42 16,3 1-31-16,0 1-14 0,1 0 1 15,0-1 12-15,0 1 6 0,2 1 3 0,0 0-18 16,-3-1-29-16,2 2 2 0,-3 0 2 0,-1 2-4 16,0 1 14-16,-3 1-12 0,-2 1-4 0,2 0 16 15,-5 0-1-15,0 6 4 0,0 2 4 0,-3 1-13 16,0-1-36-16,0-1-49 0,0 3-31 0,0-3-74 15,0 1-23-15,0-2 2 0</inkml:trace>
  <inkml:trace contextRef="#ctx0" brushRef="#br0" timeOffset="-167847.6">23786 3657 434 0,'0'5'0'0,"0"-1"28"0,0 1 38 16,0-1 4-16,0 1 12 0,0-1-7 0,7 1-39 15,0-2-1-15,-2 0-11 0,-1 0-16 0,3-2 1 16,0-1 4-16,3 0-4 0,0 0-3 0,4 0 5 16,-2-6-9-16,1 1 2 0,4-2 1 0,-1 1-31 15,-2 0-45-15,1 0-40 0,1 0-81 16,-2-2-14-16</inkml:trace>
  <inkml:trace contextRef="#ctx0" brushRef="#br0" timeOffset="-166877.4">24168 3507 441 0,'0'-2'51'0,"3"1"27"16,1 0 36-16,-4 1 41 0,0 0-33 16,0 0-17-16,0 5 7 0,-5 0-21 0,5-2-18 15,0-3 1-15,0 0-26 0,0 0-15 0,0 5-5 16,0-2-6-16,0 3-18 0,-8-1-4 0,0 2 8 16,2 2-4-16,-1 4 2 0,1 0-14 0,3 1 2 15,-3 0 4-15,3 1-2 0,-1-1 10 0,3 0 4 16,1 0-8-16,0-3 2 0,0-1 2 0,0-2-6 15,0-1 0-15,6 0 2 0,-1-3 4 0,1-1-8 16,0-3 6-16,2 0-14 0,5 0-2 0,-4 0-4 16,4-5-12-16,1-2-3 0,-1 0-13 0,3-1 8 15,-2-3 17-15,2 0 9 0,-2 0 14 0,0-2-10 16,0-1 2-16,-2 2 6 0,0-1-6 0,-2 2 10 16,-2 1-10-16,-1 1-4 0,0 1 6 15,-4 3 8-15,2-1-4 0,-4 3 12 0,-1 0-6 16,0 0 19-16,0 2 13 0,0 1-7 0,0 0-3 15,0 0-24-15,0 6-14 0,-4-2 0 0,-1 2 12 16,1 2-6-16,0 0 6 0,1 2-4 0,-2 0-6 16,4 2 6-16,-4 0 8 0,1 2-8 0,3-2 8 15,1 0-10-15,0-1 4 0,0-2 8 16,0 1-8-16,0-3 6 0,6-1-14 0,2-1 2 16,-2-2 4-16,1-3-2 0,1 0 10 0,-2 0-6 15,6-7-6-15,-2 0 6 0,0-1-6 0,2-2 6 0,1-1-4 16,-2 0-4-16,5-2 4 0,-3-1 2 15,-1 0 4-15,1-1 4 0,-2-1-14 0,0 1-2 0,-1-2 4 16,-1 0-2-16,-1 0 8 0,-2 1 4 16,-1 0-4-16,-2-2-12 0,0 1 6 0,-1 0-1 15,1 2 1-15,-3 0 10 0,0 1-5 0,0 1-5 16,0 2 14-16,0 0 20 0,0 5 16 0,0 1 33 16,0 2-10-16,-5 0-22 0,1 3-15 0,0 0-24 15,3 0-8-15,-1 6 4 0,-1-1-4 0,0 0-6 16,1 3 6-16,-1 1 4 0,0 2 7 0,-2 2-3 15,1 3 1-15,0 0-9 0,-1 3 0 16,2 2 6-16,-2-2-4 0,1 2-2 0,2-2-2 16,-1 0 2-16,3-1 2 0,0-2-4 0,0-2 4 15,0 0-2-15,8-3-4 0,-2 0 8 0,-1-1-4 16,2-3-2-16,-3-3 8 0,2 0-2 0,1-4-4 16,1 0 2-16,-2 0-6 0,3-4 10 0,3-2 3 15,-3-2-14-15,4 0 3 0,-2-2-6 0,-2 1 6 16,2-2 10-16,0 1-2 0,-3-3-6 0,3-1-8 15,-3 0 0-15,0-2 6 0,3-2 0 0,-5-2 2 16,1-3-2-16,-1-1-7 0,2 0 9 0,0 1-4 16,-2-3 6-16,1 3 4 0,-1 1-12 0,2 3 23 15,-4 2 18-15,0 2 11 0,1 4 30 0,-4 4-14 16,1 1-11-16,-1 4 0 0,1 0-14 0,-2 2-1 16,0 0-1-16,0 0-9 0,0 10 17 15,0-3-3-15,0 4-10 0,0 1-3 0,-6 3-21 0,2 4-10 16,-1 2-3-16,2 2 9 0,-3 2 32 15,3 2 14-15,-2 0 12 0,4-1-11 0,-2 1-35 16,1-3-5-16,0 2-14 0,2-3 5 0,0-2 0 16,0 0 3-16,7-1 8 0,-1-2 0 0,2 1-84 15,-2-2-50-15,1-3-80 0,1-2-64 0,-2-2 37 16,1-5-33-16,2-1-10 0,-1-4-30 16,2 0-34-16,2-6 50 0</inkml:trace>
  <inkml:trace contextRef="#ctx0" brushRef="#br0" timeOffset="-166344.93">25009 3414 434 0,'-4'0'32'16,"0"6"34"-16,3-6 7 0,-2 5 12 0,-1 2-33 15,2-2-30-15,2-1 0 0,0-1-18 0,0 0 7 16,0-1 5-16,0-1 12 0,0 1 24 0,0-2 13 16,0 0-3-16,0 0-21 0,6 0-5 0,-3 0-28 15,2 0-6-15,-1-5 17 0,0 1-17 16,0 2 9-16,4-1 1 0,-3-1-24 0,1 0 14 16,1 0-2-16,-1 1-2 0,3 0 6 0,-1-2-6 15,2 0-7-15,1 1-66 0,0-2-44 0,-1 1-61 16,0-1-53-16,2 0 22 0</inkml:trace>
  <inkml:trace contextRef="#ctx0" brushRef="#br0" timeOffset="-165861.96">25035 3550 343 0,'-4'0'28'15,"1"3"3"-15,2-1 8 0,-4 0 43 0,2 0-12 16,1 1-6-16,-1-1 14 0,2 0-43 0,-1 0-4 16,0 0 17-16,2-1-5 0,0-1 16 15,0 0-5-15,0 0-3 0,0 0-8 0,0 0-20 0,0 0 13 16,0 0 13-16,0 0 13 0,0 0 3 15,4 0 10-15,-3 0-14 0,2 0-26 0,1 0 1 16,0 0-28-16,-2 0-16 0,1 0 8 0,2-4-2 16,-2 1 0-16,3-1 8 0,1 1-4 0,2-3 2 15,-1 2 0-15,2-1-6 0,0-1 10 0,5 0 0 16,-6 0-14-16,5 0 4 0,-2 0-84 16,1-1-42-16,-3 2-82 0,5 0-62 0,-5-1-25 15,0-1 29-15</inkml:trace>
  <inkml:trace contextRef="#ctx0" brushRef="#br0" timeOffset="-161264.55">25566 3213 109 0,'0'0'-4'15,"0"0"9"-15,0 0 6 0,0 0 1 0,0 0 6 16,0 0-2-16,0 0-15 0,0 0 3 0,0 0 4 15,0 0-8-15,0 0 14 0,0 1 15 0,0-1 6 16,0 3 13-16,0-2 8 0,0 0-14 0,0 1-16 16,0-1-7-16,0 0-3 0,0 0 2 15,0 2 30-15,0-2 10 0,-5 1-8 0,5-2 1 16,-3 1-19-16,0 1-12 0,-1-1 6 0,1-1 3 16,2 0-3-16,-2 0-2 0,1 0-2 0,2 0 4 15,0 1-11-15,-3-1 3 0,3 1-5 0,-1 1-9 16,-1-1 1-16,0 1 1 0,1 2 24 15,-1-1-7-15,-1 2 5 0,0 1 2 0,-1 1-18 16,0 1 1-16,-1 2 2 0,2-1-10 0,-2 1-6 0,2 1-1 16,-2-1 0-16,2 1 4 0,0 0 5 0,0 0 5 15,0-1-14-15,0 3 0 0,3-2 10 0,-3-1-8 16,3 3 11-16,0-3 0 0,0 1-22 0,0-2 15 16,0 0-4-16,9-2-2 0,-5 0 13 15,1-1-13-15,2-1-1 0,-2-1 6 0,4-2-4 16,-3 1-1-16,2-3 4 0,0 0-6 0,1 0-2 15,3 0 4-15,-1-5 1 0,1 1 2 0,1-1 7 16,-3 0-3-16,4 1-7 0,-3-1 4 0,0 1-5 16,-2-3 10-16,-1 1 16 0,3 1 6 0,-3-3 0 15,-2 0 0-15,-1 2 2 0,0-2 14 0,3 0-12 16,-5 0 8-16,2-2-3 0,-2 2-12 0,0-1 13 16,-1 2-23-16,-2-2-2 0,0 1-8 0,0-1-4 15,0 2 12-15,-7 0-10 0,1 1-10 16,-5 0 12-16,5 0 2 0,-2 1 2 0,0 0 6 0,-1 3-12 15,0-2-8-15,-2 1 2 0,1 0 4 16,-2 1 2-16,1 1 0 0,-1 0 0 0,0-1-12 16,2 2 14-16,-2 0-2 0,3 0 8 0,-2 0-24 15,3 0-92-15,0 0-52 0,-2 0-84 0,0 0-32 16,-2 0 1-16,4 0 17 0</inkml:trace>
  <inkml:trace contextRef="#ctx0" brushRef="#br0" timeOffset="-159784.75">23827 4231 178 0,'1'-4'0'15,"1"4"5"-15,-2-2 17 0,0 2 17 16,0 0 15-16,0 0 12 0,1 0-15 0,-1 0-36 15,2 0 15-15,0 0-3 0,-1 0 10 0,-1 0 33 16,3 3-20-16,-3-3-12 0,2 0-7 0,0 0-16 16,-2 0-13-16,1 0 16 0,1 0-2 0,-2 0 14 15,1 0 19-15,-1 0-23 0,0 0 5 0,4 0 1 16,-4 0-8-16,0 0 18 0,0-3-7 0,0 0-1 16,0 1-1-16,0 0-9 0,0 0-7 0,2 0-9 15,-2-1-4-15,2 1-2 0,0-1 13 0,-2 0 23 16,1 0 1-16,1 0 4 0,-1-1-3 0,1 0-24 15,0 2-6-15,-1-2 15 0,1 1-23 0,-1 0 12 16,4 0 9-16,-2 0-11 0,1-1 26 0,2 2-9 16,-3-1-7-16,2 1-4 0,-2-1-16 0,2 2 6 15,-4 0-10-15,1-1-8 0,1 1 16 16,-3 0-10-16,3 0 10 0,-3-1 4 0,3 2-20 16,-1 0 10-16,-1 0 14 0,-1 0-8 0,0 0 20 15,2 0-12-15,-1 0-14 0,-1 0 10 0,4 0-8 16,-4 0 10-16,3 0 2 0,-2 0-5 0,3 0 3 15,-4 0-6-15,1 0 8 0,3 0 0 0,-3 0-6 16,1 5 4-16,1-1-6 0,1-1 8 0,-1-1 1 16,-1 2 1-16,1 0 8 0,-3 0-5 0,4 2 6 15,-1 2-3-15,0 0-13 0,-1 1 7 16,1 3-16-16,0 2 2 0,1 0 25 0,-2 1-6 16,-1 2 17-16,1-1-9 0,0 1-21 0,-1 0-12 15,-1-1 14-15,0 0 14 0,0-3 9 0,0 0 7 16,0 0-25-16,2-4-11 0,0 0-8 0,-1 0 6 15,2-3 7-15,1 1-5 0,-1-2-2 0,3 0 9 16,2-1 4-16,-2-1 15 0,1-2 0 0,1-1-15 16,4 0-5-16,-1 0-3 0,2 0-1 0,3-6 3 15,-1 1-5-15,3-1-6 0,1 0-2 0,0-2 2 16,1 1 6-16,1 0-2 0,0 0-4 0,-1 1 0 16,-1-2 2-16,-1 0 0 0,-3 3 4 0,0-2 1 15,-3 3-3-15,-3-1 0 0,0 2-2 16,-5 0 4-16,1 1 0 0,-4-1-6 0,-1 3-43 15,0-1-25-15,0 1-31 0,0-2-3 0,-6 2-18 16,2-1 4-16,0-2-27 0,-1-1-36 0,1 1 26 16,-3 1-42-16,-3 0 3 0,5-1 11 0,-3 0-21 15,1-2 15-15</inkml:trace>
  <inkml:trace contextRef="#ctx0" brushRef="#br0" timeOffset="-159400.37">23986 4122 336 0,'0'2'28'0,"0"-1"12"0,0-1 11 16,0 0 32-16,0 0-13 0,0 0-10 0,0 0 5 15,0 0-17-15,0 0-12 0,0 0 9 0,0-4-7 16,0 0-17-16,0 0 1 0,8 0-11 0,0-1-15 15,1 0 6-15,1 1-2 0,-2-1 0 0,5 0 2 16,-2 2 2-16,0-1-6 0,1 2 2 0,-2-1 0 16,-2 0-2-16,1 3-20 0,-2-2-44 0,-3 1-52 15,3 0-16-15,-2 1-39 0,2 0 0 0</inkml:trace>
  <inkml:trace contextRef="#ctx0" brushRef="#br0" timeOffset="-159039.28">23991 4321 329 0,'7'2'31'0,"-4"-2"-3"16,3 0 4-16,-3 0 38 0,2 0-14 0,-4 0 10 16,3 0 6-16,-3-5-30 0,2 2-4 0,1 0-5 15,-3 0-9-15,6 1-6 0,-3-2-14 0,1 2 1 16,1-2-7-16,-1 2 1 0,1-2 2 0,4 2-6 15,-2-1 9-15,0 0-1 0,0 0-10 0,2 0 5 16,-2 1-18-16,2-2-37 0,2 0-37 0,1 0-52 16,0 1-29-16,0 0 17 0</inkml:trace>
  <inkml:trace contextRef="#ctx0" brushRef="#br0" timeOffset="-157389.02">24398 4145 163 0,'0'0'7'16,"1"0"7"-16,-1 0 13 0,0 0 25 0,0 0 14 15,0 5-12-15,0-3-10 0,0 1-23 16,0-2-11-16,0 0 36 0,0-1 12 0,0 0-3 16,0 2 1-16,0-2-21 0,0 0-15 0,-5 0 16 15,5 0 4-15,-3 0-3 0,3 0 8 0,0 0-1 16,0 0 1-16,0 0 0 0,0 0 2 0,0 0-11 15,0 0-21-15,0-3-1 0,0 0-5 0,5 1 1 16,-2 1 22-16,-1-1 7 0,1 1 9 0,-1-1-11 16,0 2-8-16,2-2 4 0,-1 1-41 15,0 0 16-15,-1 0-6 0,1 1-10 0,-2 0 30 0,1 0-8 16,0 0 11-16,-2 0 5 0,1 0-2 16,-1 0 5-16,2 0-11 0,-2 0-18 0,1 0 8 15,-1 0-12-15,2 0-6 0,-2 0 14 0,0 0-8 16,0 0-4-16,0 0 8 0,0 0-4 0,0 0 0 15,0 0 10-15,0 0-6 0,0 0-12 0,0 0 2 16,0 3-2-16,0-1 2 0,0 1 8 0,0 0 4 16,0-1-8-16,0 1 0 0,0-2 6 0,0 4-10 15,0-2 12-15,3 0 22 0,3 3 10 0,-3-2 0 16,1 2 3-16,-3-1-27 0,2 3-8 16,1-2 6-16,0 1-6 0,0-1-8 0,2 1 4 0,-3 0 0 15,2-2 0-15,-4 1 17 0,4-1-1 0,0 2-6 16,0-1 5-16,-1-2-1 0,-1 0-8 0,0 0 1 15,2-1 3-15,-3-2-12 0,3 2 2 16,-4-1 6-16,3-2-8 0,-1 0 6 0,-2 0 1 16,5 0-7-16,-3 0-2 0,1-5 4 0,1 2 2 15,-2-1-2-15,0 0 4 0,0 1-6 0,2 0-4 16,-1-2 4-16,3 1 2 0,-6 0 2 0,3-1-2 16,-1 0 3-16,0 0-5 0,0-2-5 0,-3 0 5 15,3 0 5-15,-1 0-7 0,0-2 12 0,0 1-4 16,-2 0-10-16,4-1 10 0,-4 1-6 15,1 1 0-15,1-1 11 0,-1 3-7 0,-1-1-4 0,4 2 0 16,-3-1-4-16,2 2 10 0,1-1-2 0,-3 0 2 16,2 3-6-16,1-2-6 0,-2 2 8 0,2 0 6 15,0 1 5-15,0 0-1 0,0 0-3 0,0 0-9 16,0 5 8-16,4-1-2 0,-3 1 2 16,1 0 5-16,1 1-7 0,-2 0-4 15,2 0-2-15,-2 0-6 0,0 0 6 0,1-1 6 0,-1-1-6 16,-2 1 7-16,5-2-16 0,-5 1 5 0,2-2 11 15,-2 1-5-15,0-2 10 0,-1 0-12 0,-1 1-13 16,1-2 11-16,0 0 4 0,-1 0 9 0,-1 0 10 16,3 0-19-16,-3 0-4 0,2 0 0 15,1-4-9-15,-2 0 20 0,2 1-5 0,-1-2 2 16,0 0 3-16,1 1-11 0,-1-2 2 0,-1 0-7 16,2-2 9-16,1 2 7 0,-3 0-3 0,2-2-2 15,2 0-8-15,-4 3 0 0,4-1-3 0,-2-1 10 16,1 3 1-16,0 0-8 0,0 1 8 0,0 0-4 15,0 3 0-15,2-1 4 0,-2 1-8 0,0 0 2 16,0 0 2-16,3 0 0 0,-2 0 6 0,1 3-2 16,0-3 0-16,-1 3 1 0,1-3-12 0,-1 0 5 15,3 0 5-15,0 0 1 0,-2 0 6 0,1 0-10 16,0-5-8-16,-1 3 2 0,2-2 1 0,1-2 14 16,-3 2-5-16,1-1 2 0,-2-1-8 0,2 1-6 15,-2-2 12-15,-1 2-2 0,2-1-2 0,-4 0 4 16,1 0-4-16,0-1-10 0,-1 1 18 15,0 1-2-15,-1-2 7 0,1 2 17 0,-1-1-11 16,-1 0 7-16,0 0-7 0,4 1-13 0,-4 0 5 16,1 0-11-16,-1 0 4 0,2-1 7 0,-2 3-5 15,1 0 10-15,-1 0-5 0,0 1 4 0,0-1 8 16,4 3-3-16,-4-1 6 0,2 0-7 0,0-2 3 16,0 1 6-16,-1-1-1 0,1 1-10 0,-2-2-6 15,3 1-13-15,0-1-4 0,-3 0 10 0,3 1-8 16,-1-2 59-16,1 1-55 0,-3 0 54 0,3 2 8 15,-3-1-51-15,2 1 54 0,0 0-52 16,-2 1-13-16,1 0-2 0,-1 0 4 0,3 0-13 0,-3 1 20 16,0 0 0-16,0 0-9 0,0-2 9 15,0 2-13-15,0 0 1 0,0 0 19 0,0 0-7 16,0 0 0-16,0 0 5 0,0 0-19 0,0 0 21 16,0 0 2-16,0 0-11 0,0 0 23 0,0 0-17 15,0 0 3-15,0 0 5 0,0 0-23 0,0 0 23 16,0 0 16-16,0 5 7 0,0 0-3 0,0-1-13 15,0 2-14-15,0 3-4 0,0 2 15 0,0 2 6 16,5 2 24-16,0 5 0 0,-2-1-12 16,2 6-5-16,-2-1-36 0,2 4 5 0,1 1 0 15,-2 0-11-15,1 0 11 0,0 0-5 0,-2 0 1 16,2-1 1-16,-2-4-8 0,0 1-1 0,-1-4 5 16,-1-1 5-16,-1-2 2 0,0-1-2 0,0-1-5 15,0-3-3-15,0 0 13 0,0-3-10 0,0-1 7 16,0-1-5-16,0 0-9 0,0-2 2 0,0-2-16 15,0 0-25-15,0-1-28 0,-6-2-4 0,3-1-36 16,0 0 3-16,0 0-41 0,-2 0-33 0,2-6-6 16,-2 1-21-16,2 1 1 0,-5 1 20 0,3-2-13 15,-1-1-10-15,1 0 6 0,-1-1-43 0,0 0 34 16,-1-3-21-16,4 0 36 0</inkml:trace>
  <inkml:trace contextRef="#ctx0" brushRef="#br0" timeOffset="-157036.89">25006 3955 413 0,'3'-6'5'0,"1"2"9"0,-3-1 29 0,2 0 37 15,1 1 1-15,2 0 0 0,-3-1-12 0,3 1-23 16,-1 1 12-16,2 1 13 0,2-1-4 0,-1 1-5 15,0 0-15-15,0 1-20 0,-1 1 12 0,3 0 5 16,-2 0 10-16,0 0 3 0,1 6-20 16,-2 0 8-16,-3 0-2 0,3 2-7 0,-1-2 0 0,-2 3-16 15,1-1 28-15,-3 1 23 0,0-1 0 16,-2 1-1-16,0 1-39 0,0 0-19 0,0-3-3 16,0 2 1-16,-5-1-12 0,0 0 10 0,2-2 0 15,-3-1-18-15,3 0 14 0,-1 0-4 0,0-2 2 16,0 1 8-16,1 0 1 0,0-2-11 0,1 0-4 15,-2 0 10-15,1-2-21 0,0 0-40 0,1 0-41 16,-1 0-51-16,-1 0-30 0,3 0 3 16,-2-3-24-16,-1 0-29 0,4-1-3 0,-3 0-15 15,3 1 59-15</inkml:trace>
  <inkml:trace contextRef="#ctx0" brushRef="#br0" timeOffset="-156710.86">25212 3780 470 0,'3'-10'51'0,"-2"1"18"15,1 1 36-15,0 1 45 0,-2-1-31 0,0 3 24 16,0 0-4-16,1 0-22 0,-1 0-14 0,2 2-22 16,-1 0 16-16,-1-2-12 0,2 4 7 0,-2 0-4 15,2 1-19-15,-1 0 2 0,1 0 1 0,1 7 19 16,0 2-4-16,3 3-7 0,1 1 32 0,-3 2-19 15,1 4-21-15,2-1-6 0,0 3-34 0,-2 3-28 16,-2 0 1-16,4 1 2 0,-6 0-7 16,3-1 9-16,-1-1-5 0,0 1-4 0,1-3-9 15,-2-2 12-15,1-1-3 0,0-1-5 0,-1-2 10 16,0-2-10-16,-1-1 10 0,-1-2-79 16,0 1-22-16,0-4-47 0,0 1-45 0,0-2 39 0,-6-3-50 15,1 1 24-15,2-1-36 0,-2-2-11 0,2-1 2 16,2 0-45-16,-3 0 9 0,3-5 12 0</inkml:trace>
  <inkml:trace contextRef="#ctx0" brushRef="#br0" timeOffset="-155694.95">25294 3960 626 0,'-1'0'21'16,"-1"0"12"-16,2 4 18 0,0-4 2 15,0 4-16-15,0-4 15 0,0 0 0 0,0 3 25 16,0-3-4-16,6 0-24 0,0 0-7 0,2 0-4 16,-1 0 9-16,1 0 19 0,-1-4-29 0,1 0-4 15,2 3 10-15,1-3-11 0,-3 0 17 0,-2 1-9 16,2-2-30-16,1-1-16 0,-1 1 4 0,2 0-8 15,0-2 14-15,0 1 6 0,2 0-2 0,2 0-8 16,-2-1 10-16,3 0 18 0,-1 0 41 0,0-1 12 16,-1-1-16-16,1 2-26 0,-2-1-39 0,1-1 9 15,-1 2 7-15,-2 1 13 0,2-3-6 0,-3 1-15 16,0 3-3-16,-1-1-3 0,-1 0 14 0,-1 2 1 16,0 1 8-16,-1 1-4 0,-2 0-13 0,0 1 9 15,1 1-4-15,-3 0 8 0,3 0 4 0,-3 0-10 16,1 0 0-16,-1 0-4 0,4 0 1 0,-5 3 3 15,3 1 3-15,0 0 1 0,-1-1-6 16,-1 2 2-16,2 0-5 0,1 0-1 0,-3 1-2 16,1 2-3-16,1-1 2 0,0 1-6 0,2 1 7 15,-4-1 1-15,2 0-8 0,1 1 2 0,-3-2-2 16,3-1-2-16,-1 1 7 0,-2-1 3 0,4 0 5 16,-2-1-4-16,3-2-3 0,-1-1-4 0,2 0-2 15,1-2 5-15,4 0-3 0,1 0 5 0,0 0-3 16,2-4 0-16,4-1-2 0,-1 0-2 0,0-1-6 15,-1 0 8-15,0 0-4 0,-4-2 2 0,0-1 6 16,-3 3-10-16,1-2 17 0,-1-1-6 16,-2 1 19-16,0-2 0 0,-4 1-12 0,2 0 7 0,-1-1 35 15,-3 0 6-15,1 0 11 0,0 1 6 16,0 0-54-16,-1 0-7 0,0 0-9 0,-1 1-2 16,-1-1 2-16,3 1 20 0,-1 2 31 0,0-2-5 15,-1 3 3-15,4-2-9 0,-5 3-23 0,1-1 4 16,-1 2 13-16,0 0 4 0,0 0 0 0,0 0 6 15,0 1-17-15,0-1-10 0,0 2 15 0,0-1-7 16,0 0-3-16,0 1 1 0,0 1-20 0,0 0 10 16,0 0 13-16,0 0 4 0,0 0 10 0,0 0-9 15,0 0-5-15,0 0 0 0,0 0-10 0,0 4-3 16,0 0-6-16,0-4-1 0,0 2-10 16,0 0 3-16,0 1-3 0,0-1 0 0,0 2-5 15,0 0 0-15,0-1 2 0,0 3-9 0,0-1 12 16,0 2-3-16,0 0 3 0,0 0 10 0,0 0-2 15,0 1 4-15,0-2 14 0,0 2-8 0,0-1 0 16,0-2 0-16,0 1-8 0,0 1-2 0,3-2 13 16,1 0 3-16,-3 1-14 0,1-1-4 0,1 0-4 15,0 1-1-15,-3-2-1 0,4 2 13 0,-1 0-2 16,-2 0-6-16,4 2-2 0,-2 0-6 0,-2 2 4 16,3 1-11-16,-4 3 15 0,3 1 0 0,-2 2-2 15,3 1 18-15,-3 3-2 0,4 1 5 16,-2 1 5-16,3 0-10 0,-3 3-3 0,2-1 1 0,-1 2-12 15,0-2-2-15,0-1 0 0,-3-1 11 16,2 2 0-16,-1-3-6 0,1 0 0 0,-2-2-15 16,-1 0-3-16,0-2 7 0,0 0 4 0,0-2-1 15,-7-2 3-15,4-1-3 0,-2-2-5 0,2 1-5 16,-4-3 0-16,2-1 10 0,-1-2-2 0,2 0-3 16,-1-1-40-16,-3-2-40 0,1 2-7 15,0-2-70-15,-3 0 8 0,-1-2-35 0,-5 2-62 0,2-1 17 16,-3 0-94-16,-1-1-14 0,-2 0 1 0,-4-1-51 15,0 0 10-15,3 0-43 0,-1 0-43 16</inkml:trace>
  <inkml:trace contextRef="#ctx0" brushRef="#br0" timeOffset="-151229.29">24553 3518 178 0,'0'0'10'0,"0"5"5"0,0-1 9 0,0-1 23 15,0-2-4-15,0-1 6 0,0 0-2 16,0 0-26-16,0 0-11 0,0 0-3 0,0 0-2 15,0 0 6-15,0 0 8 0,0-3-6 0,0-1 5 16,0-1 27-16,0 0 0 0,0 0 9 0,4-1-13 16,1-1-30-16,-1 3 9 0,0-1-3 0,1 0 10 15,-1-1 8-15,1 3-13 0,-2 0 9 0,3-3 1 16,-2 2 1-16,0 0 7 0,0 0-14 0,0 0 2 16,0 0 6-16,-3 1-4 0,1 0 8 0,-1 3-19 15,1 0-13-15,-2 0 7 0,0 0 28 0,0 4 35 16,0 3 5-16,0 5 5 0,0 2-35 0,-6 4-31 15,-2 7-6-15,0 7-6 0,-2 6-6 0,1 8 6 16,-3 3-2-16,0 3-6 0,3 4-4 16,-1 2 4-16,-1 1 2 0,1-3 0 0,1 0 6 15,0-6-10-15,1-1-4 0,0-3 4 0,0-5 2 16,-2-2 4-16,2-4 6 0,0-2-20 0,-1-3-47 16,0-3-33-16,1-4-35 0,0-3-49 0,-3-2-1 15,3-1-21-15,0-2-46 0,0-1 34 0</inkml:trace>
  <inkml:trace contextRef="#ctx0" brushRef="#br0" timeOffset="-150748.93">25098 3305 455 0,'1'-7'39'0,"-1"1"27"0,4 2 36 16,-4 3 19-16,0 1 3 0,0 0-3 15,0 0 26-15,0 10 2 0,0 2-36 0,0 3-29 0,-5 4-46 16,-2 4-12-16,1 5 4 0,0 3 4 0,0 5-10 15,-2 3-5-15,1 4-11 0,0 2 4 0,0 1-4 16,2 0-2-16,1-3-4 0,-1 0 2 16,2-2 2-16,-3-5-2 0,2-1 3 0,1-3-9 15,-2-2-11-15,2-3-37 0,2-1-30 0,-3-2-58 16,3-3-42-16,-2 0-22 0,-1-2-42 0,2-2-1 16,-2-3-1-16</inkml:trace>
  <inkml:trace contextRef="#ctx0" brushRef="#br0" timeOffset="-150425.78">25606 3256 462 0,'0'-5'10'0,"0"1"57"16,0 1 18-16,0 1 34 0,0 1 45 0,0-1-11 15,0 2 23-15,0 0-16 0,0 9-14 0,0 0-7 16,9 4-32-16,-3 4-10 0,1 4-27 0,-2 3-24 16,-1 7-2-16,2 1 0 0,-1 5-8 0,-2 1-15 15,-3 5-10-15,0 1-9 0,0 4 0 16,-8-1 7-16,1 0 1 0,-1 2-3 0,0-1-9 15,0 1-3-15,-3-5 1 0,3 1-28 0,-2-4-50 16,-2-3-77-16,1-1-83 0,-1-2-38 16,0-3-74-16,1-1-31 0</inkml:trace>
  <inkml:trace contextRef="#ctx0" brushRef="#br0" timeOffset="-144360.29">3701 5105 219 0,'0'1'-11'0,"0"1"15"16,0-1 27-16,0 0 22 0,0 0 15 0,0 1-9 15,0-1-27-15,0-1-14 0,0 0 10 0,0 1-5 16,0-1 16-16,0 0 19 0,2 1-11 0,-2-1 3 16,1 0-19-16,1 1-29 0,-2-1 8 0,3 1-7 15,-3-1 3-15,4 0 18 0,-4 2 12 16,2-2 9-16,1 1-1 0,0-1-18 0,-1 1-17 0,3 0-11 16,-2 2 0-16,2-1 25 0,-2 2 21 15,1-1 10-15,1 0 3 0,-3 3-30 0,1-1-24 16,0 0 42-16,2 1-1 0,0 0 10 0,1 0-5 15,0 0-45-15,-1 0 25 0,3 0 20 0,0 0 9 16,1-2-17-16,1-2-13 0,0-2-20 0,2 0 0 16,2-6 20-16,2-2-8 0,2-5-4 0,2-1 0 15,2-2-11-15,-1-3 3 0,4-3-2 0,0 0-6 16,0-1 2-16,2 0 2 0,2 0 2 16,-4 1 0-16,2-1-45 0,-3 2-104 0,-1 2-126 15,-5 2-154-15,-1 4 46 0</inkml:trace>
  <inkml:trace contextRef="#ctx0" brushRef="#br0" timeOffset="-123401.29">30731 13550 205 0,'-3'0'25'0,"0"0"26"0,0 4 17 0,-2-4-4 16,4 0-10-16,-2 0 18 0,-1 0-13 0,3 0 11 15,1 0-7-15,-4 0-46 0,4 0-3 0,0 0-10 16,0 0-13-16,0 0 9 0,0 0 2 0,5 0 21 16,2-2 31-16,5 0-1 0,3 2 3 0,7-2-13 15,4 1-32-15,8 1-4 0,4 0-1 0,9 0-10 16,2 0 10-16,8 0 4 0,3 0-10 0,5 0 13 16,1 5-9-16,4-2-6 0,-2 1 11 0,0-1-16 15,-3 0 7-15,-7 1 7 0,-4-2-12 16,-6 1 8-16,-8-1 1 0,-8 1 0 0,-8-3 26 15,-5 1-3-15,-10-1-8 0,-1 0 0 0,-8 0-17 16,0 0-4-16,-8 0 8 0,0 0-10 16,-1 0-2-16,-4 0 10 0,1-4-49 0,0 2-43 0,-2-1-49 15,1 1-48-15,3-1-14 0,2 2 3 0</inkml:trace>
  <inkml:trace contextRef="#ctx0" brushRef="#br0" timeOffset="-122960.03">32131 13304 490 0,'0'-3'41'16,"0"0"20"-16,0 3 6 0,0 0 3 0,0 0-39 15,0 0-10-15,0 0 27 0,0 0 3 0,0 4 3 16,0 1-4-16,3-1 0 0,1 4 1 0,1 0-6 16,-2 4-3-16,1 3-38 0,-4 2-16 0,3 3 10 15,-3 3 8-15,0 2 9 0,0 1 12 0,0 0-8 16,-8 1-7-16,1 0-4 0,1-2-8 0,2-2-2 16,-1-1 4-16,2-3-6 0,-2 1 10 0,1-6-2 15,1 0-39-15,2-3-41 0,-4-2-52 16,5-2-61-16,0-1-9 0,0-1 0 0,0-3 9 15</inkml:trace>
  <inkml:trace contextRef="#ctx0" brushRef="#br0" timeOffset="-122349.48">32098 13271 274 0,'0'-1'33'0,"0"1"19"0,0 0-7 15,0 0 4-15,0 0 23 0,0 5 0 0,0-5 27 16,4 0 21-16,2 0-39 0,-3 0-5 0,4 0 0 16,-1 4-22-16,2-4 9 0,-2 1-21 0,4 3-7 15,-2 1 19-15,0 2 3 0,1-1 20 16,1 2-9-16,1 2-18 0,1 0-20 0,1 2-4 16,3 1-10-16,-2 0 2 0,5-1 5 0,-1 2-13 15,1-1 10-15,-1 1-4 0,0 0 33 16,1 0 10-16,-2 2 1 0,1 1-2 0,-5 1-33 0,0 0-10 15,-3 1-5-15,-3-1 9 0,-3 1 15 0,-4 0 8 16,0 0 15-16,0-2 22 0,-9 1 1 0,-3-1 13 16,-1-2-8-16,-4 1-32 0,-1-2-29 0,0-1 0 15,1-2 3-15,-4-1 11 0,5-1 2 16,-1-1-17-16,3 0-9 0,-2-3-5 0,3 0-12 16,-1-1 12-16,3 0 3 0,1-3-12 0,0 2 16 0,-2-2-23 15,4 0 7-15,2 1 7 0,-2-2-7 16,4 0 11-16,-1 0-9 0,0 0-7 0,0 0 8 15,4 0 1-15,-3-4-4 0,2 4 7 0,0 0-7 16,0 0-7-16,2 0 12 0,0-3-5 0,0 2-5 16,0 1 10-16,0 0-14 0,0 0 4 0,0 0 5 15,0-2-15-15,0 1 1 0,0 1-49 0,0 0 3 16,0 0-16-16,0 0-38 0,0 0 17 0,0-1-49 16,0 1-15-16,0 0-7 0,0-2-46 15,0 2-12-15,0-1-33 0,0 0-17 0,0 0-29 16,0-1 47-16</inkml:trace>
  <inkml:trace contextRef="#ctx0" brushRef="#br0" timeOffset="-106003.97">27776 9749 170 0,'0'0'7'15,"3"0"-7"-15,-3 0 15 0,2 0 34 16,1 0 13-16,-3 0 15 0,4 0-18 0,-1 0-23 16,1 0-24-16,-2 0-11 0,1-2 15 0,-2 2 0 15,3-3 8-15,-3 2 13 0,-1 1 3 0,2 0-4 16,-2 0-9-16,0-1 4 0,1 0-13 0,1-1-7 15,-2 2 22-15,0 0-19 0,0 0-2 0,2 0 4 16,-2 0-14-16,0 0 2 0,0 0 6 0,0 0 1 16,0-2-5-16,0 1 9 0,0 0 0 0,0 0 0 15,0-1 7-15,0 1-5 0,0-1-10 0,0-1 6 16,0 1-6-16,0 0-5 0,0-1 10 0,0 1-3 16,0 0 6-16,0-1 14 0,0 1-1 15,0 0-11-15,0 0 0 0,0 0-8 0,0-1 3 16,0 1 9-16,0-1-6 0,0 1-2 0,0-2-5 15,0 2-8-15,0-2 2 0,0 2 0 0,0-1-2 16,0 2 7-16,0-2-5 0,0 1 2 0,0 0 12 16,0-1-5-16,0-1 12 0,0 1 6 0,0-1-10 15,0-1 7-15,0 0-1 0,0 1-2 0,0-1 7 16,0 0-28-16,0 1 0 0,0-1 4 0,0 0 0 16,0 1 25-16,0-2-3 0,0 0-4 0,0 2-1 15,0-2-5-15,0 2 0 0,0-3-8 16,0 1-2-16,0 1-2 0,0-1-10 0,0-2 2 15,0 2 4-15,0 0-4 0,3 1 16 0,0-2-6 16,0 2-16-16,2 0 16 0,-5 0-14 0,1 1 10 16,1-1 6-16,-1 0-14 0,1-2 6 0,-2 2-4 15,2-2-4-15,-2 2 6 0,0-1 4 0,0-1-6 16,0 1 0-16,0-1 2 0,0 1 0 0,0 0 4 16,0 0 2-16,0 0-2 0,0 0-12 0,0 1-4 15,0 1 6-15,0-3 2 0,0 3 4 0,0-1 8 16,0-1-2-16,0 1-14 0,0-1 8 15,0 0 2-15,0 1-6 0,0 0 12 0,0-1-6 16,0 0-8-16,0-1 4 0,0 2 0 0,0-2 4 16,0 2 4-16,0-1 0 0,0 0-8 0,0 0-6 15,0 1 2-15,0 1-2 0,0-1 10 0,0 0 8 16,0 0-12-16,0 2 2 0,0-1 0 0,0-1-8 16,0 1 10-16,0-1 4 0,0 0-2 0,0 1-2 15,0 0-4-15,0-1-2 0,5 0 4 0,-5 0-4 16,0 0 12-16,0 0-10 0,0 2-10 0,0-2 14 15,0 0-6-15,0 0 8 0,0 0 8 0,0 1-10 16,0-1-10-16,0 2 10 0,0 0-8 0,0-3 8 16,0 3 6-16,0 0-12 0,0-1 4 0,0 0 0 15,0 1-2-15,0-2 4 0,0 1 2 0,0 1-12 16,0 0 6-16,0-2 2 0,0 1-8 0,0 1 20 16,0-2-16-16,0 1 4 0,0 1 6 15,0-1-18-15,0 1 20 0,0-1-6 0,0 0-8 16,0 0 10-16,0 1-6 0,0 0-4 0,0-1 22 15,0 2-16-15,0-1-2 0,0 0 4 16,0 0-14-16,0 1 12 0,0-1 0 0,0 1-2 0,0-1 0 16,0 2-2-16,0-1 8 0,0 2-2 0,0-2 2 15,0 1-4-15,0-1-6 0,0 0 16 16,0 1-12-16,0 0 10 0,0-1 0 0,0 1-24 16,0-2 18-16,0 2-4 0,0 0-2 0,0-2 12 15,0 1-12-15,0-1 0 0,0 2 8 0,0-2-6 0,0 3 8 16,0-3 2-16,0 2-18 0,0 0 8 0,0-1 0 15,0 1-8-15,0 0 20 0,0 0-6 16,0 1-10-16,0-2 10 0,0 2-4 0,0 0 0 16,0 0 10-16,0 0-10 0,0 0-8 0,0-2 12 15,0 1-4-15,0 1 2 0,0-1 4 0,0 0-18 16,0 0 6-16,0 0 4 0,0-1 0 0,-4 1 8 16,3 0-8-16,-1 0 2 0,0-2 2 0,-1 2-2 15,2 0-2-15,-4 0 4 0,5-1-4 0,-3 1 4 16,2 0 0-16,-1 0 0 0,0 0 2 0,1 1-8 15,-3-2-4-15,3 1 8 0,-1 1 0 16,-1-1 4-16,0 0 10 0,0 1-22 0,3-2-2 16,-2 2 14-16,-2-1-2 0,4 1 0 0,-3 0 8 15,3 0-14-15,-4 0-4 0,4 0 12 0,0-2-8 16,0 2 4-16,0 0 8 0,0 0-8 0,0 0-2 16,0 0 4-16,0 0-10 0,0 0 6 0,0 0 10 15,0 0-10-15,0 0 2 0,0 0 0 0,0 0-8 16,0 0 6-16,0 0 6 0,0 0-6 0,0 0 6 15,0 0 2-15,0 0-12 0,0 0 14 0,0 0-12 16,0 0-8-16,4 0 18 0,-1 0-12 0,1 0 8 16,-1 2 4-16,2 1 6 0,-2-1-14 0,2-1 8 15,0 1 6-15,1-1-12 0,0-1 24 0,1 0 0 16,-2 0-12-16,1 1 3 0,0-1-1 0,3 0-4 16,-2 0 6-16,1 0 13 0,0 0-13 0,1 0-4 15,-1 0 9-15,0 0-9 0,0 0 4 16,3 0 9-16,0 0-15 0,2 0-8 0,-4 0 10 15,4 4-14-15,1-4 15 0,-3 0-5 0,3 2-12 16,-1-2 15-16,0 0-9 0,3 0 6 0,-4 0 1 16,2 0-12-16,-2 0 1 0,2 0-4 15,-2 0 4-15,0 0 6 0,-3 0-2 0,-1 0-2 0,2 0 4 16,0 0-4-16,-2 0 4 0,0 0 3 16,0 0-18-16,1 0 7 0,-4 0 4 0,2 0-6 0,-4 0 12 15,0 0-6-15,0 0-10 0,3 0 16 0,-3 0-4 16,2 0 2-16,2 0 5 0,-1 0-11 15,2 0 6-15,-2 0-6 0,-1 0 4 0,0 0 2 16,0 0-11-16,-4 0 9 0,2 0-6 0,1 0 2 16,-4 0 9-16,2 0-5 0,0 0-5 0,0 0-1 15,-1 0 4-15,1 0 0 0,-1 0 6 0,1 0-1 16,0 0-14-16,1 0 5 0,-2 0 0 0,3 0 6 16,-3 0 11-16,-1 0-11 0,3 0-8 0,-1 0 2 15,0 0-5-15,-1 0 9 0,2 0 11 0,-1 0-9 16,-2 0-5-16,0 0 3 0,0 0-2 0,0 0 6 15,0 0 3-15,0 0-16 0,0 0 7 0,0 0 2 16,0 0 0-16,0 0 11 0,0 0-11 0,0 0-6 16,0 0 6-16,0 0-2 0,0 0 8 15,0 0-4-15,3 0-13 0,0 0 11 0,-1-4-6 16,1 4 4-16,0 0 17 0,-1-3-17 0,-1 3-4 16,-1 0 10-16,0 0-15 0,0 0 15 0,0 0 8 15,0 0-12-15,0 0 5 0,0 0-9 0,0 0 6 16,0 0-2-16,0 0 0 0,0 0 0 0,0 0-11 15,-5 0 13-15,1 0-4 0,0 0 6 0,3 0-8 16,-2-4-6-16,-2 4 12 0,2 0-4 0,1-4 8 16,-1 3-6-16,2-1-4 0,-1 2 2 0,0-3 2 15,2 2 4-15,-3-2-8 0,2 1-2 0,-1-1 2 16,2 0-2-16,0 2 8 0,-2-3-5 16,1 2-11-16,1-2-5 0,0 1 1 0,-2 2 1 15,-1-3 11-15,-1 1 2 0,0 1-6 0,1 0 2 16,2-2 1-16,-3 2 1 0,1-1 6 0,0 1-4 15,1-1 0-15,1 1 8 0,-4 0-8 0,2-1 10 16,-2 2-12-16,2 0-2 0,0 0 12 0,-2-1-8 16,0 1 8-16,4 0 0 0,-3 0-12 0,4-1 2 15,-3 1 12-15,2 1-12 0,-2-2 12 16,1 2 2-16,2-2-18 0,-1 1 10 0,1 0 0 16,0 0 6-16,-2 1 0 0,1-2-2 0,-1 2-6 0,0-1-8 15,1 1 14-15,-2-1 4 0,-2-1-6 16,1 1 4-16,1 0-8 0,-1 1-4 0,1-2 14 0,0 2-4 15,1 0-4-15,0 0 7 0,1 0-9 16,1-1-7-16,-2 1 11 0,0-1 2 0,1 1 0 16,-1 0 13-16,1 0 5 0,1 0-9 0,0 0 8 15,0 0-5-15,0 0-12 0,0 0 9 0,0 0-11 16,0 0-6-16,0 0 6 0,0 0 4 0,0 0-2 16,0 0 4-16,0 0-1 0,0 0-11 0,0 0 4 15,0 0-2-15,0 0-2 0,0 0 4 0,0 0 0 16,0 0 0-16,0 0 4 0,0 2-2 0,4 1 2 15,-4 0 8-15,5-1-4 0,0 0 0 0,-2 0 3 16,3-1 1-16,-3 1 3 0,2 0 0 0,-1-1-5 16,-1 2 1-16,-2-1-5 0,3 1 2 0,-3-2-1 15,-1 1-9-15,2 1 4 0,-2-1 6 16,1 1 3-16,4-1 5 0,-4 1-3 0,2-1-13 16,1 1 9-16,1-1-9 0,-2 2 2 0,2-1 8 15,-2 1-14-15,3-3 2 0,-2 3 6 0,1-1-6 16,2 0 8-16,-2 0-1 0,-1-2-7 0,4 2 6 15,-3 0 4-15,1-1-1 0,-1 1-5 0,-2-1-2 16,2 2-6-16,-2-3 10 0,2 2 0 0,-2-1 2 16,-2 1-1-16,1-1-9 0,0-1 4 0,-2 1-7 15,0-1 9-15,0 0 0 0,0 0 0 0,0 0 3 16,0 1-14-16,0-2 7 0,0 1 0 0,0-1 0 16,0 0 11-16,0 0-9 0,0 1 0 15,0-1 2-15,0 0-2 0,0 1 2 0,0-1 2 16,0 0-6-16,0 2 0 0,0-2-3 0,0 0 3 15,0 0 4-15,0 1-2 0,0-1 7 0,0 0-7 16,0 0 2-16,0 0 0 0,0 0 0 0,0 0 2 16,0 0 3-16,0 0-3 0,0 0 9 0,0 0 6 15,0 0 5-15,0 0 4 0,0 0-3 0,0 0-3 16,0 0-1-16,0 0-3 0,0 0-5 16,0 0-7-16,-4 0-8 0,3 0 7 0,-4 0-8 15,1 0 8-15,0 0 2 0,0 0-7 0,0 0 6 16,1 3 1-16,-2 0 1 0,1-1 1 0,-2 0-4 15,2 2-8-15,0-1 1 0,-3 0 6 0,2 0-1 16,-1 0 12-16,3 1-13 0,-5-2-8 0,5 1 12 16,-2 0-3-16,0 1 10 0,4-2-2 0,-3 1-16 15,1-1 1-15,3 2-1 0,-1-2 12 0,-2 1 2 16,1 0-7-16,2 0-4 0,-1-1 0 0,1 1 11 16,0-2 2-16,0 1-3 0,0 0-3 0,0-1-8 15,0 0 5-15,0 0 3 0,0 0-1 0,0 0 1 16,0-1-10-16,0 2 7 0,-2-2-2 0,2 0-2 15,-1 2 2-15,1-1-4 0,-2 0 6 0,2 1-2 16,-2-1 4-16,1 0-1 0,1 0-8 0,-3 1 7 16,3-1-2-16,-2-1 7 0,0 2 2 15,1-1-9-15,1 0-2 0,0-1-5 0,-4 1 3 16,4-1 4-16,0 2 2 0,0-2-2 0,0 0-5 16,0 0 5-16,-3 0 3 0,3 0-3 0,0 1 2 15,0-1-6-15,0 0-1 0,0 0 7 0,0 0 3 16,0 0-5-16,0 0-3 0,7 0-1 0,-7 0 2 15,0 0 8-15,0 0-3 0,0 0-6 0,1 0-5 16,3 0 3-16,-4 0 10 0,0 0 1 0,3 0-8 16,-3 0-20-16,0 0-17 0,0 0-14 0,0 0-12 15,0 0-14-15,0 0-32 0,0 0-47 0,0 0-23 16,0 0-55-16,0-5-54 0,0 1-35 16,0-1-45-16</inkml:trace>
  <inkml:trace contextRef="#ctx0" brushRef="#br0" timeOffset="-97793.38">5301 8135 211 0,'3'-6'-5'0,"2"0"5"0,-2 1-12 16,2 4 14-16,-2 1 5 0,-3 0 0 0,0 0 15 15,0 7-10-15,0 1 0 0,-11 2 19 0,3 0 15 16,0 3 6-16,-2 0-5 0,0 1-22 16,0 0-10-16,2-1-10 0,-1-1 13 0,4-2-9 15,0 0-7-15,4-4 21 0,1 0 6 0,0-1 27 16,0-2-9-16,4 1-13 0,3-3-12 0,2 1-8 16,2-2 17-16,-1 0 6 0,4 0 11 0,0-5 10 15,3 0 5-15,1 0-3 0,1-1-2 0,1 2-20 16,-4-1-9-16,5 1 5 0,-4 0 3 0,2 2 25 15,-3 0 2-15,-3 2-3 0,-2 0 4 0,0 0-8 16,-5 5 25-16,-1 3 16 0,-4 0-11 0,-1 2-4 16,0 1-11-16,-6 0-19 0,-2 0 7 0,-3 0 6 15,0-2-13-15,1-1 7 0,-5 0-2 0,2-2-15 16,-1 0-10-16,1 0-16 0,-1 0-1 0,1 1-5 16,2 0 0-16,-3 0-7 0,1 0-10 0,1 1 6 15,1-1-7-15,-2-2 5 0,2 1 4 0,3 0-13 16,-2-1 15-16,1 0 3 0,1-2-12 0,3 1-16 15,-1-2-59-15,0 1-38 0,3-1-28 16,-2 0-41-16,3-1-32 0,-1-1-39 0,2 2-60 16,-1-2-35-16,2 0 42 0</inkml:trace>
  <inkml:trace contextRef="#ctx0" brushRef="#br0" timeOffset="-97192.65">5113 8203 357 0,'-2'2'30'0,"2"0"8"16,-3-2 28-16,3 0 28 0,0 0-9 0,0 0 34 15,0 0 7-15,8-4-18 0,0-1 30 0,0-3-21 16,0 1-5-16,0-2-23 0,1-1-41 0,-1 1-24 16,1-1-24-16,1 0 20 0,-1 3-12 0,1-3-6 15,0 0-4-15,0 1 2 0,0-1 0 0,0 1 8 16,-1 1-8-16,-1-1-58 0,0 1-51 0,0 1-67 15,1 2-78-15,-4 1-45 0,-2 2 11 0</inkml:trace>
  <inkml:trace contextRef="#ctx0" brushRef="#br0" timeOffset="-82420.16">7233 9481 211 0,'0'-2'33'15,"-2"1"28"-15,2 1 8 0,-1 0 15 0,-1 0 2 16,-1 5-13-16,-1 2 9 0,-1-3 15 0,0 2 18 16,0-1-16-16,0 0 34 0,2-1-3 0,0-1-29 15,3 2 17-15,0-1-31 0,0 4 6 0,8 2-12 16,-2 2-12-16,-1 4-19 0,-2 1-25 0,1 5-9 16,-4 0-1-16,0 2-5 0,0 0-8 0,0 0-2 15,0-2 0-15,0 1 4 0,9-2 3 0,-1 0-10 16,-2-3-1-16,2-2 8 0,3-2-8 15,-3 0-6-15,3-2-39 0,3-3-55 0,-1-2-36 16,1 0-47-16,-3-3-8 0,-1 0-2 0,2-2-33 16,-4-2-19-16,5 0 10 0</inkml:trace>
  <inkml:trace contextRef="#ctx0" brushRef="#br0" timeOffset="-82070.55">7511 9540 750 0,'-11'-1'22'0,"2"1"48"15,-1 0 39-15,1 0 11 0,-2 5 32 16,3 0-34-16,3-1-28 0,5-1-18 0,0 1-40 0,0 3-6 16,10 0 0-16,2 0 10 0,-1 1-10 0,-1 2-7 15,2 0-1-15,-4 2 2 0,2 2-8 16,-2-2 10-16,1 2-15 0,-1-1-11 0,-1 1 10 16,-1-2-10-16,0 1-5 0,-1-1 1 0,-2 0-28 15,0 0-11-15,0-2-27 0,-1 1-34 0,-2-1-14 16,0 0-28-16,0-3-19 0,-8 1-13 0,3-1-23 15,2-1-12-15,-3-1 31 0</inkml:trace>
  <inkml:trace contextRef="#ctx0" brushRef="#br0" timeOffset="-81705.04">7448 9532 519 0,'-2'-1'18'0,"2"1"28"0,0-2 27 0,0 1 10 16,0 1 12-16,0 0 2 0,0 0-7 0,8-2-7 16,0 0 6-16,3 0-2 0,4-2-13 0,3 3 14 15,2 0-23-15,3 1 1 0,1 0 27 0,-2 0-8 16,0 0-1-16,2 8-16 0,-4 0-18 15,-2 0 2-15,-1 0-8 0,-4 0-14 0,1 3-5 16,-6-1-6-16,0 4 6 0,1-2 14 0,-6 3-5 16,1-1 2-16,-4 1-6 0,0 0-10 0,-7 1-1 15,-2-1-8-15,0 0-2 0,-3 1-7 0,-2-1 2 16,1-1 7-16,-2 0-9 0,2-2 16 0,-1-1-25 16,1-2 3-16,2-1 4 0,0-1-39 0,0-3-10 15,1 0-62-15,0-2-32 0,3-1-29 0,1-1-51 16,1 0 3-16,-3 0-41 0,2 0-15 0,1-6 14 15,4-1-2-15</inkml:trace>
  <inkml:trace contextRef="#ctx0" brushRef="#br0" timeOffset="-81300.58">7766 9403 787 0,'-2'0'35'16,"-1"4"47"-16,0-4 23 0,3 0 56 0,-2 0-1 15,2 0-31-15,0 0 32 0,0 0-33 16,0 0-1-16,8 0 6 0,0 0-6 0,3 0 23 16,2 8 16-16,-1-2-10 0,3 0-29 0,-1 3-20 15,3 1-29-15,-1 1-7 0,0 2-20 0,-2 4-25 16,-3 1-21-16,-1 3-10 0,-2 3-2 0,-2 2 7 15,-3 1 0-15,-3 3-40 0,0 1-33 0,0-1-112 16,-11 1-87-16,3 0-66 0,-3-2-90 0,0 0-46 16,-2-3-22-16</inkml:trace>
  <inkml:trace contextRef="#ctx0" brushRef="#br0" timeOffset="-73014.03">4121 9607 170 0,'0'0'2'0,"0"0"-6"15,0 0 15-15,0 0 23 0,0-4 14 16,0 4 23-16,0-5-11 0,0 3-25 0,0-1 5 16,0 1-2-16,0 0 24 0,0-1 17 0,0 1-15 15,0-1-6-15,0 2-10 0,0-2 9 0,0 1 18 16,0-1 9-16,0 2-13 0,0-1-6 0,0 0 2 16,0 0 9-16,0-1 10 0,0 1-15 0,-3-1-16 15,0 1-31-15,3 1 2 0,-2-2 10 0,2 1 6 16,0 1 29-16,-1-1-14 0,1 0-5 15,0 1-9-15,0 0-20 0,0-1 0 0,0 2-11 16,0 0 0-16,0 0 1 0,0 0 6 0,0 0 4 0,0 0 4 16,0 0 4-16,0 0-8 0,0 0 7 15,3 0 2-15,2 0 2 0,-2 5 7 0,3 1-1 16,1 0-12-16,0 3-6 0,1 0-3 0,-1 2 5 16,4 3-2-16,-2 1-13 0,-1 2-7 0,0 2-13 15,0 2 9-15,0 0 6 0,-2 1-2 0,-1-1 9 16,-2 0-15-16,1 0 0 0,-3-2 4 0,2-2 0 15,-1-2 0-15,1 0 4 0,-2-2-2 0,2-2-15 16,-1-2-15-16,1 0-32 0,-1-2-32 0,0-2-25 16,-1 0-39-16,2-4 2 0,2 1-16 0,-3-1-21 15,1-1-18-15,0 0-38 0,-2 0-2 0,1 0-7 16,1 0 56-16</inkml:trace>
  <inkml:trace contextRef="#ctx0" brushRef="#br0" timeOffset="-72076.88">4101 9555 385 0,'0'-4'21'0,"0"2"5"0,5-2 29 15,-5 2 22-15,6-1-4 0,-3 2 14 0,-2-2-23 16,-1 0 4-16,2 2 1 0,0 0-4 15,-1-1 12-15,-1 2-10 0,0 0 0 0,0 0 2 16,0 0-3-16,0 0-23 0,0 0-8 0,0 0-17 0,0 5-14 16,0 0 22-16,0-1-7 0,0 1 3 15,-5 0 0-15,5 0-4 0,0 3-16 0,-3-2 2 16,-1 3 4-16,1-1-14 0,1 2 4 0,1-1 6 16,-3 2-8-16,4 1 8 0,-3 0 2 0,0 0-14 15,-2-1 12-15,2 1-4 0,0-1-4 0,0-1 12 16,-2-1-16-16,2 1-2 0,1-2 18 0,-1 0-14 15,2-3 18-15,-1 2 0 0,0-3-14 0,2 0 0 16,0 0-4-16,0 1-6 0,0-3 10 0,0 1 2 16,0-1-2-16,0 1 6 0,0-1-2 0,0 1 12 15,0 0-4-15,0-1 0 0,0 0-2 16,0 3-2-16,0-2 0 0,0 1 12 0,0 0-4 16,0 0-2-16,0 0 15 0,0-1-3 0,-3 2 14 15,3-4 1-15,0 2-12 0,0-2-1 0,0 0-9 16,0 1 1-16,0-1 5 0,0 1-12 0,0-2 5 15,0 1 3-15,0 1 0 0,0-1 8 0,3-1-9 16,-1 1-3-16,1 0 4 0,0 1 0 0,-1-2 2 16,1 0 6-16,-1 0-7 0,4 0 7 0,-3 0 5 15,3 0-8-15,-1 0-1 0,3-5-2 0,0 2-3 16,0-1 1-16,1-1 0 0,3 0-6 0,0 0-4 16,-2-3-9-16,4 1 0 0,-3 0 4 0,0-1 1 15,0-1 8-15,2 2-13 0,-2-3-7 0,1 3 7 16,1-2-7-16,1 2 14 0,-3-1-7 0,3 3-2 15,-4 0 2-15,1 0-5 0,-2 2 10 0,-1-1 1 16,-1 2-4-16,-2 0-4 0,-2 1 5 16,3 0-10-16,-3 1 3 0,0 0 4 0,0 0-7 15,1 0 9-15,-1 0 5 0,-3 0 4 0,1 0-13 16,1 0-1-16,0 0-3 0,-2 0-3 0,0 0 13 16,0 0-6-16,0 0 9 0,0 0-5 0,0 0 2 15,0 0 7-15,0 0-9 0,0 0-2 16,0 0 0-16,0 0 0 0,0 0 3 0,0 0 3 15,0 0-13-15,0 0 1 0,0 0-1 0,-5 0 5 0,3 0 5 16,2 0-1-16,0 0 0 0,-3 0 0 16,3 0 7-16,0 0-7 0,0 0-4 0,0 4-7 15,0-4 7-15,0 0 2 0,0 0 0 0,0 0 11 16,0 0-16-16,0 0 3 0,0 0 5 0,0 0-16 16,0 0 4-16,0 0-13 0,0 0-23 0,0 0 0 15,0 0-21-15,0 0-31 0,0 0-16 0,0 0-35 16,0 0-22-16,0 0-30 0,0 0-44 0,0 0-42 15,0 0-51-15,0 0 68 0</inkml:trace>
  <inkml:trace contextRef="#ctx0" brushRef="#br0" timeOffset="-57369.38">29458 8889 219 0,'-6'0'-4'0,"5"0"18"0,-2 0 40 0,-1 0 10 15,3 0 6-15,-1 0 0 0,-1 0-11 0,1 0 0 16,1-4 9-16,1 2 5 0,0 2-24 0,0 0 14 15,0 0 2-15,0 0 0 0,0 0 11 0,0 0-20 16,0 0-8-16,0 0-14 0,0 0-12 16,0 0 1-16,0 0 10 0,0 0-10 0,0 0 3 15,0 0-7-15,0 0-3 0,0 0 33 0,0 0 10 16,0 0-10-16,0 0-7 0,3 0-20 0,0 0-4 16,0 6 28-16,-1 1 13 0,0-2-6 0,-1 1-4 15,1 2-12-15,-1 1-14 0,-1 1-7 0,0 2-7 16,0 2-11-16,0 0-3 0,0 0 1 0,-4 1 6 15,-1 1-2-15,0 0 7 0,2-2-5 0,-4 0-4 16,3-1 8-16,-1-2-4 0,0 0 0 0,4-3 2 16,-2 0-8-16,3-1 0 0,-4-3 0 0,4 0-5 15,0-1 11-15,0 0-45 0,0-2-28 0,0-1-11 16,0 0-72-16,0 0 22 0,0 0-31 0,0 0-48 16,0 0 8-16,0-4-42 0,0 1 7 0</inkml:trace>
  <inkml:trace contextRef="#ctx0" brushRef="#br0" timeOffset="-56005.82">29462 8911 219 0,'-2'0'24'0,"-2"-1"15"0,4 1 29 16,-4 0-7-16,4 0-22 0,0 0 7 15,0 0 9-15,0 0 16 0,0 0 22 0,0 0-3 16,8 0-33-16,-3 3 19 0,0-3-3 0,-1 0-7 16,1 0-3-16,2 0-25 0,-1 0-6 0,0 0-10 15,-1 0 3-15,0 0 19 0,1 0 15 0,0 0 12 16,0 0 5-16,-1 0-32 0,-2 0-28 0,4 0-6 15,-2 0-4-15,1 0 32 0,0 5 6 0,1-5 9 16,1 4-2-16,1-2-8 0,-1 0-2 0,0 0-4 16,-2-1-5-16,2 1-20 0,0 0 9 0,-3-1-2 15,-1 1 6-15,4 0 12 0,0 0-14 0,-2 0-2 16,2 0 3-16,0-1-3 0,2 0-2 0,-2 1-2 16,0-1 0-16,1 0-2 0,-1 0 4 0,-2 1 5 15,1-1-5-15,-2 0-2 0,4 0 3 0,-1 0-12 16,-2 0-5-16,4 1 10 0,-3 0-7 0,1-1 7 15,0 1-4-15,-1 0-12 0,0 0 6 0,0 1-3 16,1-1 6-16,-3 0-4 0,-1 1 0 16,2-1 1-16,-1 1-3 0,0-1 8 0,0 0-3 15,-4 2-7-15,4 0 6 0,-3-1 0 0,1 1 3 16,-1-1 6-16,-1 0-9 0,2 0-6 0,-1-1 2 16,-1 1-4-16,1-1 11 0,-1 0-3 0,-1 1-8 15,4-1 2-15,-4 0-1 0,1 0 8 0,-1 0 6 16,2 1-3-16,-2-1-5 0,1 0-1 0,-1 1 0 15,0-1 4-15,0 1 5 0,0-1-8 0,0 0-1 16,0 2 0-16,0 0 0 0,0-2 3 0,0 0-3 16,0 0-9-16,0 1 5 0,0-2 2 0,0 2 2 15,0-1 9-15,0 0-11 0,-3 0-4 16,3-1 2-16,-5 2-3 0,4-1 7 0,-2 1 7 16,3-1-5-16,-5 1-4 0,5-1-2 0,-3 0 0 15,1 1 0-15,1-1 5 0,-1 0-8 0,2-1 1 16,-1 0 8-16,-1 0-2 0,-1 0 4 0,3 0 3 15,-3 1-13-15,-1-2 4 0,1 2 0 0,2-1-4 16,-5 0 1-16,2 1 1 0,1-1 5 0,-2 0 1 16,2 0 5-16,-3-1-9 0,2 2-7 15,0-1 7-15,-4-1-4 0,3 0 12 0,-3 0 1 16,2 2-13-16,-3-2 2 0,1 1 2 0,0-1-2 16,-3 1 8-16,1-1-4 0,-1 1-9 0,0-1 3 15,0 2 2-15,0-2 6 0,-2 1-1 0,4-1 3 16,2 1-10-16,1-1 4 0,-2 0 0 0,4 1 0 15,0 1 13-15,0-2-15 0,-1 0 2 0,1 1 2 16,0 0-6-16,-1-1 10 0,1 0-1 0,-3 2-12 16,2-2 2-16,-1 1-1 0,0-1 8 0,3 2 5 15,-4-2-5-15,3 0-2 0,0 0-4 0,3 0 4 16,-3 0 6-16,1 0 1 0,-1 0-10 0,1 0 1 16,1 0-4-16,-1 0-1 0,0 0 16 0,-1 0-5 15,3 0-4-15,-2 0-2 0,3 0-7 0,-4 0 7 16,4 0 6-16,-1 0 5 0,-1 0-7 0,1 0-6 15,-1 0 2-15,-1 0 2 0,3 0 0 0,0 0 9 16,-1 0-12-16,-1 0-1 0,1 0 11 16,-3 0-5-16,3 0 9 0,-1 0-5 0,-1 6-10 15,0-6 4-15,3 0-4 0,-2 0-1 0,0 0 16 16,1 4-15-16,-1-2 1 0,2-2 8 0,0 0-21 16,0 0 19-16,0 0 1 0,0 0-10 0,-1 0 12 15,1 0-10-15,0 0 4 0,0 0 6 0,0 0-3 16,0 0 1-16,0 0-9 0,0 0 3 0,0 0 7 15,0 0-8-15,0 0 1 0,0 0 2 16,0 0-6-16,0 0 12 0,0 0-8 0,0 0-4 16,0 0 10-16,0 0-6 0,0 0 11 0,0 0-3 0,0 0-10 15,0 0-1-15,0 0 3 0,0 0 4 0,0 0-2 16,0 0-2-16,0 0 2 0,0 0-2 16,0 0 2-16,0 0 4 0,0 0-6 0,0 0 4 15,0 0-2-15,0 0-4 0,0 0 11 0,0 0-14 16,0 0 7-16,0 0 2 0,0 0-13 15,0 0 18-15,0 0-9 0,0 0-3 0,0 0 14 0,0 0-11 16,0 0 15-16,0 0-9 0,4 0-4 0,-4 0 0 16,0 0-11-16,0 0 16 0,4 0-30 0,-4 3-42 15,0-3-26-15,0 3-51 0,0 0-41 0,0-3-5 16,0 0-55-16,0 0-63 0,0 0-71 16,0 0 9-16</inkml:trace>
  <inkml:trace contextRef="#ctx0" brushRef="#br0" timeOffset="-10809.27">29573 8508 470 0,'0'0'6'16,"0"0"14"-16,0 0 40 0,0 0 20 0,0 0 8 15,0 0 30-15,0 0-6 0,0 0-13 0,4 0 40 16,1 0-13-16,-5 0-18 0,0 0 5 0,0 0-4 16,0 0-8-16,0 0-6 0,0 0 8 15,0 0-39-15,0 0-7 0,0 0 2 0,0 0-12 0,0 0 6 16,0 0-5-16,0 0-3 0,0 0-1 0,0 0-3 16,0 0-8-16,0 0-7 0,0 0-6 0,0 0-22 15,0 0 2-15,0 0 55 0,0 0 6 16,0 0 12-16,0-3 12 0,0 1-60 0,0-2-9 15,0 1-16-15,0 0-2 0,0 0-12 0,0 1 14 16,0-2 11-16,0 2-8 0,0-2 1 0,0 2-11 16,0-1 5-16,0 1-7 0,0-3 14 0,0 2-1 15,0 1-6-15,0-2 11 0,0 1-9 0,0 0-16 16,0 1-60-16,0 0-7 0,0-1 12 0,0 1-3 16,0 0 35-16,0 2-27 0,0 0-24 0,0-1-5 15,0 1-2-15,0-1 2 0,0 0-35 0,-6-1 9 16,3 0-25-16,1 1-18 0,2-1 27 0,-3 0-30 15,1-1 12-15,1-1-15 0,1 1-6 16,0-1 6-16,0-1-14 0,0 0 58 0</inkml:trace>
  <inkml:trace contextRef="#ctx0" brushRef="#br0" timeOffset="-10487.27">29571 8271 470 0,'0'0'10'0,"0"0"55"15,0 0 12-15,0 0 28 0,0-4 6 0,0 0-33 16,0 0 9-16,0 1-17 0,0 0-17 0,0 3-7 15,0 0-16-15,0 0-6 0,0 0 1 0,0 0-15 16,0-5-3-16,0 5 5 0,0-4-14 0,0 0 6 16,0 2-8-16,0 0-8 0,0 2 14 0,0-1-7 15,0 0 3-15,0-1-2 0,0 2-16 0,0 0-1 16,0-1-19-16,0 0-31 0,0-2-22 0,0 0-12 16,0-2-47-16,-6 0 12 0,6 1-21 15,-4-1-27-15</inkml:trace>
  <inkml:trace contextRef="#ctx0" brushRef="#br0" timeOffset="-10157">29582 8031 448 0,'0'-3'12'0,"3"1"51"0,-3-1 8 16,0 0 23-16,0 2 2 0,3 1-39 0,-3 0 10 15,0 0-4-15,0 0-6 0,0 0-7 0,0 0-8 16,0 0-17-16,0 0-10 0,0 0 2 0,0 0-19 16,0-4 0-16,0 0 2 0,3 4-17 0,-3-2 21 15,0-1-4-15,0 1-4 0,0 0 20 16,0-1-22-16,0 1-2 0,0 2 12 0,0-3-12 0,0 2 18 15,0-2 1-15,0 1-13 0,0-1 4 16,0 3-38-16,0-3-26 0,0 1-19 0,0 0-30 16,0-1-5-16,0-1-6 0,0 0-7 0,0-2-3 15,0-1-12-15,0 0 32 0</inkml:trace>
  <inkml:trace contextRef="#ctx0" brushRef="#br0" timeOffset="-9819.99">29579 7796 448 0,'3'-1'7'0,"-3"0"23"0,0-1 44 0,3 1-6 16,-3 0 10-16,0-1-4 0,0 0-35 0,0-1 14 16,0 1-13-16,0 0-21 0,0 0 0 0,0-3-6 15,0 3-2-15,0 0 10 0,0 1-12 0,0-1-5 16,0 1-1-16,0 0-10 0,0 0 5 0,0-1 2 16,0 2 0-16,0-2 4 0,0 1 0 0,0 0-6 15,0 0-13-15,0 1-19 0,0-1-20 16,0 0-10-16,0-1-22 0,0 2-16 0,0-1 12 0,0-1-34 15,0 1 24-15,0-1-5 0,0 0-5 0</inkml:trace>
  <inkml:trace contextRef="#ctx0" brushRef="#br0" timeOffset="-9456.23">29582 7627 470 0,'0'0'1'0,"0"-3"44"0,3 3 16 15,0-2 14-15,-3 2 15 0,3 0-16 0,-3-2-10 16,0 2 7-16,0 0-11 0,0 0-26 0,0 0 3 15,0 0-8-15,0 0-9 0,0 0 5 0,0-1-19 16,0 0-8-16,0 0 8 0,0-1-6 0,0 1 6 16,0 0-8-16,0 1-8 0,0-1 14 0,0-1-11 15,0 2 14-15,0-2 1 0,0 1-19 0,0-2 18 16,0 2-13-16,0-2 0 0,0 0 2 0,0 1-13 16,0-1-15-16,0-1-13 0,0 0-13 0,0 1-17 15,0 0 1-15,0-1-11 0,0 1-15 16,0 1 15-16,0-2-20 0,0 3-7 0,0-3 7 15,0 1-11-15</inkml:trace>
  <inkml:trace contextRef="#ctx0" brushRef="#br0" timeOffset="-9072.21">29555 7445 225 0,'1'-2'41'15,"3"2"22"-15,-4-1 9 0,1-1 34 0,3 1-28 16,-4 0-8-16,3 0-3 0,-2 0-23 0,1-1-8 15,0 1-2-15,-2 0-7 0,0 0-1 16,0 1-5-16,0 0-8 0,0 0 11 0,0 0-13 0,0 0 0 16,0 0 4-16,0 0-20 0,0 0 6 15,0-2 5-15,0 2-15 0,0 0 14 0,0 0 1 16,0 0-10-16,0 0 12 0,0 0-8 0,0 0-2 16,0 0 0-16,0 0-3 0,0 0 5 0,0 0-4 15,0 0-4-15,0 0-5 0,0 0-31 0,0 0-13 16,0 0-2-16,0 0-45 0,0-3 15 0,0 1-2 15,0-1-39-15,0 1 46 0,0-1-30 0</inkml:trace>
  <inkml:trace contextRef="#ctx0" brushRef="#br0" timeOffset="-8643.54">29543 7319 420 0,'0'-1'17'0,"0"-2"8"16,0 2 28-16,0-1 22 0,0 0-15 0,4 0 3 15,-4 1-10-15,6-2-9 0,-6 3 17 0,0-1 10 16,3-1-13-16,-3 1 9 0,2-1-14 0,0 2-24 16,-1-1 3-16,-1 1-12 0,0 0-5 15,4-1 24-15,-4 0-12 0,0 1-10 16,0 0 4-16,0 0-19 0,0 0-8 0,0-2 14 0,0 2-6 16,0 0 2-16,0 0 8 0,0-1-20 0,0 1 6 15,4-2-4-15,0 1 6 0,-4 0 6 0,4 0-7 16,1 0 5-16,-5-1-4 0,1 1 0 0,1-1 1 15,-2 0-9-15,1 1 6 0,-1 1-10 0,0 0 1 16,0 0-1-16,0 0-36 0,0 0 15 16,0 0-22-16,0 0-27 0,0 0 5 0,0 0-38 15,0 0-23-15,-4 0 19 0,1 0-38 0,0 0 0 16,3 0 29-16</inkml:trace>
  <inkml:trace contextRef="#ctx0" brushRef="#br0" timeOffset="-6697.18">30369 13426 364 0,'0'0'22'16,"0"0"-6"-16,0 4 23 0,0-4 34 15,0 0-5-15,0 0 27 0,0 0-11 0,0 0-16 16,0 0 23-16,0 0-2 0,0 0-8 0,0-4-13 16,0 3-22-16,-4-2 11 0,4 1-17 0,-4 1 23 15,-1-1-1-15,2 2-18 0,-4 0 9 0,2 0-25 16,0 0-6-16,-1 0-6 0,1 0 8 0,-3 0 10 15,2 0-7-15,1 0 3 0,-1-5 6 0,1 5-3 16,-3-4 6-16,5 1-15 0,-2 1-1 0,4 1-4 16,-3-1-7-16,3 2 5 0,-1 0-13 0,1 0 0 15,1 0-6-15,0 0-4 0,0 0 21 0,0 0-1 16,0 0 13-16,0 0 17 0,4 0-17 0,5 0 0 16,-5-2-12-16,7 2-15 0,-3-1 9 0,2 1-3 15,0-1-2-15,3 0 3 0,1 0-7 16,-2 0-2-16,2-1 2 0,-2 2 0 0,1-1-7 15,1 1 9-15,-3-1-4 0,-3 1 0 0,2-1 6 16,-1 1-14-16,-2 0 10 0,-2 0 10 0,-1 0 1 16,1 0 12-16,-2 0-2 0,0 5 3 0,-1-1 8 15,-2 1 4-15,1 0 7 0,-1 0-6 0,0 3 0 16,0-2-11-16,0 3-10 0,-8 2 1 0,1-2-15 16,0 4-2-16,1-2 14 0,-2 1-8 0,0 1 7 15,0 1-4-15,0-2-5 0,0 2 5 16,-1-1 2-16,-1 0 0 0,2 0-11 0,0 0 0 15,1-2-9-15,-1 1 14 0,1-2 1 0,-1 1-15 0,2-1 14 16,2-2-7-16,-1 0 9 0,2-1 6 0,-1-1 6 16,3-2 8-16,1 3 38 0,0-2 2 15,0 0-17-15,0-1-10 0,0 1-31 0,0 0 14 16,5 0 20-16,-1-2 10 0,3 1 0 0,0-1-16 16,1-3-18-16,4 0-15 0,3 0-20 0,0 0 11 15,3-5-22-15,3-3-28 0,1 1-65 0,3-2-26 16,1-1-49-16,-3 0-26 0,0 1-12 0,0-2-67 15,-2 1-19-15,-4-1-42 0,1 1-31 0</inkml:trace>
  <inkml:trace contextRef="#ctx0" brushRef="#br0" timeOffset="-817.66">29571 6635 219 0,'0'0'-9'0,"0"0"7"0,0 4 19 15,0-1 5-15,0-1 30 0,0 0 11 16,0 1-16-16,0-2-1 0,0 1-32 0,0-1-18 16,0 0 3-16,0 0-3 0,0-1 17 0,0 0 11 15,0 0 12-15,0 0 19 0,0 0 5 0,0 0-11 16,0 0-15-16,0 0-23 0,0 0 0 0,0 0 4 16,0 0 12-16,0 0 10 0,-6 0 6 0,2 0-1 15,-1 0 5-15,2 0 4 0,-3 0-10 0,3 0 12 16,0 0-23-16,0 0-5 0,-1-3 17 15,0 0-1-15,0 1-8 0,1 0 5 0,-3 0-6 0,3-1-3 16,-2 1 16-16,4-1 1 0,-3 2-15 0,1-2-3 16,2 0-6-16,-1 1-10 0,0 1-2 15,2-1-14-15,0 1 8 0,0 0-4 0,0 1-2 16,0 0 4-16,0 0-8 0,0-1 6 0,0 1 6 16,5 0 0-16,2 0-2 0,-4-2-10 0,3 2 0 15,0-1 0-15,1 1 0 0,-3 0 12 0,1 0-10 16,2 0 4-16,3 0 6 0,-1-2-4 0,2 2 6 15,-2-1-12-15,2 1 4 0,0-1-6 0,2 0 6 16,-4 1 12-16,1-1-16 0,1-1 8 0,-3 2-6 16,1-1-6-16,2 1 10 0,-1-1-6 15,-5 1-2-15,3-1 10 0,-2 1-4 0,-2-2 0 0,-2 1 8 16,0 0-14-16,-1-1 2 0,1 2 10 0,-1-1-2 16,-1-1 4-16,4 1 0 0,-3 0-8 0,1 0 0 15,0-1 0-15,-2 1 4 0,0 1-2 0,0 0-4 16,0 0 8-16,0 0 6 0,0 0 12 15,0 0 13-15,0 0-1 0,0 0-2 0,0 0-9 16,0 0-9-16,0 0-6 0,-5 0-6 0,1 0 17 16,0 0-2-16,4 0 10 0,-4 0-5 0,4 0-17 15,0 0 1-15,-1 5-4 0,-1-1 4 0,1 2 7 16,-1-1-1-16,-1-1-1 0,2 2 16 0,-2 0-6 16,-1 2 2-16,3-1 3 0,-3 0-20 0,0 3 13 15,0-2-8-15,1 2-7 0,-3 1 0 16,0-2-8-16,3 3 7 0,-2-2-3 0,0 0 4 15,2 1-6-15,-2-1 0 0,-1 2 2 0,4-3-2 16,-1 2 7-16,2-1-7 0,-3-2 6 0,3 3 3 16,-2-1-7-16,-2 1 2 0,1-1-4 0,0 2-9 15,-2 1 16-15,-1-3-7 0,-1 2 0 0,0-4 8 16,1 2-12-16,0-2 12 0,-1-1-12 0,3 0-2 16,1-1 8-16,-2 1-6 0,1-3 10 0,2 0-2 15,-1 1-10-15,1-1 8 0,2-2-4 0,-3 1 4 16,1-2 0-16,2 1-8 0,-4 1 10 0,4-2-4 15,-1 2 2-15,1-2-4 0,-1 1-6 0,0-1 10 16,1 0-2-16,1 1 6 0,0-1 0 16,0-1-6-16,0 1 7 0,0-1 4 0,0 0-1 0,0 0-1 15,0 0 2-15,6 0-3 0,-3 0 10 16,3 0 1-16,1 0 0 0,-3 0 0 0,3-4-4 16,1 0 9-16,1 1 5 0,1 0-7 0,-1-2-11 15,2 2 0-15,-1-1 2 0,-2 0 6 0,1 0 8 16,-3 1-10-16,2 0-10 0,0-1-7 15,2 0 4-15,-2 3-4 0,0-2-4 0,1 0 6 0,4 2-4 16,-4 0 4-16,4 0 0 0,-2-1 0 0,-1 2 0 16,0 0-4-16,-2 0 11 0,4 0-13 0,-3 0-5 15,0 0 9-15,-1 6-6 0,-1 0 14 16,0-1 14-16,0 1 52 0,-1 0 2 0,-1 1-6 16,0-1-12-16,-2 0-58 0,1-2-2 0,1 2 13 0,0-3 14 15,0 1 26-15,-2-2 6 0,0 0-4 16,2-1-6-16,-2-1-31 0,5 0-7 0,-2 0-4 15,1-5-3-15,1 0 8 0,1 0-8 0,-3 1-4 16,4-3 0-16,1 1-5 0,-3 1 11 0,-2-2-1 16,1 2-6-16,-3 0-1 0,4 0 1 0,-3-2 10 15,0 1 0-15,-1 0-2 0,-2 2-10 0,3-3 3 16,-4 2-3-16,4-2 3 0,-2 1 4 16,-2 2-4-16,-1-1 2 0,4 2 5 0,-4-1-10 0,0 2 0 15,0 1-27-15,0-1-42 0,0 2-64 0,-11 0-53 16,3 0-26-16,-2 0-12 0,4 0-9 15,-5 0-33-15,1 5-26 0,1-5-58 0,-3 4 2 16,3-3 47-16</inkml:trace>
  <inkml:trace contextRef="#ctx0" brushRef="#br0" timeOffset="1592.77">1968 8534 178 0,'23'-9'46'0,"4"-1"27"0,2-1 3 0,4-3 15 0,2 0-31 16,3-3-3-16,3 0 10 0,0 0-18 15,0 0-6-15,1 1-26 0,-2 3-12 0,-2 1 14 16,-3 2-17-16,-5 2 7 0,-6 2 13 0,-5 2-4 15,-2 2 21-15,-7-1 13 0,-4 2-23 0,-4 0 1 16,-2 0-17-16,0 1-26 0,0 0-7 0,-5 0-19 16,0 0-24-16,-1 0-50 0,-4 0-22 0,1 7-62 15,1 0 11-15</inkml:trace>
  <inkml:trace contextRef="#ctx0" brushRef="#br0" timeOffset="2647.04">1759 8798 308 0,'-4'0'35'15,"0"0"8"-15,1 0 39 0,-2 0 21 16,-2 0-17-16,2 0 16 0,3 0-36 0,-1 0-5 16,0 0-9-16,3 0-2 0,0 0 14 0,0 0-13 15,0 0 12-15,0 6 10 0,0 0-3 0,5 5 18 16,-2 2-17-16,0 2-32 0,2 4-5 0,-1 2-18 15,1 3 6-15,0 3 6 0,0 2 8 0,1 1 5 16,3 2-9-16,-1 0-1 0,2 1-21 16,2 3 6-16,1 0-2 0,-2 0-2 0,5-1 13 15,-3 1-11-15,1 0-1 0,0 0 6 0,2-1-7 16,0-1-8-16,-2-1 0 0,0 0-4 0,2 1-4 0,0-1 6 16,-1 2-4-16,0 0-12 0,1 2 12 15,-2 1 0-15,-3 2 6 0,2-1 4 0,-4 0-6 16,2 0-2-16,-5-1-4 0,1-1 6 0,-1 1-4 15,1-3 2-15,0 0 6 0,-2-2-8 0,2-1 11 16,-3-2-5-16,3 2-11 0,0-1 14 0,-2-2-12 16,0 0 10-16,1-1 1 0,-1-2-14 0,0-1 12 15,-1-1-8-15,1-2 6 0,0 0 6 0,-2-2-10 16,2-1 2-16,0-2 4 0,2-1 0 0,-2 1-6 16,2 0 0-16,-1-2 4 0,2 0-2 0,1 2 10 15,-1-3-3-15,-1 1-14 0,1 0 11 0,-1-2-1 16,1 1-1-16,-1-1 8 0,-1 0-8 15,0 0-4-15,-1-2 8 0,1 0-6 0,-1-2 9 16,-2 0-5-16,1 0-6 0,-1 0 10 0,0 1-10 16,3 1 4-16,-3-1 4 0,2 2-10 0,-2 2 14 15,2 0-1-15,-2 1-1 0,5-2 15 0,-4-1-19 16,1 0 5-16,-1-3 1 0,-1 1-12 0,3-2 11 16,-1-1-3-16,-1-1-10 0,0-1-1 0,-3-1 7 15,2-2-6-15,-1 0 11 0,0 0-5 0,-1 1 0 16,1-2 11-16,-2 2-5 0,1-1 3 0,1 1-9 15,0 1 2-15,-1 0 2 0,1-1-2 0,-2 0 5 16,0 1-5-16,0 0 7 0,0 0 2 0,3-1-3 16,-3 2 3-16,0-4-11 0,2 2 4 0,-2-1-2 15,1 0-2-15,2 1 1 0,-3-2-6 0,0 0 3 16,3 0 11-16,-3 2 4 0,2-1 7 16,-1 0-3-16,1-1-6 0,0 0 4 0,-1-1 5 15,-1 2 4-15,2-1-9 0,-1 0 2 0,1 1 8 16,1-2-5-16,-3 2 10 0,3-1 14 0,1 0-1 15,-3 0 6-15,2 1 9 0,0-1-6 0,-1-1-7 16,1 0-9-16,2 0-13 0,-2 0 23 16,5 0 7-16,0 0 3 0,0-5-7 0,0 0-23 15,1 1-17-15,4-1 3 0,-2 0 3 0,3 0-10 16,-1 1 4-16,0-3-1 0,2 3 4 0,0-1-9 16,0 0 4-16,0 1 0 0,-3 0-6 0,-1 0-1 15,-3 2-7-15,0 1-2 0,-2-1 21 0,-4 2-4 16,1 0 4-16,-3 0 5 0,0 0-14 0,0 0 11 15,0 0-9-15,0 0-7 0,0 0-5 0,0 0-2 16,0 0 15-16,0 0-6 0,0 0 10 0,0 0-5 16,0 0-14-16,0 0 11 0,0 0-6 0,0 0 0 15,0 0 9-15,0 0-14 0,0-3-5 0,-5-1-16 16,5 1-19-16,-5-1-58 0,4 0-4 0,-2 0-96 16,-2-1-47-16,2 0 3 0,2 2-76 0,-3-2 10 15,1 1-68-15,0-1-49 0,0 0 68 0</inkml:trace>
  <inkml:trace contextRef="#ctx0" brushRef="#br0" timeOffset="18423.45">14884 3643 157 0,'0'-3'5'0,"0"0"-2"16,0 0 19-16,0 1 9 0,0 1 7 0,0 0 14 15,0-1-24-15,0 1-4 0,0 1-17 16,0-2-5-16,0 2 12 0,0 0 2 0,0 0-2 15,0 0 0-15,-5 0-4 0,1 0 1 0,-3 0 13 16,2 7 24-16,-4-2 12 0,3 0-6 0,-4 1 1 16,-1 1-25-16,0 1-10 0,0 0 11 0,-2 1-6 15,1 0 7-15,-2 1-5 0,2 1-12 0,-2 0-2 16,0 3-13-16,3-2-2 0,-2 0 8 0,4-1-4 16,1 1-1-16,0-1 1 0,0-1-2 0,3-1-2 15,2-3 4-15,0 1-7 0,1-1-3 16,1-1 6-16,1 0 8 0,0-1-1 0,0 2-3 15,0-2 4-15,6 0-14 0,-1-1 7 0,1 1 3 16,2 0-2-16,0-1 5 0,0 1 7 0,3-2-11 16,-2 2 1-16,1 0-2 0,4-3-2 0,-1 3 6 15,0 0-6-15,2-1 9 0,1 3 3 0,1-2 6 16,1 2 5-16,-2-1 13 0,2 2-4 0,0-2 0 16,-1 3 2-16,-2-2-15 0,0 3 33 0,0-1 21 15,-3 1 11-15,-4 2 21 0,-3-1-33 0,-2 2-20 16,-3-1 12-16,0 2 9 0,-5 1 12 0,-4 1-5 15,-4 0-25-15,-1 0-22 0,-3 1 11 0,-1 1 4 16,-4-2 2-16,0 0-8 0,0-3-25 0,-2 1-3 16,4-2-4-16,-2-4-8 0,2 1 5 0,2-2-7 15,1-1 0-15,2-2 6 0,2-2-8 16,2 0 6-16,0-1-2 0,3 0-5 0,3 0 5 16,-1 0-6-16,2-4 6 0,0 0-6 0,4-1-5 15,-1 0-53-15,1-3-68 0,0 0-18 16,0-2-75-16,6-1 0 0,3 0-4 0,-2-1-40 0,2 0-14 15,1 0 48-15</inkml:trace>
  <inkml:trace contextRef="#ctx0" brushRef="#br0" timeOffset="18776.3">15083 3578 497 0,'7'-7'54'0,"-1"2"12"0,-1 1 42 0,-2-1 29 16,-3 1-30-16,0 0 9 0,0 4-3 15,0 0-11-15,0 0-32 0,0 6-6 0,0 1-36 16,0 4-8-16,0 4 15 0,0 2-15 0,9 1-6 15,-4 5-10-15,1 3-8 0,2 2 2 0,0 2 8 16,-2 0 0-16,1 1-8 0,-1-1 6 0,2-2-4 16,0-1-4-16,0-3 12 0,0-1-14 0,-2-1 2 15,3-4 6-15,-2-1 0 0,-2-2 6 0,1-3-6 16,-3-1-4-16,3-2-8 0,-3-2-57 0,-1-2-33 16,0 0-11-16,-2-2-58 0,0 0 10 0,0-3-9 15,0 0-4-15,0 0-2 0,0-8 5 0,0 1 46 16</inkml:trace>
  <inkml:trace contextRef="#ctx0" brushRef="#br0" timeOffset="19066.24">15093 3562 294 0,'3'-6'31'0,"2"-5"9"16,-2 2 8-16,1-2 31 0,1 0-20 0,2 1-5 0,-1-1 3 15,2 3-19-15,3 3 6 0,0 0 5 0,0 5-10 16,2 0 18-16,-1 7-6 0,2 3-10 0,-2 2 4 16,0 1-26-16,-1 3 5 0,1 0 1 0,-3 1 13 15,-3 1 31-15,1-2-1 0,-4 0 7 0,-2 0-17 16,3 1-16-16,-4-2-17 0,0 1-3 0,0-1-4 16,-7-1-18-16,-1 0 6 0,-1 0-10 0,-1-2 16 15,-1 2-10-15,-3-3-8 0,3 0 14 0,-2-1-18 16,1-3 8-16,2 0 2 0,-1-3-6 15,3 0 4-15,2-3-47 0,-1 0-56 0,3-1-61 16,-2 0-73-16,2 0-20 0,4-6-12 0</inkml:trace>
  <inkml:trace contextRef="#ctx0" brushRef="#br0" timeOffset="19383.59">15747 3609 670 0,'-3'2'34'0,"-2"-2"31"0,2 0 25 16,2 0 4-16,-3 0-23 0,1 0-37 0,2 0-25 16,1 0-3-16,0 0-11 0,0 0 10 0,8-6-9 15,-2 0 6-15,5 1-2 0,2-1-6 16,0 1 18-16,5-1-14 0,-2 0 0 0,3-1-81 16,1 0-66-16,-2-2-49 0,-1 0-65 0,1 4 81 15</inkml:trace>
  <inkml:trace contextRef="#ctx0" brushRef="#br0" timeOffset="19561.93">15848 3750 699 0,'-4'6'1'0,"2"-1"14"0,2-2 10 16,0 0 21-16,0-2 15 0,0-1-15 0,9 0-5 15,0 0-27-15,0-7-6 0,3-1 1 16,3-2-7-16,5 0 15 0,0-3-18 0,3-2 10 15,1-2-13-15,1-2-66 0,0 2-68 0,1 0-69 16,-2 2-32-16</inkml:trace>
  <inkml:trace contextRef="#ctx0" brushRef="#br0" timeOffset="20061.12">16608 3173 554 0,'-5'0'43'0,"-2"0"26"0,1 0 26 0,-3 5 26 15,1-1-18-15,0 1 8 0,-2 0 8 0,-1-1-9 16,2 1-8-16,-1 3-37 0,-1-1-32 0,2 2-11 16,1 2-6-16,-5 2 14 0,5 3 8 15,0 2 3-15,2 2 13 0,0 0-11 0,1 3-4 16,0 0-5-16,4 2-25 0,1-1-5 0,0 0 5 16,0 0-14-16,6-1 5 0,2-3 5 0,3-2-14 15,0-3 13-15,5 0 0 0,-2-5-6 16,5 0 2-16,0-4 2 0,1-2-8 0,2-3 12 0,-1-1-4 15,5 0-8-15,-3 0 8 0,2-9-4 0,-1 0 0 16,-2-1 42-16,-3 0 24 0,2-1 35 0,-7 0 42 16,-3-1-8-16,-5 0-13 0,-6 1-3 0,0 2-31 15,-7 0-32-15,-5 2-18 0,-2 2-29 0,-6 1-11 16,-4 4 10-16,0 0-1 0,-2 0-8 16,-2 5 5-16,1 1-8 0,-1 0 8 0,1 2 3 15,4-1-3-15,2 1-2 0,4 0 2 0,-1-2-115 16,7 2-55-16,1-1-59 0,1-1-78 0,6-1 15 15,3-1-20-15,0 1-32 0,0-2-14 0,8 1 68 16</inkml:trace>
  <inkml:trace contextRef="#ctx0" brushRef="#br0" timeOffset="20649.96">16931 3121 505 0,'-4'-5'44'16,"-2"1"12"-16,2 4 2 0,0-3-10 0,0 0-31 16,4 1 6-16,0-2 20 0,0 1 10 0,0-2-16 15,8 1-4-15,3-1 4 0,0-1 3 16,2 1 3-16,4 1-16 0,1 2-23 0,-1 2-3 16,2 0 1-16,0 0 6 0,0 8-8 0,-2 3 5 15,-1 1 9-15,-3 1-7 0,0 2 8 0,-4 1-11 16,-2 1-4-16,-1-1-2 0,-6 0 4 15,0-1 23-15,0-1-6 0,0 0 4 0,0-3 4 0,0-2-23 16,-6 0 0-16,6-3-6 0,0 0-8 0,0-1 8 16,0-1 2-16,0-2-4 0,0 1 6 0,0-3-11 15,6 0 7-15,0 0 13 0,0 0-11 16,3 0 12-16,1-5-10 0,1-1-6 0,2 3 10 16,1-1-10-16,2 0 6 0,0 0 0 0,0 1-1 15,1 0 9-15,-1 3-8 0,0-1 51 0,-2 1 13 0,0 0 7 16,-2 0 15-16,-2 0 13 0,-2 0 13 15,-1 4 26-15,-2 1 13 0,-5-1-29 0,0 2 3 16,0 0 7-16,-9 2 3 0,-2 0-26 0,-6 1-31 16,-5 0-50-16,-2 0-30 0,-6 2-5 0,-3 0 5 15,0-2 5-15,-2 0 8 0,4 1-17 0,-4 0-3 16,1-1-2-16,6-2 9 0,1 1 2 0,8-3 3 16,0-1-77-16,5 0-90 0,5-1-69 0,0-3-106 15,6 0-19-15,3 0-27 0,0 0-33 16,0-5 56-16</inkml:trace>
  <inkml:trace contextRef="#ctx0" brushRef="#br0" timeOffset="21542.41">15396 4435 280 0,'-3'3'24'0,"1"-1"24"16,-2 0-6-16,-1 1 23 0,-1 0-2 0,1 1-9 15,0 0 12-15,0-1-19 0,1 1 1 16,-4 1-12-16,0 0 5 0,2-1 12 0,1 1-18 16,-2-1 16-16,-2 1-3 0,1 0-4 0,-2-1 3 15,1 1-13-15,0 0-2 0,-1 0 5 0,1 0-6 16,-1-2 5-16,2 2-11 0,-3-1-7 0,4 1-5 16,-2 0-5-16,0 1 9 0,-2-1-3 0,3 1 2 15,0-1-2-15,-3 0-4 0,6 1 9 0,-3-1 3 16,4-2-2-16,-1 0 2 0,2 0-16 0,-1-1 1 15,2-1-1-15,0 0 2 0,0 1-4 0,2-1-10 16,0 0 12-16,0-1-16 0,0 0 14 0,0 0 4 16,0 0-17-16,0 0 21 0,6 0-16 0,1 0 5 15,1-6 9-15,1 0-18 0,5 1 14 16,2-4 8-16,6-2 16 0,4-1 4 0,5-5-4 16,7-4-18-16,10-4-12 0,3-3 9 0,13-7 48 15,14-5 14-15,8-4-5 0,13-8-11 0,5-3-45 16,15-5-16-16,4-3 12 0,7-4 38 0,4-1 15 15,2 0 8-15,3 1-11 0,-1 2-34 16,1 4-18-16,-5 4-10 0,-4 5 4 0,-8 6 0 16,-9 6-3-16,-15 7 12 0,-14 5 42 0,-17 6 60 15,-20 4-36-15,-11 5 45 0,-16 5-61 0,-11 2-48 0,-9 6 33 16,-13 0-42-16,-6 0 22 0,-8 0-19 16,-1 9 1-16,-6 0-4 0,0-1 2 0,-2 1 5 15,3 0 4-15,1-3-17 0,5 2-87 0,6-3-78 0,4-1-88 16,4 0-72-16,4-4-27 0,9 0-24 15,0 0-27-15</inkml:trace>
  <inkml:trace contextRef="#ctx0" brushRef="#br0" timeOffset="33674.26">17148 3853 315 0,'0'2'24'16,"0"-2"17"-16,0 1-10 0,0 0 15 0,-6 2 18 16,-3-1-10-16,5 1 21 0,-1-1-6 15,2 1-44-15,0-2 3 0,0 1-17 0,0-1 0 16,3 1-4-16,0-1-7 0,0 0 9 0,0-1-22 15,0 0 13-15,0 0 11 0,0 0 32 0,6 0 29 16,0 0-5-16,3-5-12 0,3 0-35 0,-1-1-23 16,6 0 3-16,1-3 2 0,2-2 1 15,4-1 7-15,-2 0-14 0,4-4 9 0,-1 4-6 0,0-2 6 16,0 2 5-16,-4 0-21 0,1 3 11 0,-3 1-2 16,-5 2 0-16,0 1 15 0,-4 2-13 15,-4 0 4-15,-1 3 5 0,-2 0-9 0,-3 0 4 0,0 0-58 16,0 0-43-16,-8 5-22 0,0-1-47 0,-2 0 19 15,-2 3 2-15,1-1-11 0</inkml:trace>
  <inkml:trace contextRef="#ctx0" brushRef="#br0" timeOffset="33951.25">17243 3663 343 0,'0'0'24'0,"0"0"4"0,0 0 16 15,0 0 23-15,0 0-8 0,0 0-5 16,0 0-11-16,0 0-21 0,0 0 22 0,3 0 29 16,4 0-3-16,-4 0 2 0,2 6-44 0,2 0-22 15,0 2-2-15,1 1-1 0,1 4-1 0,2-2 2 16,0 2-4-16,2 1 4 0,-4 2 0 0,3-1-4 15,-2 1 0-15,1-1-12 0,1 1 16 0,-2-2-4 16,2 0 0-16,-1-1-70 0,-2-1-70 0,2-1-66 16,-3-3-41-16</inkml:trace>
  <inkml:trace contextRef="#ctx0" brushRef="#br0" timeOffset="34286.11">17640 3548 434 0,'0'-1'24'0,"0"1"39"0,0-2 14 0,0 2-5 15,0-3-12-15,0 0-31 0,0 2-15 0,0-2 53 16,0 3-13-16,0 0-4 0,5 0 7 0,1 6-45 0,-3 0 6 16,2 2-6-16,3 1 12 0,-4 0 5 15,4 2-10-15,-1-1 7 0,-1 2-16 0,3 2-8 16,-1 3-4-16,1 0-2 0,0 1-2 0,-3-1 8 16,2 1 6-16,-1-2-12 0,2-1 2 0,-5 2-40 15,1-5-55-15,0 1-43 0,0-4-66 0,-2 0-33 16,0 0 46-16</inkml:trace>
  <inkml:trace contextRef="#ctx0" brushRef="#br0" timeOffset="34943.72">16696 4638 253 0,'0'4'34'0,"0"-1"17"0,-3-1-1 16,3 1-8-16,0-1-26 0,0-1-16 0,0-1 18 16,0 0 37-16,0 0-5 0,5-4 18 0,1-3-26 15,6-1-21-15,1-2-8 0,6-3 2 0,5-2 19 16,6-6 3-16,6-1 17 0,7-5-14 0,11-5-12 15,2-3-10-15,13-3-10 0,4-5-5 0,4-2 28 16,5-2 4-16,4-2 11 0,-1 0-5 16,0 0-24-16,-1 0-5 0,-7 1-18 0,1 1 8 15,-5 3-2-15,-9 2 4 0,-3 3-2 0,-8 4-2 16,-7 5 2-16,-8 5 62 0,-6 3 15 0,-8 6-4 16,-7 4-5-16,-9 3-60 0,-8 4-4 0,0 1-2 15,0 4 8-15,-10 0-12 0,-1 0-4 0,0 0 2 16,1 0-4-16,-2 4 4 0,2 0-4 0,1-1-31 15,-2 1-37-15,3-2-36 0,2 2-42 0,-1-2-21 16,1 1-9-16,1-2-36 0,-1 2 16 0</inkml:trace>
  <inkml:trace contextRef="#ctx0" brushRef="#br0" timeOffset="36086.67">17711 4338 441 0,'0'-2'23'15,"0"0"32"-15,0 0 17 0,0-1 14 0,0 1 1 16,0-1-9-16,0 0-10 0,-2-1 5 0,-1 2-9 16,0-1-23-16,1 2-3 0,2 0-13 15,-3 0 0-15,3 1 0 0,-1 0-2 0,-4 0-15 16,5 0-16-16,-3 6 10 0,0-1 0 0,0 2 7 16,-1 0 12-16,0 2 22 0,0 1-10 0,0 1 10 15,0 1-15-15,0 0-23 0,1 2 3 0,1 0-8 16,2 0 8-16,0 1-12 0,0-1 6 0,0 1 10 15,5-3-6-15,3 2 10 0,-4-3-10 0,4 1-2 16,-3 0 4-16,3-2-4 0,1-1 2 0,-1 0-4 16,1-3-8-16,0 0 0 0,-3-1 14 0,2-1-8 15,0-2 8-15,0-2-1 0,-2 0-5 0,2 0 10 16,0 0-8-16,1-5-6 0,-1-1 8 0,0 0-14 16,0 0 12-16,1 0 4 0,0-2-14 0,-3-1 16 15,0 0-14-15,0-1 4 0,1-1 4 0,-2 1-8 16,-4-2 12-16,1 1-10 0,-2 0 2 15,0 1 6-15,0-1-8 0,-7 0 2 0,-1 2 0 16,1-2-8-16,0 2 12 0,-1 2 2 0,0-1 26 16,-1 2 16-16,3 2-14 0,1-1-3 0,-2 0-23 15,3 3-8-15,-1 0-2 0,1 1 10 0,0 0-16 16,4 0 0-16,-3-1 4 0,3 1-8 16,0 0 20-16,0 0-14 0,0-2-2 0,0 1 12 0,0-1-14 15,8-3 12-15,0 1 6 0,-4 0-14 16,5-2 2-16,-1-2-3 0,1 1 3 0,0 0 4 15,3-2 2-15,-2 1-6 0,3 0 2 0,0-2 4 16,-1 1 4-16,1 0 2 0,1 1-5 0,-3 0-8 16,2 0 3-16,-2 1-6 0,0 0 12 0,-3 0-2 15,3 3-16-15,-3-2 16 0,0 1-10 0,1 0 4 16,-1 0 17-16,-1 1-13 0,-1 1-3 0,3-2 3 16,-4 1-2-16,2 1 2 0,-3 0 4 0,3 0-10 15,-4 2 6-15,3-1 2 0,-3 3-2 0,-1-1 4 16,1 1-8-16,-1-2 57 0,-2 2 10 0,0 0 7 15,0 0-9-15,0 0-49 0,0 0-14 0,0 0-2 16,0 0 13-16,0 8-13 0,0-3 6 0,-5 2 2 16,5 1-8-16,-3-1 12 0,3 3-2 0,0 0-2 15,-5 1 11-15,5 0 18 0,0-1 19 0,0 1-8 16,0 1 0-16,0 1-25 0,0-1-21 16,0-1 11-16,0 1-9 0,0 0-2 0,0-1-1 15,0-1 6-15,0 1-1 0,0-1-2 0,6-1 6 16,-3 0-8-16,2-2 4 0,0 0-2 0,1-1-2 15,-1-1 2-15,1 0-7 0,1-3 14 0,-1 0-7 16,2-1 2-16,1-1 5 0,1 0-10 0,0-5 6 16,0-2-6-16,2-2 3 0,-1 1 0 0,3-1-2 15,-5-2 4-15,3-1-4 0,-2-1-2 0,-2 2 4 16,0-2 0-16,-2-1 4 0,-1 2-4 0,-5-2 43 16,0-1 31-16,0 1-1 0,0-1-2 15,-9 1-45-15,3 0-28 0,-6-1 0 0,0 0 6 16,1 2 3-16,-2 1-7 0,-1 2 2 0,-1 1 2 15,0 2 3-15,0 1-1 0,-2 3-10 0,3 1 2 16,-2 2-82-16,5 0-61 0,-3 0-76 0,1 5-91 16,4 0-10-16,-1-1-40 0,4-1-5 0,0 2 71 15</inkml:trace>
  <inkml:trace contextRef="#ctx0" brushRef="#br0" timeOffset="36811.56">17464 5220 178 0,'-3'3'11'15,"0"-2"36"-15,1 2 13 0,1-2 10 0,-1 0-6 16,2 0-14-16,0 1 8 0,0-1 7 0,0 0-4 16,0 0-10-16,0 0 4 0,0 1-4 0,0 1 14 15,0 0 6-15,0-2-19 0,0 1 7 16,0 1-26-16,0-3-4 0,0 2-22 0,0-1-16 15,0 0 9-15,-3 0-6 0,3-1 14 0,0 1-4 16,0 1 3-16,0-1-12 0,0 0 57 0,0 0 11 16,5-1-3-16,1 0 20 0,2 0-67 15,5-7 3-15,-2-2-16 0,6-2-23 0,1-4 3 0,5-4 38 16,4-4 22-16,6-5 13 0,4-5-4 16,4-4-41-16,6-3-8 0,5-5-8 0,2-2 18 15,5-2-12-15,1 2-4 0,3 1 16 0,0 0-16 16,-2 4 4-16,2 3 2 0,-2 2 0 0,1 3 2 15,1 1 75-15,-3 1 4 0,1 3-12 0,-5 1 4 0,-4 3-71 16,-5 3 4-16,-7 2 29 0,-10 6 38 16,-6 3 39-16,-6 4 31 0,-9 3-21 0,-4 4-46 15,-5 0-37-15,0 0-34 0,0 0-3 0,-5 0 2 16,-1 0-4-16,1 0 0 0,0 0-6 0,2 0 10 16,0 0-2-16,-3 0-4 0,-1 0 4 0,4 0-6 15,-2 0 6-15,2 0-2 0,-2 0-16 0,1 0-55 16,-1 0-51-16,4 0-32 0,-4-5-58 0,1 3-29 15,-2 2-14-15,1-3-48 0,2 1-43 0,-3 0 44 16</inkml:trace>
  <inkml:trace contextRef="#ctx0" brushRef="#br0" timeOffset="42797.94">28322 1006 420 0,'0'0'7'16,"0"0"-2"-16,0-12 11 0,0 12 41 0,-8 0 7 15,2-7 10-15,-2-3-9 0,-2 10-34 0,-1 0 2 16,2 0 13-16,-1 0 11 0,-1 6 2 0,2-1 11 16,0 1-12-16,-3 0-11 0,1 2-2 0,-3-1-29 15,3 4-5-15,-4-2 10 0,0 5 1 0,-1 1 7 16,-2 4-4-16,0-1-2 0,3 3-19 0,2 1 2 16,-1-1 0-16,5 2-20 0,1 1 12 0,2-2 2 15,1 0 0-15,5 0 4 0,0-1 4 0,0-2-16 16,12-2 8-16,0-3 6 0,4-2-4 0,2-4 8 15,3-2-12-15,0-2 13 0,1-4-11 16,0 0 6-16,0-5 45 0,0 0 9 0,-1-2 59 16,-7 0 12-16,-2 0-42 0,0-1-24 0,-8 2-46 15,-4-2-17-15,0 2-4 0,-8-1 6 0,-1 0 0 16,-4 0 2-16,1 2 1 0,-1 0-10 0,-4 2 1 16,1-1 0-16,3 3-4 0,-1 0 10 0,-2 1-4 15,2 0-2-15,0 0 7 0,1 5-7 0,2-1-80 16,1 1-74-16,2 0-46 0,4-1-82 0,0 1-2 15,-2-3 13-15,5 3 4 0</inkml:trace>
  <inkml:trace contextRef="#ctx0" brushRef="#br0" timeOffset="43294.94">28576 1043 434 0,'0'-2'-7'0,"0"1"10"16,0-1-6-16,0-1 10 0,0-2 5 15,0-1-9-15,7 0 22 0,1 0-12 0,2 0 10 16,0 2-11-16,1 0-7 0,2 1 4 0,-4 2 6 15,-1 1 37-15,2 0-3 0,-2 8-4 0,-4-1-18 16,1 4-24-16,-5-1-8 0,0 1-1 0,0 3 38 16,0-2 3-16,-6 4 14 0,1-3-3 0,-1 0-35 15,0-1-1-15,2-2-18 0,0 0 8 0,0-1 2 16,4-1-9-16,-1-2 12 0,1 1-3 0,0-2 2 16,0-2 2-16,5 0-10 0,-1 0 2 0,2 0-4 15,1-1 4-15,-2 1-3 0,3 0 8 0,-2 2 3 16,3-1-8-16,1 2 8 0,-4 2-8 0,2 0 51 15,0-1 20-15,-3 2 65 0,-1-1 18 16,0 1-41-16,-1 0-6 0,-3-1-37 0,0 1 25 16,-8-1-3-16,-3 1-15 0,-3-2-5 0,-7 3-32 15,0-4 3-15,-4 2 5 0,-2-2-14 0,-1 2-15 16,0-3-11-16,-1 2-8 0,2-3 0 0,5 1 6 16,-2-2 0-16,4-1-2 0,5 1 0 0,1-2-8 15,5-1 4-15,2 0 4 0,2 0-17 0,2 0-98 16,3 0-62-16,0 0-66 0,10 0-88 0,0-5 26 15,2-1-47-15</inkml:trace>
  <inkml:trace contextRef="#ctx0" brushRef="#br0" timeOffset="43859.18">29884 928 706 0,'0'-3'47'15,"-6"2"40"-15,1 0 25 0,5 0 50 0,-7-1-20 16,3 1-20-16,4-1-20 0,0 2-51 0,0-3-25 16,0 2-14-16,0 0 40 0,0 1 11 0,4 0 12 15,-4 8-4-15,0 2-44 0,0 0-12 0,0 5-11 16,-6 1-2-16,0 1 2 0,1 3 1 0,-1-1-3 15,-1 3 2-15,3-1-6 0,-6-1 6 0,4 0-6 16,0-2 6-16,-3-1 0 0,5-3 2 0,-4 1-6 16,3-2-6-16,-1-1 8 0,1-1-57 0,0-2-35 15,5 1-91-15,0-2-65 0,0 1-16 0,0-4-58 16,0 0 28-16</inkml:trace>
  <inkml:trace contextRef="#ctx0" brushRef="#br0" timeOffset="44310.21">30313 890 619 0,'0'-2'23'0,"0"1"47"0,0-1 20 16,0 2 28-16,0-1-6 0,0-1-31 15,0 1-15-15,0-1-4 0,0-1-6 0,0 3-13 0,0-2-2 16,0 1 12-16,4 1-3 0,1 0 11 16,-5 0 25-16,0 8-7 0,0 1-3 0,0 0-15 15,0 3-24-15,0 2-16 0,-8 1 10 0,3 2 4 16,0 2 1-16,1-3-19 0,-1 4-17 0,-3-1 4 16,5 2-6-16,-2-1 14 0,2-2-5 0,0 1-7 15,-2-2 4-15,2-2-6 0,1-2 6 0,-1-2 2 16,-1 0 3-16,0-3-66 0,4-2-71 0,0 0-86 15,0-1-62-15,0-1-8 0,0-1 10 0,0 1-11 16,0-2 40-16</inkml:trace>
  <inkml:trace contextRef="#ctx0" brushRef="#br0" timeOffset="44813.6">30783 794 462 0,'2'0'53'0,"0"0"19"0,-2 0 28 16,0 0 22-16,0 0-17 0,0 0-4 0,0 0-10 0,0 0-21 15,0 0-36-15,0 0-9 0,0 0 32 0,0 0 21 16,0 0 8-16,0 7-3 0,0 1-45 16,-6-1-20-16,6 4 55 0,0-1 2 0,-4 2-1 15,3 2-5-15,-2 2-56 0,1 1 12 0,0 0 4 16,-1 4 2-16,-2-1-4 0,2 2-21 0,-2-1-8 16,1 0 2-16,-2 1 2 0,2 0 5 0,0 0-1 15,-1-4-6-15,0 2 2 0,2-4 0 0,-3-1 7 16,3-4 7-16,1 1-18 0,0-3-37 0,1-1-84 15,1-2-91-15,0-2-31 0,0 1-45 0,0-1-2 16,0-2-13-16,0-2 39 0</inkml:trace>
  <inkml:trace contextRef="#ctx0" brushRef="#br0" timeOffset="45979.44">31173 810 455 0,'0'0'35'16,"0"-1"32"-16,0-1 29 0,0 1 22 0,0 0-8 16,0 1 2-16,0-1-18 0,0 1-23 15,0 0-4-15,0 0-8 0,0 0-5 0,6 0 5 0,0 0-18 16,-1 0-2-16,0 0-1 0,-4 3-6 0,1 0 6 16,-2 2 33-16,0-1-6 0,0 3 8 15,0 0-16-15,0 2-47 0,0 3-1 0,-3 1-9 16,-2 2 10-16,5 1-12 0,0 2 6 0,0 0-2 15,-3 0-12-15,3 2 8 0,0 0 2 0,0-2 6 16,0 2 6-16,0-2-7 0,0-2-3 0,0 1-2 16,0-2-2-16,0-1-80 0,0 2-76 0,0-5-55 15,0-1-71-15,0-2-6 0,-8-1 7 16,8 1 21-16</inkml:trace>
  <inkml:trace contextRef="#ctx0" brushRef="#br0" timeOffset="46525.92">31612 793 477 0,'0'0'53'15,"0"-1"14"-15,0-1 14 0,0 2 30 0,0-1-34 0,0 1 6 16,0-1 2-16,0 0-19 0,5 1-19 16,-2-2-5-16,-2 1-19 0,3 1 4 0,-1-1 16 15,0-1 30-15,0 2 11 0,-1 0-15 0,0 0 8 16,-1 0-12-16,1 0-13 0,-2 8 11 0,0 1-18 15,0 0-33-15,0 0 5 0,0 3-9 0,0 2-4 16,-7 0 4-16,4 1 0 0,0-1-5 0,0 3-3 16,3 1 0-16,-2 0 2 0,0 1 4 15,1 1-6-15,-2-2-2 0,3 0 2 0,-5 1 4 0,5 0 4 16,-1-3 1-16,-1 1-5 0,0 0 0 16,-1-3-2-16,2-1-4 0,-3 0-95 0,3-4-52 15,-1 0-56-15,-1-3-82 0,0 0 16 0,0-3-28 16,-1-1 26-16</inkml:trace>
  <inkml:trace contextRef="#ctx0" brushRef="#br0" timeOffset="47110.45">32154 752 554 0,'2'-1'38'0,"0"-1"46"0,-2 1 31 0,3-1 49 15,-3 0-35-15,0 1-10 0,0-1 13 0,0 1-48 16,0 1 8-16,0 0-24 0,-5 0-34 0,5 0 41 16,0 0-10-16,-3 0-4 0,3 0 7 0,0 8-33 15,-3-1 9-15,3 0 0 0,0 3 11 16,0 2-9-16,0 0-10 0,0 4-4 0,0 0-26 16,0 4 1-16,0 0-3 0,0 2 0 0,0 0 3 15,0 1 1-15,0 2 1 0,0-2-5 0,-5 2 5 16,2-2-7-16,-3-1 2 0,2 0 7 0,1-1-11 15,0-2 4-15,0-2 7 0,0-2-9 0,-1-3 9 16,3-1-4-16,-3-4-1 0,1 0 2 0,2-3-3 16,-4-1-3-16,4 0-7 0,-2-1-31 0,1-1-60 15,0 0-72-15,1-1-55 0,-2 0-49 0,1 0-32 16,0 0 4-16,2 0-50 0</inkml:trace>
  <inkml:trace contextRef="#ctx0" brushRef="#br0" timeOffset="48438.75">31384 1787 225 0,'5'-3'50'0,"-5"-1"4"16,7 4 14-16,-1-3 14 0,-2 2-35 16,3-1 21-16,-1-1-9 0,2 3-15 0,3-3 10 15,0 2-21-15,6-1-14 0,0-1 17 0,3 0-28 16,2 2-1-16,0-2 10 0,4 1-19 0,-3-1 11 0,1 1-11 16,-2-2 8-16,0 2-1 0,0 1-10 15,-1-1 18-15,-5 1-9 0,-1 0 3 0,-2 0 3 16,-2 0-16-16,-1 1 8 0,-6 0-2 0,1 0-41 15,-3 0-48-15,-1 0-45 0,-1 0-56 0,0 0 2 16</inkml:trace>
  <inkml:trace contextRef="#ctx0" brushRef="#br0" timeOffset="48704.98">31696 1567 576 0,'2'-1'41'0,"-2"-2"36"0,3 3 33 0,-3 0 14 16,0 0-33-16,0 0-8 0,0 0-26 0,0 5-23 16,0 1 4-16,-3 1-10 0,-2 1-7 0,2 3 12 15,-1 2-8-15,-1 3-9 0,1 2-5 0,-2 1 1 16,1 0-6-16,2 2-2 0,-2 0 6 0,2 1 0 15,-1 0 1-15,1-2-1 0,2-1 0 16,1-1 0-16,0 0-55 0,0-4-91 0,0 2-66 16,0-3-102-16,0-3-10 0</inkml:trace>
  <inkml:trace contextRef="#ctx0" brushRef="#br0" timeOffset="48973.43">32038 1556 728 0,'3'-5'25'16,"1"0"27"-16,-2 1 24 0,1 3 36 0,-3 1-10 15,1 0-1-15,1 0 5 0,0 5-10 0,-1 3-12 16,1 1-23-16,-1 5-33 0,-1 0-22 0,0 4-8 15,0 2 4-15,0 3-2 0,-6-1-6 0,1 2 8 16,-2 0-6-16,2-2 8 0,-2 1-4 0,3-2-4 16,-1-1 4-16,-3 1-93 0,0-2-55 0,2-3-78 15,-1 0-122-15,-2-2 44 0</inkml:trace>
  <inkml:trace contextRef="#ctx0" brushRef="#br0" timeOffset="50235.31">29426 2238 184 0,'-12'0'-7'0,"4"0"14"15,-1 0 13-15,0 0 20 0,1 0 28 16,-1 0-11-16,0 0-10 0,3 0-22 0,1 0-18 15,0 0-6-15,0 0 1 0,4 0 16 0,-2 0-4 16,-2 0 15-16,4 0 6 0,-2 0-1 0,1 0 17 16,0 0-12-16,-1 0-4 0,-2 4-13 0,4 0-24 15,-4-4 9-15,2 0-5 0,1 2-4 0,-1-2 11 16,2 3-16-16,-1-3 9 0,1 0 9 0,1 0-11 16,0 0 11-16,0 0-13 0,0 0-2 0,0 0 15 15,0 0 24-15,7 0 6 0,-2 0-2 0,1 0-1 16,2 0-31-16,5 0-5 0,-2 0 4 0,2 0-11 15,6 0-1-15,-1 0 11 0,2 0 27 16,3 0 21-16,2 0-6 0,2 0-4 0,0 0-22 16,0 0-21-16,5-3 10 0,2 1-8 0,4-2-6 15,4 0 9-15,3 1 5 0,5-2 34 0,6 1-11 16,6-2-10-16,5 0-8 0,2-2-38 0,5 0 21 16,1-1 6-16,2 1 6 0,1-1 84 0,5 0-22 15,-1-2 9-15,-1 2-8 0,5 0-77 16,4 2 4-16,0-1-12 0,3 0 14 0,0 2-2 15,2 0 8-15,0 0-4 0,-3 1-2 0,-4-2 4 16,-2 2 56-16,-10-1 11 0,-5 0-12 0,-8-2 4 16,-7 1-56-16,-8 0 32 0,-5 0 7 0,-2-1-10 15,-8 2 1-15,-1-2-35 0,-4 1-2 0,-2 0 5 0,-2 0-5 16,-2-1 0-16,1 3 0 0,-2 0 2 16,-2 0 3-16,0 2-12 0,-3 0 5 0,-2-2-6 15,-1 3 0-15,-5-1 4 0,2 2-1 0,-3 0 5 16,-2-1 5-16,0 1-1 0,2 0-6 0,-2 0-2 15,-2-1-2-15,0 2 6 0,-1-1-2 0,1 0 2 16,0 1 6-16,-3-1-6 0,4 1 39 0,-4-2 7 16,0 2-11-16,0 0 12 0,0 0-34 0,0-1-9 15,0 1 3-15,0 0-12 0,0-1 8 0,0 1-5 16,0 0 2-16,0-2-2 0,0 2-9 0,0 0 12 16,0 0-8-16,0 0 7 0,0 0 3 0,0-1-3 15,-5-1-2-15,1 2 4 0,3 0-4 16,1 0-7-16,0-1 10 0,-2 1-3 0,1 0-5 15,-1 0 5-15,0 0-4 0,2 0 2 0,0-1 4 16,-1 1 3-16,1 0-3 0,0 0-5 0,0 0 6 16,0 0-8-16,0 0 7 0,0 0-6 0,0 0 4 15,0 0 7-15,0 0-5 0,0 0 2 0,0 0-8 16,0 0 0-16,0 0 4 0,0 0 0 0,0 0 4 16,0 0 0-16,0 0-6 0,0 0 2 0,0 0 4 15,0 0-6-15,0 0 4 0,0 0 1 0,0 0-3 16,0 0 4-16,0 0-9 0,-5 0 7 0,1 0-4 15,1 0 5-15,-1 0 8 0,3 4-11 16,-3-4 0-16,4 1-3 0,-1-1 3 0,-2 3-2 16,1-3 7-16,0 0-44 0,-1 1-52 0,0-1-65 15,-1 0-64-15,-1 0-44 0,-2 0-25 0,4 0 1 16,-2 0-57-16,1 0 80 0</inkml:trace>
  <inkml:trace contextRef="#ctx0" brushRef="#br0" timeOffset="55118.09">32048 2255 219 0,'0'0'31'0,"0"0"31"0,0 0-8 0,0 0 14 16,0 0 8-16,0 0-15 0,0 0 18 0,0 0-1 15,0 0-33-15,0 0 3 0,0 0 4 0,0 0-8 16,0 0 7-16,-7 0-3 0,2 0-14 0,5 0 6 16,-3 3-2-16,-2 0-21 0,2 0 18 15,-1 2-16-15,1 0-10 0,-3 1 9 0,3 1-16 16,-2-1 7-16,0 2 9 0,1-2-1 0,-1 3 8 16,-3-1 1-16,3 1-9 0,1 2 20 0,-1-4 16 15,-2 2-1-15,3-1 3 0,-4 1-31 0,5 2-24 16,-4 0-2-16,4 0-2 0,-2-1 8 0,2 2 6 15,-2 2-8-15,4 0-4 0,-4-1 8 0,4 0-16 16,-1-1 14-16,2 0-2 0,0-1-10 0,0 0 14 16,0-1-6-16,8 0 4 0,-5-2-2 0,2-1-8 15,0 0 8-15,-1-1-2 0,3-1 4 0,0-1 4 16,0-2-12-16,1-1 2 0,-2-1 18 0,2 0 39 16,1 0 18-16,-2-5 8 0,1-1-9 0,-2 0-16 15,3 0 0-15,-1-2 7 0,-1-1-8 16,-1 0-4-16,2-2-4 0,0 0-11 0,-3 0 1 15,0-2-18-15,-1-1-6 0,1 2-5 0,-2-2 5 16,-2 2 0-16,-1-1-8 0,0 3-1 0,0 1-4 16,0-1 0-16,-7 4 9 0,1 0-2 0,1 0-7 15,0 1 2-15,-2 1 0 0,1-1-66 0,-1 0-55 16,-2-1-121-16,1 0-123 0,-1-1-58 16,0-1-48-16</inkml:trace>
  <inkml:trace contextRef="#ctx0" brushRef="#br0" timeOffset="56367.35">31770 103 322 0,'-4'0'33'15,"4"0"-2"-15,-4 0 15 0,3 0 27 0,-1 0-9 16,-1 0 2-16,1 0 8 0,1 0-12 0,-1 0-19 16,1 0 14-16,-1 0-5 0,2 0 2 0,0 3 17 15,0 0-8-15,0 1-10 0,0 0-11 0,0-1-15 16,0 3 12-16,0-1 29 0,0 2 9 0,5 1-10 16,-5 2-22-16,0 1-27 0,0 0-20 15,0 3 6-15,0 1 6 0,0 2-20 0,-7 1 16 16,4-1-6-16,-2 1-2 0,4 0 16 0,-4 1-18 0,2 0 6 15,2-1-2-15,-3-1-4 0,4 1 6 16,-1-1 0-16,-1-1-4 0,1 0 2 0,1-2-4 16,0-1 6-16,0 0 0 0,0-3-2 0,0 0 8 15,0-1-14-15,0-3 14 0,0 0-16 0,0-2 4 16,0 0 4-16,0-1-6 0,0-3 14 0,0 1-6 16,0 1-2-16,0-1 2 0,0-1-2 0,0 0 0 15,0 0 2-15,0 0-8 0,0 0 0 0,0 0 2 16,0 0 0-16,0 0 12 0,0 0-4 0,0 0-2 15,0-4 6-15,0 3-14 0,0-2 6 0,0 0 2 16,3 1-14-16,-3-1 14 0,0 3 0 16,1-2-2-16,-1 1 8 0,0-1-14 0,0 2 4 15,4-1-42-15,-4-1-46 0,0 2-34 0,1 0-56 16,-1-1 8-16,0 0-19 0,0 0-30 0,0-2 11 16</inkml:trace>
  <inkml:trace contextRef="#ctx0" brushRef="#br0" timeOffset="58499.24">31604 2317 441 0,'0'-1'7'0,"0"1"36"15,0 0 21-15,0-2 13 0,0 1 1 16,0 1-33-16,0-1 8 0,-6-1-5 0,3 2 12 16,-1 0 12-16,3 0-25 0,-1 0 12 0,1 0-2 15,1 0-26-15,0 0-1 0,0 4-9 0,0 0 7 16,0 0 28-16,0-2 20 0,0 1 1 0,0 1-24 16,-10 0-21-16,6 0-22 0,-1-1-6 0,-2 2-12 15,3-1 10-15,-4 2-4 0,2-1-8 0,1 1 22 16,-2 0-12-16,4 1 8 0,0 1-4 0,-3 1-10 15,3 0 4-15,0 3-2 0,-1 0 14 0,3 2-10 16,-2-2 2-16,3 3 0 0,0-2-6 0,0 0 10 16,0-1-8-16,0-1-2 0,6 0 8 0,-1 0-8 15,2-2 16-15,0-1-14 0,-1-2-4 0,1-2 14 16,1 0-12-16,2-2 14 0,-2 0-6 16,4-2-8-16,-3 0 16 0,2-6 59 0,0 0 11 15,2-1 12-15,-4 0 7 0,-1-2-36 0,1 0 9 16,1-1 17-16,-5 1 1 0,0-2-14 0,-4-1 0 15,1 0-30-15,-2 0-15 0,0 0-9 0,0 1-22 16,-8-2 1-16,0 3 1 0,0 1-2 0,-3-1 5 16,0 4-1-16,0 0-10 0,-2 3 11 0,2 0-5 15,-1 2 5-15,0-1-5 0,1 2-22 0,-1 0-76 16,1 0-69-16,1 0-97 0,1 0-115 0,-2 0-54 16,2 0-49-16</inkml:trace>
  <inkml:trace contextRef="#ctx0" brushRef="#br0" timeOffset="59792.64">31163 113 470 0,'-2'-1'-13'0,"1"1"18"16,1 0 32-16,-4 0 19 0,0 0 19 15,-2 0-4-15,1 0-24 0,2 0 15 0,-2 0 14 0,2 0 6 16,-2 0 10-16,2 0-33 0,-2 0-6 0,5 0 5 16,0 0 20-16,0 0 15 0,0 0-10 15,0 0-28-15,6 0-35 0,-3 0 0 0,1 0 0 16,-4 0 4-16,0 0-3 0,0 0-20 0,0 0 7 15,0 0 23-15,0 0-7 0,0 6 6 0,0 2-3 16,-5 0-31-16,5 2 8 0,0 1 2 0,0 1-4 16,0 1 6-16,0 2 0 0,0 0-8 0,0 2-2 15,0 0 4-15,0 2 0 0,0 0 0 0,0 1 1 16,0 2-1-16,0-1-2 0,0 0 2 0,0 1 6 16,0-1-2-16,0 0-4 0,0-2-4 0,0-1-6 15,0-2 4-15,0-3 2 0,0 1 10 16,0-3-2-16,0-1 0 0,0-3 0 0,0 0-8 15,0-2 0-15,5-1 0 0,-2-2 0 0,-3 0 4 16,0-1 2-16,3-1 2 0,-3 0 0 0,0 0-4 16,2 0-2-16,-2 0-6 0,1 0 10 0,1 0 0 15,-2 0 7-15,2-5-5 0,-1 3-12 0,1-2 10 16,-1 1-8-16,-1 0 8 0,2 0 2 0,1 1-14 16,-3-2 4-16,0 1 4 0,0 0 4 0,0 0 4 15,0 0-67-15,0 1-36 0,0-1-68 0,0 2-56 16,0 1 2-16,0-2-47 0,0 1-6 0,0-1 22 15</inkml:trace>
  <inkml:trace contextRef="#ctx0" brushRef="#br0" timeOffset="60928.41">31103 2376 462 0,'5'0'62'15,"-5"0"32"-15,3 0 43 0,-3 0 42 0,0 0-7 16,0 0 4-16,0 0-33 0,0 0 0 15,0 0-29-15,0 0-20 0,0 0 21 0,0 0-28 16,0 0-24-16,-5 0-11 0,0 0-26 0,-1 3-1 16,-2 0-6-16,4 3 3 0,-3-2-7 0,4 1-13 15,-2 0 2-15,2 3-8 0,-2 1 4 0,1 0 4 16,1 2 0-16,1-1 0 0,-1 1 1 0,3 1-7 16,-4 1-3-16,4 0 7 0,0 1-2 0,0-2 2 15,0 2-2-15,0 0 3 0,0-2 1 0,0 0-4 16,0-1 2-16,0-2 0 0,0 0-4 0,5-2 0 15,2-3 11-15,-1-1-7 0,0 0 0 0,4-3 4 16,1 0-12-16,1 0 6 0,0-8 6 0,1 1-1 16,-1-1 62-16,2-1 14 0,-1-1 49 15,-2 0 23-15,1 0-35 0,-4-1-2 0,-1 0-47 0,1-3-18 16,-4 2-21-16,-1-3-23 0,-3 0-7 16,0 1-3-16,0 0 1 0,-7 1 9 0,0 1 0 15,-1 2-4-15,0-1-3 0,-4 4-28 0,1 0-128 16,-7 2-61-16,2 3-76 0,-1-1-84 15,3 1-4-15,-3 0-58 0,0 1-36 0</inkml:trace>
  <inkml:trace contextRef="#ctx0" brushRef="#br0" timeOffset="61735.96">30763 212 434 0,'-3'-2'24'0,"3"2"39"0,-4-1 7 0,3 1 20 15,-1-2-5-15,1 2-26 0,1 0 2 0,0 0-4 16,0 0-6-16,0 0 11 0,0 0 10 0,0 0-24 16,0 0 3-16,0 6 8 0,0-1 3 0,0 1 19 15,0 0-8-15,0 1-8 0,0 3-2 0,0 1-1 16,-5-1 13-16,5 3-16 0,0 2-22 0,0 2-10 16,0 0-18-16,-3 1-11 0,2 2 2 0,-3 0 6 15,3 1-6-15,-1 1 4 0,1-1 3 16,-3-2-14-16,1 2 9 0,1-1-2 0,1-1 2 15,1-1 5-15,0-3-16 0,0 0 9 0,0-3 2 16,0 0-6-16,0-2 14 0,0-1-14 0,3-3 0 16,-3-1 12-16,3-3-8 0,-3 1 9 0,0-2-81 15,0-1-30-15,0 0-70 0,0 0-77 0,0 0 6 16,0 0-48-16,0-5-18 0</inkml:trace>
  <inkml:trace contextRef="#ctx0" brushRef="#br0" timeOffset="62910.75">30768 2382 420 0,'-7'0'51'0,"6"0"28"0,-3 0 20 15,3 0 29-15,-2 0-22 0,3 0-10 0,-3 0-8 16,0 0 8-16,1 0 2 0,1 0-11 0,1 0 19 15,-4 0-41-15,4 0-37 0,-3 0 12 16,2 0-14-16,1 0 15 0,-4 0 30 0,3 0-19 16,-1 0-15-16,0 0 2 0,1 0-24 0,-2 0 3 15,-3 0-1-15,3 0-13 0,-2 9 7 0,-2-1-7 16,2 1 6-16,-4 2 2 0,5 2-16 0,-1 1 2 16,-2 2 2-16,2-1 2 0,1 0 9 0,-1 0-9 15,2 1-4-15,2-1-1 0,1-1-3 0,0 1 12 16,0-2-8-16,0-2 4 0,4-1 7 0,5 1-7 15,-2-5 4-15,-1 0-10 0,2-3 0 0,3-2 4 16,-1-1 2-16,1 0 11 0,1-5 56 0,0-2 14 16,0-2 52-16,-1 0-10 0,-1 0-25 0,-1-2 20 15,-3-1-51-15,1-2 3 0,-6 0-38 16,1 0-36-16,-2 0-3 0,0-2 10 0,0 0-1 16,-8 1-2-16,0 1 3 0,-1 0-12 0,1 1 12 15,-2 2-90-15,-4 2-86 0,1 0-105 0,-1 4-128 16,0-2-27-16,-3 2-43 0,2 3 56 0</inkml:trace>
  <inkml:trace contextRef="#ctx0" brushRef="#br0" timeOffset="63847.03">30303 6 1575 0,'-3'9'-4'0,"1"-1"8"15,-1 3 20-15,-5 2 10 0,5 0 17 0,-2 3 1 16,2-1-23-16,0 0-5 0,-2 2-9 0,2 1-11 15,0 2 2-15,1 0-6 0,-1 0 6 16,3 0-6-16,0 1 8 0,0 0-4 0,0-2-6 16,0 0 6-16,0-3-2 0,6-2 1 0,-6-1-3 15,2-2 2-15,-2-1-2 0,0-2 2 0,0-1 4 16,0-1-4-16,0 0-8 0,0-2 10 0,0 2-6 16,0-2 2-16,0 0 6 0,-3 0-10 0,-2 0 2 15,4-1 0-15,-3 2 4 0,4-4 0 0,0 1 0 16,-1-1 2-16,1 0-4 0,0-1 2 0,0 0-2 15,0 0 0-15,-2 0 0 0,2 0 0 0,0 0 7 16,0 0-34-16,0 0-48 0,0 0-5 0,0-4-68 16,0 1 2-16,0 0-8 0,0 1-54 0,0-2-1 15,0 1-51-15,3 0 25 0</inkml:trace>
  <inkml:trace contextRef="#ctx0" brushRef="#br0" timeOffset="65021.93">30365 2759 205 0,'3'-7'-14'16,"-3"1"12"-16,0 1 26 0,0-1 14 0,0-1 45 16,0-1-20-16,0 1-25 0,0-1-6 0,0 0-21 15,0-1 31-15,-7 0 5 0,7 0 10 0,-3-1-8 16,1 0-23-16,2-1-1 0,0 0-17 0,0 1-1 16,0-1 17-16,0 0 1 0,0 2 8 0,0-4-2 15,0 3-5-15,0-2 2 0,0 3 2 0,0 1 9 16,0 0 8-16,0 2-4 0,0 0-5 0,0 0-7 15,0 1-5-15,0 0 1 0,0 1 27 0,0 3-5 16,0-2-14-16,0 1-4 0,-7 2-6 0,7 0 26 16,-5 0 5-16,-1 0-3 0,-1 0-29 0,1 5-6 15,-3-1-8-15,1 1 10 0,0-1 36 16,-5 3-9-16,5 0 10 0,0 1-14 0,0 2-27 16,-3 3-3-16,7-1-13 0,-4 3 12 0,3 2-8 15,0 0-6-15,1-2 8 0,4 2-8 0,0 0 2 16,0-3 0-16,7-1-6 0,1 0 6 0,0-4 2 15,3-1 38-15,0-3 5 0,1-3 8 0,1-2-3 16,0 0-3-16,3-4 8 0,-3-4 2 0,-2 0 42 16,1-1-23-16,0-3-10 0,-3 0-20 15,-3-1-44-15,1 1 2 0,-6-1-6 0,-1-1 6 0,0-2-6 16,0 1-13-16,-6-1 13 0,-1 1 0 0,-3-1 6 16,2 0-78-16,-4 3-86 0,0-1-128 15,-3 3-133-15,2-1-69 0,-2 1 27 0</inkml:trace>
  <inkml:trace contextRef="#ctx0" brushRef="#br0" timeOffset="65727.22">29939 305 956 0,'0'-7'51'0,"0"0"23"0,0 3 19 16,0 1 23-16,0-1-42 0,0 3-20 0,0-1 8 15,0 2-25-15,0 0-13 0,0 8-4 0,0 0-16 16,0 1 12-16,0 3 12 0,0 3-2 15,0 1-9-15,-6 2-1 0,1 1-16 0,2 2 6 16,-2 0 4-16,1 0-14 0,-1 1 16 0,0-1-6 16,0 0 0-16,2-2 8 0,0 1-56 0,-2-1-81 15,1-1-68-15,1-2-94 0,-2-3-60 0,1 1 42 16</inkml:trace>
  <inkml:trace contextRef="#ctx0" brushRef="#br0" timeOffset="66638.89">29896 2622 547 0,'-1'-5'45'0,"-1"1"22"0,1-2 26 15,-1 1 27-15,-2 1-8 0,2 1-24 0,-3-1 14 16,0 2-14-16,4 0-8 0,-2 0 18 0,-1 2-46 15,1 0 9-15,-3 0 7 0,1 0 10 0,-1 0 9 16,-2 0-20-16,-4 6-36 0,-1-1-18 0,0 0-5 16,-3 3 0-16,3 0 5 0,-4 2-9 15,4 1 4-15,0 0 5 0,0 4-7 0,0 0 0 16,4 0-6-16,4 2-8 0,-2 0 4 0,4 1 4 16,3-1 6-16,0-3-4 0,7 1-2 0,1-2 0 15,1-2-2-15,4-2 4 0,0-1-4 0,5-3 0 16,3-5 6-16,-2 0 0 0,3 0 2 0,2-8 1 15,-4-1 26-15,2 0 54 0,-1-2 24 0,-5-1 25 16,-2 0-39-16,-3-2-55 0,-1 0-20 0,-4 0-27 16,-6-1-1-16,0 1 8 0,0 0 2 0,-9 1 1 15,-3 1-5-15,3 1 6 0,-5 0-6 0,1 4-2 16,-3-1 6-16,3 2-54 0,-4 1-64 0,4 3-61 16,1 2-82-16,2 0-49 0,1 0-29 0,1 0-44 15,2 6 11-15</inkml:trace>
  <inkml:trace contextRef="#ctx0" brushRef="#br0" timeOffset="67562.36">29482 2807 477 0,'-3'-1'51'0,"2"-1"19"0,-3-1 37 16,3 2 17-16,-2 0-27 0,-1 0-14 0,3 0-38 15,-2-1-15-15,-1 2-34 0,2 0 8 0,-2 0 4 16,4 0 9-16,0 0 13 0,0 8-18 0,0 1-5 15,0 0-1-15,8 3-13 0,-3 2 26 0,-4 2-8 16,-1 1 30-16,0 2 23 0,0 1-16 0,0 0 11 16,0 0-45-16,0-2-10 0,0 2-3 0,-4-3 1 15,-2 0 8-15,2 0-14 0,3-2 8 0,1-3-10 16,-2 1 6-16,2-4 0 0,0 0-6 0,0-3 12 16,0 0-12-16,0-3 18 0,7 1-12 0,-1-2 0 15,-2 1 6-15,3-1-16 0,-2-2 12 0,1 0-4 16,2 0-6-16,0 0 20 0,0-5-14 0,1 2 8 15,0 0 0-15,3-1-16 0,3 2 10 0,-2-1 0 16,3-2 2-16,-2 2 8 0,2-1-6 16,1 2-12-16,4-1 8 0,-4-1 30 0,7-1-5 15,1 0 17-15,5 1-12 0,5-2-30 0,5-1 50 16,4 1 7-16,4-2 4 0,8 0-3 0,3-2-48 16,6 1-3-16,4 0 5 0,5 0-2 15,1 0 9-15,5 0-13 0,0-1-2 0,2 3 1 16,1-3-3-16,0 1 2 0,2 0-4 0,-3 1 4 0,4-2 29 15,-2 0 26-15,-2 0 3 0,-2-3-9 0,-4 0-32 16,0-2-21-16,-3-4 0 0,-7 0 4 16,-2 0 4-16,-4-1-8 0,-3-2-2 0,-7 4 4 15,-2-2 0-15,-6 3 2 0,-4 1-8 0,-5 3 6 0,-4 4 3 16,-4 0-7-16,-6 2 10 0,-3 2-10 16,-5 2-7-16,-3 1 14 0,0 2-3 0,-4 0 4 15,0 0-1-15,-1 0-5 0,-2 0-3 0,3 0 3 16,-3 4 3-16,3 0-3 0,-1-4 0 0,-2 3-3 15,5-3 6-15,-3 3-1 0,2-3-6 0,0 0 1 16,2 0 1-16,2 0 4 0,-1 0 9 0,-2 0-13 16,1 0 2-16,2 0-2 0,-5-4-2 0,0 4 10 15,-1-2-6-15,0-1-4 0,-1 1 57 0,-2-1 25 16,0 2 6-16,0-2 5 0,0 1-58 0,0-2-29 16,0 0 2-16,0 1-1 0,0 2 5 15,0-2 1-15,0 1-7 0,0-1 1 0,0 1-3 16,0 1 8-16,0-1-3 0,0 1-1 0,-8 1-95 15,0 0-71-15,-3 0-74 0,1 0-122 0,-2 0-29 16,-3 0-80-16,1 0 73 0</inkml:trace>
  <inkml:trace contextRef="#ctx0" brushRef="#br0" timeOffset="68204">28692 2662 809 0,'0'5'36'0,"0"-1"50"0,0 2 16 0,-8 4 28 16,3-3 9-16,2 2-34 0,3 4-23 0,-3 0-22 16,3 1-48-16,-3 2-8 0,3-1 4 0,-2 0-12 15,0 1 6-15,1-1-6 0,1-1-2 0,-3-1 10 16,3-1-6-16,-2-1-8 0,0 0 14 0,0 0-8 15,-2-2 8-15,1 3 4 0,2-2-100 16,-3 1-34-16,3-1-68 0,-2-1-86 0,-1 0 28 16,3 0-9-16</inkml:trace>
  <inkml:trace contextRef="#ctx0" brushRef="#br0" timeOffset="68624.5">28755 2541 455 0,'-14'-4'53'0,"-1"-1"23"16,-3 3 16-16,-3-1 11 0,4 3-32 0,-7 0-8 15,0 0 1-15,2 7 15 0,-2 0-33 0,1 1-5 16,-1 3-18-16,2 1-34 0,0 3 16 16,1 3-5-16,2 3-2 0,2 2 12 0,2 3-6 0,3 4-6 15,2 2 9-15,5 2 1 0,2 1-6 0,3 1 6 16,0 0-6-16,8-1-6 0,4 0 10 0,1-3-8 16,4-3 5-16,1-3 5 0,4-3-8 15,2-6 70-15,3-3 21 0,2-4-3 0,2-5 2 16,-1-5-30-16,4 0-3 0,-1-9 14 0,0-3 25 15,-1-4-32-15,-2-3-12 0,-5-3-17 0,0-2-16 16,-4-2-5-16,-7-1-16 0,-2-3 8 0,-5 0-6 16,-7-3 0-16,0 0 9 0,0-1-7 0,-14 3 0 15,1-1 1-15,-3 4-3 0,-1 3-48 0,-4 3-75 16,4 5-88-16,-5 2-66 0,0 5-65 0,1 2-21 16,0 2 65-16</inkml:trace>
  <inkml:trace contextRef="#ctx0" brushRef="#br0" timeOffset="69640.97">28606 2435 477 0,'-6'-5'10'0,"0"-1"40"0,0 1 13 0,-1-1 14 16,-1-1 9-16,0 3-28 0,-3-1 9 0,2 0-12 15,-5 1 0-15,-1 1 11 0,0 0-25 0,-1 2 3 16,-5 1 8-16,2 0-31 0,-1 0 16 0,-6 0-9 16,3 0-4-16,-1 7 18 0,-3-2-10 15,5 4-5-15,-2 0-15 0,2 4-8 16,1 2-8-16,-1 1 12 0,2 3-14 0,2 1 0 0,1 0 4 15,1 0-1-15,0 1 14 0,0-2-11 0,4 0 4 16,1 1 4-16,3-5-14 0,-1 2 4 0,1-2-2 16,3-2-9-16,2-2 20 0,-1-1-3 0,3-2 4 15,-1 0-2-15,2-4-6 0,0 2 10 0,0-3-4 16,0-1 8-16,0-1-14 0,0-1-76 0,7 0-23 16,-3 0-67-16,0 0-30 0,2-6 17 0,0 2-42 15,0-2 17-15</inkml:trace>
  <inkml:trace contextRef="#ctx0" brushRef="#br0" timeOffset="70018.7">28127 2399 371 0,'-6'9'22'0,"1"2"-1"0,-1-1 6 15,-3 3 22-15,2 1-9 0,-1 2 13 0,0 1 5 16,-1-1-17-16,3 2-14 0,-2 0-12 0,1-2-1 16,2 2-14-16,-2-1 9 0,4-2 15 0,-2 1-18 15,3-1 18-15,1-3-4 0,1 0-16 16,0-1 10-16,0-1-12 0,0-2 39 0,6-1 26 16,0-3-7-16,3 2 10 0,3-3-53 0,-4 0-4 15,4-3 39-15,-1 0-10 0,5 0 15 0,-2 0-20 16,4-4-39-16,-4-1 8 0,2 2-4 0,-4-1 4 15,0 0-3-15,-2 2 3 0,-3-1 2 0,-2 2-4 16,0 1 15-16,-4 0 19 0,1 0 3 0,-2 0-3 16,0 0-3-16,0 0-23 0,0 0-12 0,0 0 2 15,0 0-6-15,-8 4 0 0,3 0 10 0,-2-1 0 16,3 0 2-16,-2-2-10 0,1 2 2 0,2 0-80 16,1-1-55-16,0 0-52 0,1-1-78 15,-1-1 15-15,1 0 1 0</inkml:trace>
  <inkml:trace contextRef="#ctx0" brushRef="#br0" timeOffset="71103.55">30619 2976 684 0,'-3'-3'25'0,"1"1"40"15,-1-1 39-15,2 0 15 0,-1 0-7 0,0 0-3 16,2 0-4-16,0 2 1 0,0 0-24 0,0 0-20 16,0 1-44-16,5-2-8 0,-2 2 69 0,-3 0-3 15,0 0 8-15,0 6-11 0,0 1-39 0,0 0-3 16,0 5 4-16,0 1-1 0,0 1-24 16,0 2-3-16,-4 1-5 0,4 0 0 0,-4 0-2 0,3 0 0 15,1-2 2-15,0 0 7 0,0-1 1 16,0 0-12-16,0-2 4 0,0 0-4 0,0-1 0 15,0-2 10-15,0-3-10 0,0 2 4 0,0-4 0 16,3 1-2-16,-3-1-16 0,0-3-39 0,3 0-79 16,-3 1-55-16,0-2-25 0,0 0-35 0,0 0 36 15,0 0-8-15,0-8-27 0,0 2 28 0</inkml:trace>
  <inkml:trace contextRef="#ctx0" brushRef="#br0" timeOffset="71390.42">30684 2960 483 0,'3'-4'3'0,"3"2"40"0,-3-2 17 0,-1 1 16 16,1 1 12-16,0-1-10 0,1 0 1 0,-3 3 14 15,1 0 6-15,0 0-14 0,1 0 24 0,0 6-2 16,0-1-16-16,0 2-22 0,-3 2-27 0,0 1-24 15,0 2 26-15,0 0 21 0,0 2-12 0,0 0-4 16,0 1-30-16,0 1-13 0,-3-1 3 16,3 0-15-16,0-1 8 0,0-1 2 0,0 0-6 15,0-1 14-15,0-1-14 0,0 0 4 0,0-2-2 16,0 0 0-16,0-1 2 0,0-1-71 0,0-1-19 16,0 1-77-16,3-2-50 0,-3-1-3 0,0-1-54 15,1-1 18-15,-1 0 2 0</inkml:trace>
  <inkml:trace contextRef="#ctx0" brushRef="#br0" timeOffset="71774.17">30447 3198 670 0,'-2'0'12'0,"-2"0"34"0,0-5 31 15,4 2 27-15,-3 0 13 0,3 0-43 0,0 3-6 16,0 0-33-16,0 0-24 0,0 0 73 0,7 0-6 16,-1 0 15-16,-3 0 1 0,3 0-50 0,-1 3 19 15,2 0 12-15,-3-1-5 0,4 1-11 0,-2 0-42 16,2 1-15-16,2 2 2 0,2-1-4 0,1 1 8 15,-1 0-4-15,3 0-8 0,-1 1 12 0,0-1-4 16,4-2-4-16,-4 1 7 0,2-1-14 16,0 1 3-16,-2-2 6 0,-2-1 5 0,0 1 1 15,0-2-10-15,-2-1 8 0,-2 2-4 0,-1-1-4 16,-2 0 19-16,-2 0-17 0,1 0-9 0,-3-1 5 16,1 0-78-16,-2 2-10 0,0-1-76 0,0 1-34 15,0-1 1-15,0 0-54 0,0 0 19 16,0 1-39-16</inkml:trace>
  <inkml:trace contextRef="#ctx0" brushRef="#br0" timeOffset="72118.95">30841 3112 750 0,'0'0'16'0,"0"0"30"0,0 0 30 16,0 0 25-16,0 0 6 0,0 0-33 0,0 0-7 16,0 5 11-16,0-1 3 0,0 1 3 15,0 2-5-15,0-2 3 0,0 3-11 0,0-1 7 16,0 4-15-16,-8-1-28 0,3 3-10 0,-3-2-2 15,0 3-6-15,2-1-17 0,-2 1-9 0,1 0 3 16,1-2 6-16,-2-1 6 0,5 1 7 0,0-2-13 16,1-2 0-16,-1 0 2 0,2 0-2 0,-1-4 8 15,0 1-12-15,2-1-72 0,0-2-48 0,0 1-81 16,0-2-86-16,0-1-13 0,0 0-37 0,0 0 53 16</inkml:trace>
  <inkml:trace contextRef="#ctx0" brushRef="#br0" timeOffset="72553.75">30648 3579 920 0,'0'-2'48'0,"0"0"20"0,0 1 52 16,0 1 30-16,0-1-35 0,0-1-19 0,0 2-48 15,0 0-18-15,0 0 6 0,0 0 16 0,0 0 24 16,0 0 12-16,1 0-7 0,3 0 9 0,-1 0-16 15,-2 0-28-15,4 0-4 0,-5 9 29 0,3 0-8 16,-2 4 4-16,-1-1-4 0,4 5-52 0,-4 0 0 16,0 2-6-16,0 0-7 0,0 2 0 0,0-1 2 15,0-1 8-15,0-1 5 0,0-1-4 0,-4-2-4 16,0 1-5-16,-1-4 6 0,4-1 1 0,-1-1-9 16,-1-2 4-16,1-2-7 0,1 0-28 0,-1-3-49 15,0 0-41-15,2-3-50 0,0 0-29 0,0 0 16 16,0 0-34-16,0-5 2 0,0-2 8 15,0-1-36-15,5-3 10 0,0-2-3 0</inkml:trace>
  <inkml:trace contextRef="#ctx0" brushRef="#br0" timeOffset="72986.88">30654 3539 448 0,'8'-9'28'0,"-4"1"38"0,1-1 13 0,2 1 26 16,-1-1-6-16,2 0-10 0,0 3 2 0,0-2-10 15,0 3-22-15,2 1-23 0,0 4-9 0,0-1-11 16,0 1 40-16,0 0 5 0,-2 0 1 0,3 5-7 16,-1 0-32-16,-2 2-1 0,0 0 2 0,1 2 8 15,-1 0-14-15,-3 3-6 0,-2 1-8 0,-2-1-4 16,-1 2 8-16,0-2-6 0,0 0 61 0,-6 0 10 15,0-1-3-15,-2-1-1 0,-2-1-57 16,1 0-5-16,-2-3 18 0,1 0 12 0,1 0-8 16,-1-1 1-16,-1-1-22 0,2-2-6 0,-1 0 2 15,1-1-8-15,1 0 4 0,1-1-4 0,-1 0 4 16,2 0 6-16,0 0-10 0,0 0 0 0,2 0-1 16,1 0 1-16,2 0 11 0,-3 0-9 0,4 0-3 15,0 0-1-15,0 0-2 0,0 5 10 0,7 0 0 16,-2 1 0-16,1-2-4 0,2 1 4 0,-2 3 0 15,4 1 2-15,-2-1 2 0,2-1-3 0,0 2 1 16,1-1 2-16,2 1 2 0,-2-1-1 0,1 0-5 16,0-1 2-16,-1-1-37 0,0-1-70 0,0-1-20 15,-2 0-83-15,2-1-38 0,0-2 5 0,-1-1-92 16,1 0 19-16</inkml:trace>
  <inkml:trace contextRef="#ctx0" brushRef="#br0" timeOffset="73355.22">30962 3643 219 0,'6'0'24'0,"-2"0"26"16,2 0 14-16,0 0-3 0,1 0-20 0,0 0-11 15,1 0 0-15,2 0 15 0,-4-3 17 16,-1-2-15-16,3 1 1 0,-5-2-1 0,2 1-12 0,0-2 22 15,-2 0-4-15,-1 1 9 0,2 0 15 0,2 1-28 16,-3 1 11-16,1 1 9 0,-1-1-17 16,-2 1 32-16,1 1-8 0,-2 0-21 0,0 2-3 15,0-3-28-15,-6 0 6 0,1 0 22 0,-3-2 20 16,4 4 3-16,-1-2-16 0,0 1-21 0,0 2-15 16,2 0 12-16,-5 0-8 0,2 6-10 0,-1-1-5 15,-1 1-10-15,4 0 5 0,-6 3-1 0,6-3-10 16,-1 3 4-16,0 1-2 0,2 0 6 0,3 3 0 15,0-3-14-15,0 1 12 0,0-1-6 0,0-3 8 16,5 1 13-16,3-1-26 0,-2-2 13 16,2 1-43-16,0-3-83 0,0-1-18 0,0 0-84 15,-1-2-15-15,1 0 25 0,0-7-41 0,0 1 6 16,3 0 19-16</inkml:trace>
  <inkml:trace contextRef="#ctx0" brushRef="#br0" timeOffset="73748.14">31272 3496 684 0,'0'-3'22'16,"0"2"37"-16,-4 0 37 0,-3 0 23 0,2 1 1 0,-1 0-34 15,3 0-21-15,-3 0 3 0,3 6-4 16,-2-1 15-16,1 2-22 0,-2-2-25 0,3 0-18 15,-2 1-14-15,1 0 0 0,-1 0 0 0,2 0 0 16,-1 0 0-16,4 1 6 0,0-2-8 0,0 0 2 16,0 0-4-16,0-2 4 0,5 1 8 0,2-1-12 15,-1 2 4-15,-2 1-2 0,3 0 2 16,-1 0 4-16,1 1 0 0,0-1-6 0,0 0-4 0,-3 0 8 16,1-2 60-16,0 1 14 0,-2 0 13 0,-3-1 14 15,5-2-43-15,-5 0 11 0,0 1 18 16,0-2 9-16,0 0-12 0,0 1-14 0,0-2-16 0,-8 1-25 15,3 0-5-15,0 0-8 0,-1 1-18 16,0-2 2-16,-3 1-6 0,-1-1 4 0,2 0 4 16,-3 0-8-16,1 0 4 0,1 0-5 0,0 0 5 15,2 0 5-15,1 0-43 0,1 0-74 0,-2 0-72 16,4 0-97-16,2 0-66 0,-2 0-39 0,3 0-50 16,0 0 90-16</inkml:trace>
  <inkml:trace contextRef="#ctx0" brushRef="#br0" timeOffset="74238.81">31495 3476 721 0,'1'-6'12'16,"3"2"43"-16,1 1 38 0,-1-2 17 0,3 2-11 15,-1-2-25-15,-3 3-22 0,3 2 24 0,-1 0 24 16,-2 0 8-16,1 0 36 0,-1 5-32 0,-3 0-33 16,0 0-11-16,0-1-26 0,0 3-9 0,-8 1 11 15,1 2-13-15,1 2-27 0,-2 0 3 0,4 0-7 16,-1-1 0-16,-2 1-3 0,2-1-1 0,4-2 8 16,-2 2-6-16,3-4 7 0,0 1-3 0,0 0-11 15,0-2 18-15,4-1-5 0,5-1 7 16,-3-2 5-16,2-1-20 0,1-1 8 0,1 0-6 15,1-5 2-15,1 0 11 0,0-2-17 0,0 1 8 16,-1-1-4-16,0 1 4 0,-1-3 2 0,1 1-2 16,-3-2-6-16,3 1-5 0,-3 1 11 15,-2-1 1-15,1-1-1 0,-3 0 4 0,4 3-6 16,-5-1-8-16,0 2 8 0,1 2-3 0,-4 0-1 0,0 4 10 16,0 0-6-16,0 0-6 0,0 0 10 0,0 0-8 15,0 5 8-15,0 1 3 0,0-1-9 0,0 2-3 16,0-2 1-16,0 3-2 0,0-1 6 0,0 0 8 15,0 0-12-15,0-1 4 0,0-1 4 0,0-1-4 16,6 1 11-16,0-2-5 0,2-1-4 16,2-1-56-16,-2-1-42 0,1 0-41 0,2 0-80 15,2 0 17-15,1-4-30 0,-3-3 2 0,0-1 28 16,5 0-30-16,-3 0 51 0,-3-2 17 0</inkml:trace>
  <inkml:trace contextRef="#ctx0" brushRef="#br0" timeOffset="74470.64">31926 3311 569 0,'0'-18'38'0,"0"0"42"0,0 0 43 16,0 0 42-16,0 2-12 0,0 0 18 0,0 1-23 16,0 2 8-16,0 3-9 0,0 1-66 15,0 2-20-15,0 3-44 0,0 2-13 0,0 2 46 16,0 0 5-16,0 0-5 0,0 9 22 0,0 4-25 16,0-1 2-16,0 3-2 0,-4 3-25 0,4 3-18 15,-6 0 5-15,3 2 6 0,-1 1 0 0,4-1 5 16,-1 1-20-16,-2-1 2 0,1-1 0 0,0 0 5 15,2-1 8-15,-1-4-11 0,-1-2 1 0,2 0-1 16,0-2-75-16,0-3-57 0,0-4-78 0,0 1-71 16,0-4 32-16,0 0-2 0,5-3 35 0,0 0-10 15,0-8-13-15,-1 2 11 0</inkml:trace>
  <inkml:trace contextRef="#ctx0" brushRef="#br0" timeOffset="74695.62">32085 3196 728 0,'6'-14'70'0,"-1"2"63"0,0 3 47 16,1 1 32-16,-6 4-56 0,1 1-5 0,1 3-31 16,-1 0-12-16,-1 0 16 0,0 7-48 0,0 3 8 15,0 0-7-15,0 4-23 0,0 3-7 0,0 2-23 16,-4 2-9-16,-1 0-6 0,2 2 2 0,0 0 6 16,1 1-6-16,2-1-2 0,-1-1-3 0,-1-3 1 15,2 0-5-15,0 0 13 0,0-4-8 0,0-3-5 16,-1 0-8-16,1-1-81 0,0-5-55 15,0-1-91-15,-2-2-60 0,2-1-1 0,-2-2-5 16,2 0 29-16,-1-7 14 0,-1 3 44 0,0-1 39 0</inkml:trace>
  <inkml:trace contextRef="#ctx0" brushRef="#br0" timeOffset="74814.86">32069 3434 483 0,'0'-9'39'0,"0"0"26"0,0 0 48 0,0 1 22 16,8 0-32-16,-4 1-2 0,1 1-42 0,3 1-18 15,-1 1 3-15,2 2-27 0,1-1 3 0,1 2-15 16,1-2-9-16,1 1 10 0,1-1-9 0,-1 0-1 15,-2 1-66-15,1 0-63 0,-4-1-63 0,1 0-81 16,-6 2 43-16</inkml:trace>
  <inkml:trace contextRef="#ctx0" brushRef="#br0" timeOffset="75274.2">31353 3894 576 0,'-7'5'41'15,"2"-1"21"-15,1-2 37 0,-2 1 28 0,3-1-16 16,3 1-12-16,0-1-13 0,0 0 35 0,0 1-16 16,0 0 57-16,6 0-11 0,1-2-37 0,2-1 12 15,2 0-46-15,0 0 24 0,5-7-17 0,2 1 2 16,8-3 7-16,4-2-17 0,3 0 33 0,3-2 28 16,6-1-20-16,2-1-19 0,2-1-32 0,1 0-38 15,-1 0 21-15,0 1 7 0,-4 0-7 0,0 0-7 16,-6 2-23-16,-1-1 4 0,-5 5 5 0,-6-1 1 15,-2 1 6-15,-5 4-19 0,-3 0-9 16,-1 2-5-16,-4-2-5 0,-1 4 15 0,-4 0-3 16,-3 0-2-16,-1 1-5 0,0 0-8 0,0 0 6 15,0 0 4-15,-5 0-4 0,-1 0-1 0,3 5-4 16,-2-2-3-16,-1 0 12 0,0-1-5 0,1 1-40 16,0-2-65-16,-2 1-82 0,3-1-86 0,-2 0-72 15,-1-1-45-15,2 0-67 0,2 0-49 0,-2 0 6 16</inkml:trace>
  <inkml:trace contextRef="#ctx0" brushRef="#br0" timeOffset="82592.81">32110 12231 184 0,'1'0'8'15,"-1"0"8"-15,4 0 27 0,-3 8 29 0,1-8-6 16,-2 0-7-16,0 0-13 0,0 0 4 0,0 0 11 16,0 0 29-16,0 0 9 0,0 0-5 0,0 4 14 15,0-4-31-15,0 0-1 0,0 0-15 16,0 0 6-16,0 0 26 0,0 0-11 0,0 0-1 0,0 0-47 15,0 0-18-15,0 0-12 0,0 0-12 16,0 4 12-16,0-4-10 0,0 0 6 0,0 0-2 16,0 0 0-16,0 0 4 0,0 0-4 0,0 0 2 15,0 0 0-15,0 6 6 0,5-1 44 0,-2 3-3 16,0 1 14-16,0 3-9 0,-1 0-41 0,2 1 1 16,-4 3-16-16,4 1 4 0,-1-2-4 0,-2 1 2 15,3-2 2-15,-1 0-11 0,2-2 16 0,-1-1 49 16,4-1 4-16,2-4 4 0,1 0-8 0,4-6-46 15,5 0-4-15,2 0 5 0,5-10 1 0,1-1-10 16,0-5 11-16,4-3-1 0,0-2 1 0,-1-3 4 16,-1-1-90-16,0 1-118 0,-1-2-137 0,-4 0-153 15,1 1 37-15</inkml:trace>
  <inkml:trace contextRef="#ctx0" brushRef="#br0" timeOffset="98613.54">24768 5954 191 0,'0'0'-2'0,"0"0"9"0,0 6-7 0,0-1 5 15,0 0 2-15,0-1-16 0,0 1 21 0,0-1-2 16,0-1 15-16,0 2 4 0,0 0-1 0,-4-1 13 15,1-1-4-15,2-1 5 0,1 2-12 0,-2-1-17 16,0-1-11-16,2 0-8 0,0-1 4 0,0-1-3 16,-1 1 1-16,1 1 13 0,0-1-5 0,0 0 1 15,0 0-3-15,0 1-7 0,0-2 12 16,-2 1 3-16,2 0 10 0,-2 0 5 0,2 0 0 16,0 1 14-16,-3-1 1 0,3-1 3 0,0 2-14 15,0-2-11-15,-1 0-1 0,1 0-3 0,0 0 14 16,0 0-1-16,0 0 14 0,0 0 5 0,0 0 10 0,0 0 6 15,0-5-4-15,4 1-7 0,0 0-26 16,1 0-13-16,-2-1-7 0,2-1 7 0,1 0 30 16,1-2 20-16,2 0 12 0,-1-2-21 0,2-1-16 15,2 0-13-15,-1 0-15 0,0-5 3 0,1 2 4 16,1-1-2-16,0-2-18 0,0-1 12 0,0-1-12 16,-1-1 3-16,-1 0-1 0,1-1-4 0,0 1 2 15,-2 1-4-15,3-1 12 0,-2 2-8 0,3 0 2 16,-1 2 0-16,0 0-8 0,-4 3 16 0,3 0-10 15,-2 2 2-15,-3 3 2 0,-1 1-4 0,-3 3 4 16,2 0-20-16,-2 2-8 0,-3-1-5 0,0 3-43 16,0 0 8-16,0 0-29 0,0 0-25 0,0 0 8 15,-4 0-28-15,-1 0 11 0,3 0-41 0,-1 0-6 16,0 0 35-16</inkml:trace>
  <inkml:trace contextRef="#ctx0" brushRef="#br0" timeOffset="99593.4">25138 5203 191 0,'1'-2'25'16,"1"-1"17"-16,-1 1 26 0,1 1-6 0,1-1-22 16,-3 1-8-16,0 1-14 0,0-2 39 0,1 1 6 15,-1 0-6-15,0-1-4 0,0 1-26 0,2 0 4 16,-2 0 7-16,0-1 12 0,0 0 9 0,0 1 1 16,0-2 10-16,0 2-17 0,0-3-19 0,0 0-2 15,0 1 3-15,0-1 33 0,0 2-8 16,0-1 14-16,0 0-9 0,0 1-30 0,0 1 11 0,0-1-8 15,0 1 14-15,0 0 15 0,0 0 13 16,0 1-11-16,0 0-5 0,0 0 5 0,0 0-4 16,0 0 0-16,0 0-12 0,0 0-12 0,-3 0-7 15,-2 0-8-15,2 0 4 0,2 5-25 0,-3-1-1 16,3 2 11-16,-2 0-15 0,-1 4 9 16,3 0-5-16,-3 3-4 0,1 0 2 0,3 3 7 0,-1 0-2 15,-2 1-7-15,1 0 6 0,1 1 1 16,1-2-1-16,0-1 1 0,0 0-3 0,7-1-4 15,-2-1 7-15,2-3 4 0,1-1-3 0,1 0 5 16,0-2-6-16,1-3 6 0,4 0 0 0,-1-3 5 16,2-1-7-16,3 0-5 0,1-6-3 0,0 1-3 15,1-4 2-15,2 1-11 0,-2-1 74 0,-1-3 2 16,-2 1 4-16,-3-1 19 0,-3-2-47 0,0 2 17 16,-4-2 9-16,-3-1-9 0,0 1-21 0,-4-2-18 15,0 1-16-15,0 2-5 0,-8-2-2 0,-4 1-5 16,-2 1 14-16,1 1-10 0,-2 0 1 0,-1 1-1 15,-1 2-4-15,1 1 12 0,-2 2-2 0,1 0-43 16,4 2-31-16,-1 1-107 0,2-1-73 0,2 1-35 16,0 2-48-16,1 0 0 0,1 0-14 0,3 1-39 15,1 0 27-15</inkml:trace>
  <inkml:trace contextRef="#ctx0" brushRef="#br0" timeOffset="100346.36">25636 4863 462 0,'0'0'5'0,"0"0"45"0,0 0 15 0,0 0 23 15,0 0 23-15,0 0-15 0,-7 0 20 0,2 0-18 16,1 0-3-16,0 3 1 0,1-3-22 0,3 4 20 16,0 0-29-16,0 0-29 0,0 1 10 0,0 2-6 15,0 1 31-15,0 3 13 0,0 1-12 0,-7 2 0 16,7 3-15-16,-7 2 6 0,4 1-4 0,0 2-9 16,3 1-1-16,0 2-12 0,0 2 8 0,0-1-12 15,6 0-7-15,2-2-11 0,3 1-17 16,0-3 2-16,3 0 4 0,1-3 5 0,2-1-3 15,1-3-1-15,2-1-9 0,0-4 1 0,1-2-14 16,0-1-48-16,-1-3-50 0,-2-1-75 0,-1 0-35 16,-3-2-34-16,0-1-36 0,-4 0-5 0,-2 0-54 15</inkml:trace>
  <inkml:trace contextRef="#ctx0" brushRef="#br0" timeOffset="102984.13">25985 4929 455 0,'-3'0'1'0,"-1"0"40"0,2 4 22 16,-2-2 7-16,0-2 2 0,0 1-26 0,3-1-2 16,-2 0-6-16,1 0 14 0,0 0 15 0,2 0 1 15,0 0 5-15,0 0-4 0,0 0 4 0,0 0-9 16,8-3 2-16,-1 0-25 0,4 0-16 0,-2 0 9 16,6-2-11-16,2-2 15 0,3 1-12 15,4-4-26-15,2-1 4 0,0 0 2 0,4-3-18 16,2-1 20-16,0 1-6 0,-2 0 0 0,1 2 16 15,-1 0-18-15,-3 3-10 0,-2 2 10 0,-4 1-10 16,-4 2 8-16,-4 2 12 0,-4 0-22 0,-4 2-20 16,-5 0-21-16,0 0-35 0,0 0-8 0,-8 0-13 15,-2 0-22-15,0 5 9 0,-1 1-52 0,-2 0-13 16,2 0-10-16,-3 1 15 0</inkml:trace>
  <inkml:trace contextRef="#ctx0" brushRef="#br0" timeOffset="103345.7">25982 5158 633 0,'0'2'27'0,"8"-1"39"0,0-1 36 16,0 0 33-16,4 0-9 0,-1 0 10 0,5-6-26 15,0 0-14-15,4-2-16 0,2-1-46 16,2 2-8-16,2-3-6 0,-1-1 4 0,2 1 8 0,-2-1-2 16,-3 1-15-16,4-3-5 0,-4 1-4 15,-1 2-2-15,0-3-2 0,-2 2 0 0,2 2-4 16,-5 0 8-16,-1 0-4 0,0 3 2 0,-3-2-12 15,-2 2-14-15,-2 2-8 0,-3 0-13 0,-2 0-13 16,0 2-25-16,0-1-31 0,-3-1-21 0,0 2-33 16,0-1 12-16,0 0-21 0,-6 1-9 0,6 0 19 15,-7-2-13-15</inkml:trace>
  <inkml:trace contextRef="#ctx0" brushRef="#br0" timeOffset="103657.31">26205 4739 772 0,'0'0'35'0,"0"0"48"16,0 0 20-16,0 0 51 0,0-6-16 0,0 6-23 15,0 0 13-15,0 0-8 0,0 0 0 0,0 0-16 16,3 7-19-16,-3 4-28 0,0 1-9 0,0 4-6 16,0 2-10-16,0 3-13 0,0 5-9 0,0 1-12 15,0 3 2-15,0 1 4 0,0 1 3 0,-5 0 3 16,2-1-7-16,0-1-6 0,-2-2 3 16,2-2-8-16,1-2-30 0,2-1-40 0,0-3-79 15,0-3-19-15,0-2-44 0,0-2-23 0,5-3-1 16,0-2-46-16,1-2 5 0</inkml:trace>
  <inkml:trace contextRef="#ctx0" brushRef="#br0" timeOffset="103975.3">26763 4718 540 0,'1'0'50'16,"-1"0"47"-16,4 0 49 0,-3 0 13 0,1 0-3 16,-1 0-47-16,1 7-4 0,0-2-7 0,-2-1-47 15,1 2 11-15,2 1-54 0,-1 3-4 0,1 0 8 16,-2 3-4-16,3 0 10 0,-3 3-6 15,2 1-14-15,1-1 2 0,-3 3-6 0,-1 0 8 16,4-2 6-16,-4-1-22 0,3 1-2 0,-3-2-50 16,1-2-52-16,-1-3-29 0,0 0-52 0,0-2-17 15,0-1 17-15,0-2-19 0,0-2 27 0</inkml:trace>
  <inkml:trace contextRef="#ctx0" brushRef="#br0" timeOffset="104212.2">26709 4682 448 0,'0'-11'59'0,"0"0"25"0,0-2 34 0,0 1 26 16,7 1-28-16,-1-2-23 0,-2 0-29 15,4 0-18-15,0 0-33 0,2 0-3 0,-1 2-2 16,-1-1-8-16,0 4 2 0,1 1 7 0,-1 1-7 15,4 1-4-15,-5 1 6 0,1 3-14 0,0 1 1 16,-1 0-3-16,0 0-58 0,0 6-31 0,-2 3-49 16,-2 1-32-16,2 0-9 0,-1 1-7 0</inkml:trace>
  <inkml:trace contextRef="#ctx0" brushRef="#br0" timeOffset="104449.61">26810 4846 477 0,'0'3'5'0,"0"0"56"0,0-1 12 16,0 1 16-16,0-2-2 0,0 0-56 0,0-1 2 15,0 0-9-15,6 0 0 0,2-5 2 0,1 0-17 16,1 0-7-16,3-2-2 0,0 1-2 15,3 0-2-15,-2-2 3 0,2 1-10 0,-4 2-21 16,2-1-23-16,1-1-50 0,-1 3-16 0,-3-1-41 16,3 0-14-16</inkml:trace>
  <inkml:trace contextRef="#ctx0" brushRef="#br0" timeOffset="105481.75">27043 4635 512 0,'0'-3'57'0,"5"0"38"0,-5 2 25 16,0 1 35-16,0 0-41 0,0 0 8 15,0 0-15-15,0 0-9 0,0 0-4 0,0 0-49 0,0 10-11 16,0-2-16-16,0 1 0 0,4 3-4 0,-2 2 12 16,-2-3-14-16,0 2-12 0,0-1 16 15,0-1-10-15,0-1 7 0,0 0-9 0,7-1-8 16,-3-1 2-16,1 0 2 0,-2-3 6 0,2 1-2 15,1-2-19-15,1 3 11 0,2-3-6 16,-1-1-4-16,0 0 8 0,2-2-24 0,0-1 0 16,1 0-12-16,0 0-8 0,0-6 3 0,2-1 23 0,-5 0 15 15,0 0 16-15,-2 1 9 0,2-4-24 16,0 2 14-16,-4-2-10 0,1 0 2 0,0 0 2 16,-2-2-9-16,3 0 11 0,-3-1-16 0,2 3 36 15,0-1 15-15,0 3 5 0,-2-1 13 0,0 2-47 16,2 2 6-16,-4 1 4 0,1 0 12 0,-2 2 23 15,0 0-15-15,0 0-14 0,0 2 3 0,0 0-7 16,0 0-1-16,0 0-5 0,0 0-10 0,0 6 4 16,0 0-1-16,0 1-1 0,0 2 2 0,0-1-10 15,0 2 0-15,0 0 2 0,0-2-4 0,0 2 8 16,5-1-4-16,-2-2-2 0,2 1 0 0,0-2 0 16,-1 0-15-16,6-1-28 0,-4-2-18 0,0 0-6 15,2-2 15-15,2-1 16 0,-2 0 2 0,1 0-15 16,-1-7 13-16,1-2 11 0,-2 0 9 15,-2-1 16-15,1 0-18 0,-3-1 11 0,3-1 7 16,-3 0 8-16,-1 1-6 0,1-2-6 0,-1 3 4 16,-1-2-2-16,3-1 0 0,-3-1 4 0,1 1-10 15,0-4 10-15,1 3 4 0,0-3 28 0,1 2 31 16,1 0-14-16,-2-1 12 0,1 3-23 0,-1-1-8 16,-2 2 26-16,3 1 11 0,-1 2 9 0,-3 0-16 15,0 1-8-15,0 2 4 0,0 1 5 0,0-1 8 16,0 3-14-16,-7 0-14 0,3 1-20 0,0 2-2 15,3 0 11-15,-3 0-1 0,1 6 1 0,2 1-13 16,-4-1-4-16,4 3-4 0,-2 2 0 0,-1-1 8 16,3 1-15-16,1 3 5 0,-4 1-3 15,4-1-10-15,0 1 12 0,0 0-3 0,0 1-6 16,0-1 12-16,0-1-7 0,0 0 2 0,9-1 5 16,-5 0-13-16,2-1 4 0,1-3 0 0,-2 1 4 15,-1-2-4-15,4 0 3 0,1-3-6 0,0 0-3 16,0-1 8-16,2-2-6 0,0-1-5 0,0-1-2 15,2 0 11-15,-2 0 0 0,0-6 5 16,3 1-10-16,-1-1-2 0,-1 1 5 0,0-2-2 16,-3-2 10-16,4 0-15 0,-4-1-4 0,4 0 18 15,-5-1-12-15,1-1 14 0,-1-2-3 0,1 2-17 16,0-3 11-16,-3 1 2 0,0-2 0 0,4 1 7 0,-6-2-14 16,3 0 0-16,-4 1 10 0,0 0 1 15,0-1 11-15,1 0 3 0,-3 2-1 0,-1-1 5 16,3 2-2-16,-3 1 0 0,0 1 15 0,0 1 43 15,0 3 5-15,0-1-2 0,0 4 0 0,0 0-26 16,0 0 15-16,-4 2-3 0,0 0-30 0,1 2-28 16,2 1-6-16,-1 0 4 0,-1 0 11 0,0 0 8 15,3 6 5-15,-4 0 2 0,1 1 2 0,2 3-4 16,-3 0-7-16,0 4-14 0,2 0-6 0,-1 1 1 16,3 2-3-16,-1-1 13 0,-1 1-5 0,2 1-3 15,0-1-4-15,0 0-3 0,0-2-3 0,0 0 10 16,5 0-4-16,0-4-20 0,1 1-7 15,-3-1-33-15,2-2-10 0,-2 1 8 0,2-3-4 0,1 0-22 16,2 0 0-16,0-3-73 0,1-1-58 16,4 0-1-16,-1-3-52 0,4 0 32 0,-3 0-12 15,1-4-5-15,2-1 26 0,-2-2-23 0,0 2 6 16,-1 0 17-16</inkml:trace>
  <inkml:trace contextRef="#ctx0" brushRef="#br0" timeOffset="105851.08">28037 4076 750 0,'-3'0'44'0,"0"0"47"15,0 0 46-15,3 0 56 0,-3 0-29 0,1 0 20 16,0 0-17-16,1 0-19 0,1 0 15 0,-4 0-22 16,4 0-6-16,0 0-9 0,0 0 15 15,0 5 22-15,0-2-10 0,0 0 8 0,5 1-23 16,2 1-43-16,-4 0 11 0,2 1-29 0,2 1 9 16,1 3-10-16,-1 0-9 0,1 3 13 0,1 2-48 15,1 0-4-15,-2 4-8 0,-2 1-13 0,2 2 21 16,-2 3-2-16,0 3 4 0,-2 1-7 0,-3 1 3 15,-1 1-8-15,0 1 2 0,0 0-2 0,0 0-20 16,-8 0-36-16,2-3-34 0,-1 1-63 0,-2-2-58 16,0-1-44-16,-1-3-92 0,-2 0-52 0,-1-4-48 15,-1-2-35-15,-2-2-43 0,2-3 2 0</inkml:trace>
  <inkml:trace contextRef="#ctx0" brushRef="#br0" timeOffset="111108.31">25564 5702 82 0,'2'0'-12'0,"0"0"10"16,-2 0 21-16,0 0 5 0,0 0 13 0,0 0-13 15,0 0-14-15,0 0-8 0,0 0 1 0,0 0 1 16,0 0 9-16,0 0 25 0,0 0 11 0,-7 0 13 15,6-5-2-15,-3 2-34 0,3 3-7 0,-3-3-10 16,1 1-12-16,-1-1 15 0,2 1-10 0,-1 0 10 16,0 0 1-16,0 0 6 0,3 1 3 0,-2-2-6 15,1 3 13-15,-1-1-6 0,0 1 7 16,1 0-6-16,1-2-14 0,-2 2 1 0,0 0-7 0,1 0 3 16,1 0 8-16,-2 0-17 0,1 0 11 15,-4 0 2-15,5 0 6 0,-3 0 25 0,2 0-7 16,-3 0 2-16,0 0-4 0,0 0-11 0,1 0 19 15,-2 0 6-15,1 0-9 0,1 0 11 0,0 3-24 16,-1-3-5-16,4 0-4 0,-1 4-16 0,-1-2 5 16,2-2 3-16,0 2 19 0,0-2 11 0,-2 0 15 15,2 0 3-15,0 0-11 0,0 0-33 0,0 0-4 16,0 0-8-16,5-5-2 0,-5 1 43 0,7 0-9 16,-4 0 5-16,0 0-7 0,-2 0-20 0,-1 3 4 15,0-1-12-15,0 1 14 0,0 0 2 0,0 0 0 16,0 0 10-16,0 1-3 0,0 0-3 15,0 0-6-15,-4 0-6 0,4 0-8 0,0 0 4 16,0 0 25-16,0 0 0 0,0 0 10 0,0 4 4 0,0 1-20 16,0 0-4-16,4 1 4 0,1 1 2 15,-2 1 0-15,1 2 4 0,0-1-6 0,3 3-14 16,-1-2 2-16,2 2-7 0,-2 1 3 16,1 0-5-16,-1 0-6 0,1 2 10 0,0-1-6 0,-4 0 9 15,2 0-1-15,-2-1-12 0,0 0 0 0,1-1 0 16,-2 0 0-16,2-1 6 0,-1-2-4 15,-2 0-2-15,3-2 0 0,-4-2-5 0,1 0-10 0,1-1-27 16,-1-3-18-16,1 1-26 0,0-2-21 16,1 0 9-16,2 0-28 0,-1-6-16 0,-2 6-2 15,-1 0-30-15,-1-4 14 0,0 1-19 0,2-1-8 16,-1 0 10-16,-1 1 2 0</inkml:trace>
  <inkml:trace contextRef="#ctx0" brushRef="#br0" timeOffset="111574.09">25503 5954 350 0,'5'0'31'16,"-1"0"15"-16,-4 0 34 0,5 0 16 0,-2 0-15 15,-3 0-3-15,1 0-17 0,3 0 0 0,-3 0-5 16,3 0 15-16,-1 0-5 0,2 0-17 0,-1 0-5 15,5 0-19-15,0 0 12 0,0 0 19 16,4 0 0-16,1 0 3 0,0 0-42 0,0-3-15 16,5-1 2-16,-3 0-2 0,3 0 20 0,-3-1-6 15,3 1-12-15,-3 1-6 0,1 0 2 0,0-1 8 16,-2 1 0-16,-2 2-6 0,-1-4 2 0,-1 2-4 16,0 0-4-16,-3 0 6 0,-2 0-6 0,-1 0 0 15,0 1 4-15,-2 0 0 0,-3 2 0 0,0 0-18 16,0 0 16-16,0 0-51 0,0 4-34 15,-8-4 11-15,0 6-40 0,0-1 20 0,1-5 4 16,-3 0-21-16,2 0-13 0,2 0-2 0,0 0-10 16,-1 0-28-16</inkml:trace>
  <inkml:trace contextRef="#ctx0" brushRef="#br0" timeOffset="112372.33">25481 5668 253 0,'6'0'36'15,"-3"0"13"-15,0 0-2 0,-3-4 23 0,0 1-19 16,0 1 12-16,0 0 11 0,0 2-26 16,0-1-10-16,0 1-8 0,0 0 5 0,-5 0 14 15,5 0 5-15,0 0 10 0,0 4-3 0,0 1 2 16,0 0-14-16,0-1-15 0,0 2 14 0,5 2 10 16,-2-1 12-16,1 0-13 0,0 1-12 0,0-1-20 15,0 1 5-15,1-1 2 0,-4 0-12 0,1 0-12 16,-1 0-10-16,-1-1 4 0,0 1 2 0,0 1 6 15,0-2-2-15,0 0 10 0,-9 0-4 0,5-2 2 16,-1 1 4-16,0 0-5 0,2-2-3 0,-2 1 4 16,2-2-8-16,-3 1-4 0,3-1-2 0,-2 0-2 15,1 0 0-15,1-2 2 0,2 2-2 0,-1-1 2 16,0-1 0-16,2 0 2 0,0 1-4 0,0-1-6 16,0 0 10-16,0 0-12 0,0 0 14 15,0 0-8-15,0 0 0 0,0 0 2 0,0 0-2 16,0 0 10-16,0 0-18 0,0 0 14 0,0 0 0 15,0 0-6-15,0 0 4 0,0 0-6 0,0 0-4 16,0 0 2-16,0 0 2 0,0 0-14 0,0 0 0 16,0 0-5-16,0 0-3 0,0 0 2 0,0 0 0 15,0 0-23-15,5 0-14 0,-5 0-39 0,0 0-32 16,0 0-12-16,0 4-14 0,0-4-15 0,-5 0-31 16,5 0-4-16</inkml:trace>
  <inkml:trace contextRef="#ctx0" brushRef="#br0" timeOffset="114756.23">26127 5596 343 0,'0'-2'38'15,"0"1"-3"-15,0-2 49 0,0 2 14 16,0-1-28-16,0 1 32 0,0 0-38 0,-4 0 8 16,4 1 14-16,0 0-16 0,-5 0-6 0,2 0 15 15,3 0 2-15,-4 6 13 0,1 0 2 0,0 2-37 16,0 2-13-16,-3 1 6 0,3 5 17 0,-2 0 11 15,2 4-19-15,1 3-20 0,0 0-12 0,2 3-8 16,0 0 6-16,0 1-10 0,8-1-9 0,2 0 4 16,2-3-3-16,1-3-7 0,4-1 0 0,-1-2-4 15,3-2 2-15,2-1 6 0,0-4-39 0,0-2-63 16,1-2-29-16,-4-1-87 0,3-5-24 0,-3 0-6 16,-2 0-26-16,2-5 27 0,-2-1 7 15</inkml:trace>
  <inkml:trace contextRef="#ctx0" brushRef="#br0" timeOffset="115304.73">26648 5587 728 0,'-5'0'42'0,"0"0"28"16,3 0 44-16,-3 0 2 0,2 0-6 0,2 8-4 16,1 0-40-16,0 0 2 0,0 1-25 0,0 0-21 15,6 3-2-15,0-1-4 0,3 1-12 0,0 1-2 16,-1 1 4-16,0-1 0 0,-2 1-2 0,5 0 4 15,-3-1-6-15,-2-1 0 0,-1-2-2 0,0 0-8 16,-1-2 10-16,0-1-2 0,-3-2 6 16,1-1 0-16,-2-1-8 0,0 0 4 0,0-3-4 15,0 0 4-15,0 0-6 0,-7 0 4 0,1-6-4 16,2-2 6-16,-1 0 0 0,-3-2-12 0,1 1 10 16,-2-4-2-16,1 0 2 0,0-1-2 0,-3-1-8 15,2 0 2-15,-1-2-2 0,-1 0 8 0,2 0-4 16,-1-3 0-16,2 2 4 0,-1-2 5 0,2 1 3 15,3 1-14-15,-1 1 8 0,2 1-3 0,-2 0 23 16,5 1-2-16,0 3-2 0,0-1-4 0,0 1-16 16,0 1 4-16,8 1 0 0,-2-1 2 0,1 2 2 15,1 1-2-15,2-1 0 0,-2 1-2 0,1 1 0 16,1 0 4-16,1 0-4 0,1 2 2 0,0 4 0 16,-1-2 2-16,2 2-8 0,-4 1 2 0,3 0-4 15,-2 0 2-15,-2 0 0 0,4 5-36 16,-2 0-25-16,2 2-40 0,-4-2-49 0,0 3-15 15,1-2-37-15,-3 3-15 0,-1-1-11 0,-2 1 48 16</inkml:trace>
  <inkml:trace contextRef="#ctx0" brushRef="#br0" timeOffset="115514.66">26718 5677 420 0,'7'2'8'0,"-2"-2"8"0,3 0 0 15,-2 0 10-15,2 0-11 0,0-5-12 0,1 2 15 16,-1-1-18-16,1-1 5 0,-1 0 4 0,4 1-19 16,-5-2-4-16,3 1-23 0,0-2-49 0,3 0-42 15</inkml:trace>
  <inkml:trace contextRef="#ctx0" brushRef="#br0" timeOffset="116487.98">27008 5449 427 0,'-2'0'44'0,"2"0"33"16,0 0 19-16,0 0 27 0,0 5-33 0,-6 1 1 15,6 0-1-15,-3 2-26 0,3-2-19 0,0 3-28 16,0-1-1-16,0 2 5 0,0 0 10 0,0 0-8 16,0 1-10-16,0 0-5 0,3-1-6 0,2 1 11 15,-2 0-15-15,2-2 2 0,0 0 8 0,-1-3 0 16,5 0 8-16,-1 0-11 0,1-2-7 0,0-1-2 16,0-2 2-16,1-1 2 0,1 0 2 0,-2 0 0 15,3-8-9-15,0 1 9 0,-1-1-6 16,0-1-10-16,2-2 18 0,-2 0-8 0,-1-1 8 15,0 0 0-15,-2-1-10 0,-1 0 10 0,-1 1 6 16,-1 0 3-16,-1 0 15 0,0 1 5 0,-3 0 6 16,1 1 13-16,-2 2-7 0,0 0-21 0,0 3-12 15,0 1-6-15,0 2-12 0,0-1 12 16,0 2-6-16,0 1-8 0,0 0 8 0,0 0-6 0,0 6 12 16,0 0-8-16,0 0 4 0,0 2 4 0,0-2-14 15,0 3 14-15,0-1-6 0,0-1 0 0,5 1 6 16,0 1-6-16,-1-2 4 0,2 0-12 15,1-1 10-15,-1-1-2 0,1-1-2 0,2 0 8 16,-3-2-16-16,2-2-8 0,0 0-14 0,3 0-13 16,-1 0 1-16,-1-4-3 0,2-2 14 0,-1-1 17 15,-1 1 32-15,-1-1 12 0,1-1-1 0,-2-1-29 16,-2 0-31-16,1-2 21 0,-3 0 6 0,2 1 27 16,-4-3 7-16,-1 0-26 0,0-3-10 0,0 0 15 15,0 0-5-15,0-2 36 0,0-2 5 0,0 1-7 16,0 1 6-16,0 0-34 0,0-1 14 0,0 2 22 15,0 4 21-15,-3-1 15 0,0 4-17 0,0 0-20 16,2 2-1-16,-1 2-7 0,0 2 11 16,1 0-8-16,1 1-13 0,-2 0 0 0,0 2-6 15,1 1-4-15,-1 0-9 0,1 0-4 0,1 0 0 16,-4 7 3-16,3-2 5 0,-1 3-5 0,1 1-5 16,1-1 4-16,-5 1-2 0,5 3 2 0,0 1-2 15,0 0 2-15,0 0-4 0,0 2 7 0,0-2-9 16,9 2-5-16,-4-1 7 0,2 0 0 0,-2 0 7 15,-1-2-3-15,5 1-8 0,-2-3-5 0,-1 1 9 16,1-3 2-16,2-1 3 0,1 0 1 0,-2-2-4 16,2-1-2-16,2-1 2 0,0-3 1 0,2 0-12 15,2 0 11-15,0 0 1 0,-3-5-1 0,2-1 9 16,-3 0-16-16,2-2 1 0,-5 2 1 0,-1-3 1 16,-1 1 0-16,0-1 4 0,0-2-2 0,-4 0-4 15,0-1 13-15,0-1-16 0,1 0 7 16,-4-1 0-16,1-2-13 0,-1-1 18 0,0 0-14 15,0-3 7-15,0 2 36 0,0-3 11 0,0 0 27 16,0 2 10-16,0 1-32 0,0 0-17 0,0 3 52 16,0 1-11-16,0 5 0 0,0 1 6 0,-5 2-71 15,5 3-11-15,-1 1 2 0,-2 2 4 16,1 0 15-16,0 0 10 0,1 9 8 0,-1 1-7 0,0 2-14 16,1 1 9-16,-1 1-8 0,2 3-6 15,0 1-2-15,0 0-2 0,0 3-2 0,0-1 9 16,0 0-5-16,0 2-6 0,7-1 11 0,-4-3-12 15,2 1 5-15,0-2-5 0,-1-2-9 0,1 0 5 16,1-4 0-16,-1 1-1 0,1-3 3 0,2-4-7 16,5 1-11-16,-2-4-40 0,6-1-82 0,1-1-61 15,2 0-60-15,2-6-48 0,-2-1 7 0,0-1-10 16,0-1 0-16,-4-1-24 0,1-2 17 0</inkml:trace>
  <inkml:trace contextRef="#ctx0" brushRef="#br0" timeOffset="116780.08">27896 4861 1001 0,'-3'-6'51'0,"3"2"81"0,0-1 13 0,0 3 76 16,0-2-6-16,0 1-28 0,0 2 44 0,7 1-1 15,-3 0 4-15,3 0-27 0,-1 8-21 0,3 1-38 16,3 1-25-16,-4 5-8 0,4 2-25 0,-1 3-22 16,0 3-8-16,-1 4 2 0,-1 3-5 0,-1 0-12 15,0 4-15-15,-3-1-19 0,-2 2-6 0,-1 1 5 16,-2-1-8-16,0 1 1 0,0 0-8 0,-9-2-75 16,5 0-75-16,-5-1-92 0,0-1-90 0,0-1-39 15,-3-2-49-15,-5-3-82 0,0-3-116 0,-2 0 106 16</inkml:trace>
  <inkml:trace contextRef="#ctx0" brushRef="#br0" timeOffset="150406.57">1558 14215 205 0,'5'-6'-2'16,"0"1"35"-16,0 2 26 0,-2 3 1 0,0 0 17 15,-3 0-15-15,0 0-7 0,0 4 19 0,0 2-5 16,0-2-11-16,-6 1-9 0,3 0-25 0,-1-2 16 16,1 1 5-16,0-2-8 0,1 0 17 0,-2-2-29 15,4 0 1-15,-2 0 12 0,2 0-17 0,0 0 13 16,0 0-21-16,0 0-18 0,0-4 12 16,0 1 5-16,0 1 7 0,0 0 8 0,0-1-2 15,0 1-9-15,6 1 3 0,-6 0-6 0,2-1 1 16,1 1-4-16,-1 0 9 0,-1 1 5 0,-1 0 5 15,2-1-4-15,0 1-11 0,1-1-6 0,0-2 4 16,-1 1 20-16,1-1-5 0,3 1 1 0,-2 1-8 16,1-1-20-16,0 0 14 0,2 2 0 0,-4 0 0 15,0 0 6-15,1 0-10 0,1 5 25 0,-3-2 3 16,1 1 9-16,0 1-2 0,2-1-21 0,-2 0-2 16,2 1-9-16,1 0-1 0,-1 0-1 0,-2-1-22 15,3 1 17-15,-1 0-1 0,0-1 3 0,3 3 4 16,-2-3-22-16,-1 1 16 0,1-2-4 0,-1 1 11 15,1 1 8-15,-3-4-13 16,2 2 2-16,0-2-4 0,-4 1 7 0,4-1-1 0,-1 3-5 16,-1-2 9-16,0 1-5 0,1-1-5 0,-1 1 2 15,-1 0-8-15,1 0 0 0,1-2-2 0,-3 2 11 16,1-1-5-16,-1-2-8 0,1 0 6 0,0 0 0 16,-1 0-4-16,1 0 10 0,-2 0 3 15,3 0-5-15,-3 0 13 0,3 0-2 0,-2 0-4 0,1 0-1 16,-2 7-10-16,3-5 9 0,-3-2-3 0,3 4-3 15,1-1 4-15,-3 0-20 0,2-1 9 0,1-1 2 16,-1 1 2-16,0-2 13 0,3 0-11 0,-3 0 4 16,2 0 1-16,1 0-3 0,1-7-2 0,0 2-4 15,3 0-4-15,-2 0 0 0,3-2 8 16,0 3-8-16,2-1 0 0,-1 0 2 0,3 0-3 16,-1 0 12-16,0 0-3 0,-1-4-10 0,1 3 4 15,-1-3-7-15,1 0 9 0,-3-1 4 0,-1 0-6 16,-1 2 2-16,2 1-2 0,-3 0 4 0,0 1-2 15,-2 0 0-15,0 1 2 0,1 2-2 0,-2-1 2 16,-1 0-2-16,1 3-8 0,-2-2 4 0,0 1 1 16,-3 0 3-16,2 1 7 0,-1 0-14 0,-1 0-1 15,0 1 12-15,2 0-10 0,-2 0 12 16,0 0 3-16,0 0-16 0,0 0 16 0,0 0-5 16,0 0-4-16,0 0 0 0,0 0-2 0,0 0 0 15,0 0 0-15,0 0 4 0,0 0-6 0,0 0 0 16,0 0 6-16,0 0-2 0,0 0-5 0,0 0 9 15,0 0-10-15,0 0 10 0,2 0 5 0,-2 0-7 16,0 0 2-16,0 0-6 0,1 0 0 0,-1 0-2 16,0 0 4-16,0 0-4 0,0 0 4 0,0 0 2 15,0 0 0-15,0 0 4 0,0 0-8 0,0 0 0 16,0 0 2-16,0 0-4 0,0 0 8 0,0 0-4 16,0 0-4-16,0 0 8 0,0 0-2 0,0 0 0 15,0 0 4-15,0 0-12 0,0 0 2 0,0 0 4 16,0 0 2-16,0 0 0 0,0 0 2 15,0 0 0-15,0 0-4 0,0 0 5 0,0 0-5 0,0 0-7 16,0 0 3-16,0 0 4 0,0 0-6 16,0 0 10-16,0 0-6 0,0 0 9 0,0 0 3 15,0 0-8-15,0 0 7 0,0 0-22 0,0 0 9 16,0 0 2-16,0 0-1 0,0 0 10 0,0 0-14 16,0 0 5-16,0 0 0 0,0 0 4 0,0 0 6 15,0 0-8-15,0 0 0 0,0 0-4 0,0 0 2 16,0 0 6-16,0 0-6 0,0 0 2 15,0 0 2-15,0 0-4 0,0 0 2 0,0 0-4 0,0 0 4 16,0 0 2-16,0 0 0 0,0 0 0 0,0 0-6 16,0 0 0-16,0 0 4 0,0 0 0 15,0 0-4-15,0 0 8 0,0 0-8 0,0 0 6 16,0 0 6-16,0 0-10 0,0 0 0 0,0 0 6 0,0 0-4 16,0 0 2-16,0 6 2 0,0-6 1 15,0 0-7-15,0 0 0 0,0 0 0 0,0 0-5 16,0 0 9-16,0 0-2 0,0 0 7 0,0 0-7 15,0 0-7-15,0 0 7 0,0 0-2 0,0 0 4 16,0 0 0-16,0 0-8 0,0 0 4 16,0 0-2-16,0 0 4 0,0 0 2 0,0 0-4 0,0 0 4 15,0 0 0-15,0 0 2 16,0 0-2-16,0 0-2 0,0 0 2 0,0 0-2 0,0 0 5 16,0 0-10-16,0 0 3 0,0 0-2 0,0 0 4 15,0 0 0-15,0 0-4 0,0 0 8 0,0 0-8 16,0 0 10-16,0 0-6 0,0 0-4 0,0 0 4 15,0 0 2-15,0 0 4 0,0 0-4 0,0 0-4 16,0 0-4-16,0 0 6 0,0 0-4 0,0 0 4 16,0 0 2-16,0 0-2 0,0 0 8 0,0 0-6 15,0 0 0-15,0 0-10 0,0 0 6 0,0 0 0 16,0 0 4-16,0 0 5 0,0 0-16 0,0 0 9 16,0 0-8-16,0 0 8 0,0 0 8 0,0 0-6 15,0 0 0-15,0 0-2 0,0 0 2 0,0 0 2 16,0 0-1-16,0 0-6 0,0 0 1 0,0 0-4 15,0 0 2-15,0 0 0 0,0 0-2 0,0 0 12 16,0 0 0-16,0 0-6 0,0 0 4 0,0 0-17 16,0 0 3-16,0 0 18 0,0 0-8 15,0 0 13-15,0 0-9 0,0 0-12 0,0 0 12 16,0 0-12-16,0 0 14 0,0 0-6 0,0 0-10 16,0 0 14-16,0 0-4 0,0 0 8 15,0 0-2-15,0 0-6 0,0 0-6 0,0 0 6 0,0 0 4 16,0 0-2-16,0 0-2 0,0 0-4 0,0 0-2 15,0 0 4-15,0 0 6 0,0 0-2 0,0 0 4 16,0 0-8-16,0 0 0 0,0 0 2 16,0 0 0-16,0 0 2 0,0 0 0 0,0 0-4 15,0 0-6-15,0 0 14 0,0 0-10 0,0 0 8 16,0 0 0-16,0 0-12 0,0 0 8 0,0 0-4 16,0 0 2-16,0 0 4 0,0 0-7 0,0 0 3 15,0 0 0-15,0 0 2 0,0 0 9 0,0 0-5 16,0 0 0-16,0 0-6 0,0 0 0 0,0 0 4 15,0 0 2-15,0 0-2 0,0 0-4 0,0 0-2 16,0 0-2-16,0 0 6 0,0 0 6 0,0 0-2 16,0 0-4-16,0 0 0 0,0 0-2 0,0 0 0 15,0 0 2-15,0 0 2 0,0 0-10 16,0 0 8-16,0 0 4 0,0 0-2 0,0 0 11 16,0 0-15-16,0 0-1 0,0 0-3 0,0 0 4 15,0 0 6-15,0 0-6 0,0 0 4 0,0 0-6 16,0 0 0-16,0 0 10 0,0 0 0 0,0 0-3 15,0 0-7-15,0 0-1 0,0 0-1 0,0 0 6 16,0 0 8-16,0 0-10 0,0 0-2 0,0 0 2 16,0 0 0-16,0 0 4 0,0 0 4 0,0 0-8 15,0 0-4-15,0 0 10 0,0 0-6 0,0 0 4 16,0 0 2-16,0 0-10 0,0 0 6 0,0 0 2 16,0 0 2-16,0 0-2 0,0 0-4 0,0 0 0 15,0 0-2-15,0 0 8 0,0 0-2 0,0 0 2 16,0 0-4-16,0 0-6 0,0 0 10 0,0 0-10 15,0 0 6-15,0 0 0 0,0 0-2 16,0 0 4-16,0 0-2 0,0 0 6 0,0 0-6 16,0 0-2-16,0 0 0 0,0 0 2 0,0 0 0 15,0 0 4-15,0 0-10 0,0 0 0 0,0 0 8 16,0 0-2-16,0 0 8 0,0 0-4 0,0 0-10 16,0 0 4-16,0 0 2 0,0 0-2 0,0 0 8 15,0 0-8-15,0 0-7 0,0 0 12 0,0 0-10 16,0 0 9-16,0 0 5 0,0 0-9 15,0 0 6-15,0 0-6 0,0 0 2 0,0 0-4 16,0 0 2-16,0 0 8 0,0 0-4 0,0 0 6 0,0 0-10 16,0 0-4-16,0 0 6 0,0 0 0 15,0 0 0-15,0 0 4 0,0 0-6 0,0 0-4 16,0 0 12-16,0 0-4 0,0 0 0 0,0 0 0 16,0 0-2-16,0 0-6 0,0 0 4 0,0 0 2 15,0 5-8-15,0-5 6 0,0 0 2 0,0 0 2 16,0 0 0-16,0 0 2 0,0 0 4 0,0 0-12 15,0 0 8-15,0 0-6 0,0 0-8 0,0 0 14 16,0 0-4-16,0 0 6 0,0 0 1 0,0 0-7 16,0 0 4-16,0 0-2 0,0 0 5 0,0 0-5 15,0 0-5-15,0 0 3 0,0 0 0 16,0 0 3-16,0 0-1 0,0 0-9 0,0 0 3 16,0 0 4-16,0 0 4 0,0 0 5 0,0 0-13 15,0 0 4-15,0 0-2 0,0 0 6 0,0 0 2 16,0 0-10-16,0 0 0 0,0 0-3 0,0 0 9 15,0 0 5-15,0 0-1 0,0 0-3 0,0 0 1 16,0 0 0-16,0 0-8 0,0 0 2 0,0 0 2 16,0 0-3-16,0 0 6 0,0 0 3 0,0 0-8 15,0 0 2-15,0 0 4 0,0 0-4 0,0 0 2 16,0 0-2-16,0 0-4 0,0 0 8 0,0 0-2 16,0 0 3-16,0 0-3 0,0 0-9 0,0 0 14 15,0 0-9-15,0 0 2 0,0 0-2 0,0 0-11 16,0 0 19-16,0 0 1 0,0 0 1 0,0 0 1 15,0 0-7-15,0 0 9 0,0 0 4 0,0 0 2 16,0 0-4-16,0 0-5 0,0 0 5 16,0 0-6-16,0 0 1 0,0 0-8 0,0 0 2 15,0 0 5-15,0 0 2 0,0 0 2 0,0 0-18 16,0 0 0-16,0 0 5 0,0 0 6 0,0 0-1 16,0 0-3-16,0 0-5 0,0 0 8 15,0 0 3-15,0 0 3 0,0 0-11 0,0 0-9 16,0 0 11-16,0 0 0 0,0 0 0 0,0 0 0 15,0 0 0-15,0 0-2 0,0 0 8 0,0 0-10 16,0 0 2-16,0 0 6 0,0 0-6 0,0 0 15 16,0 0-9-16,0 0-10 0,0 0 12 0,0 0-8 15,0 0 2-15,0 0-2 0,0 0-7 0,0 0 11 16,0 0 3-16,0 0 1 0,0 0-8 0,0 0-11 16,0 0-41-16,0 0-40 0,0 0-14 0,0 0-51 15,0 0-3-15,0 0-31 0,0 0-48 0,-1 0-33 16,-3 0-66-16,4 0 37 0</inkml:trace>
  <inkml:trace contextRef="#ctx0" brushRef="#br0" timeOffset="153620.14">23851 7526 225 0,'0'0'40'0,"0"0"24"0,4 0 11 15,-2 0 31-15,1 0-15 0,0 0-18 0,-1 0 16 16,-1 0-5-16,1 0 6 0,-1 0-7 0,1-3 14 16,0 1 18-16,-2 1-17 0,0-1 13 0,0 2-39 15,0-3-28-15,0 2 18 0,0 0 7 0,0 0 12 16,0 1-7-16,0 0-27 0,0 0-24 0,0 0-8 15,0 0-15-15,0 0 2 0,0 5 11 0,0 0-1 16,0 2 9-16,-7 1-7 0,-1 2-1 0,3 1-3 16,-2 3-1-16,0 3-1 0,3 1-6 0,0 2 11 15,1-1 8-15,3 2 8 0,0-1 9 0,0 0-8 16,0 0-2-16,8-4 13 0,3 1 6 0,2-3 9 16,1-3 12-16,5-5-29 0,-3-1-10 0,4-5 60 15,2 0-15-15,1 0 52 0,1-8 19 16,-1-3-55-16,-2-1 31 0,-1-2-24 0,2-1 3 15,-4-2-6-15,-6-2-29 0,-3-1-14 0,-9-1-26 16,0 1-13-16,0-2-7 0,-12 0-10 0,-2 1 10 16,-3 1-3-16,-1 1-7 0,1 4 3 0,-4 2-44 15,-1 2-65-15,1 4-75 0,-4 0-103 0,2 4-78 16,-2 1-42-16,-1 2-61 0,1 0-76 0,1 0 65 16</inkml:trace>
  <inkml:trace contextRef="#ctx0" brushRef="#br0" timeOffset="156015.04">23359 7472 448 0,'-6'0'12'0,"1"0"47"0,-2 0 22 0,4 0 29 15,-2 0 11-15,2 0-21 0,-3 0 5 16,5 0-41-16,-3 0-13 0,3 0-11 0,1 0-13 16,0 0 47-16,0 0-16 0,0 0 16 0,0 0-9 15,5 0-31-15,-5 0 34 0,4 0 1 0,2 0 8 16,-3 0 15-16,1 0-12 0,-3 0-13 0,4 0-4 15,-2 5-5-15,2 3 2 0,3-1 8 0,-4 4-3 16,3 0-9-16,-1 4-6 0,2 0-23 0,5 5-3 16,-5 0-7-16,1 4-8 0,4 1-3 0,-2 3 1 15,-1 0 4-15,0 2-4 0,-2-2-12 0,0 2 1 16,0-4-5-16,-5 2-26 0,-3-2-62 0,0-1-57 16,0-2-74-16,-9-1-76 0,-5 2-39 0,-4-4-68 15,-3 2 19-15</inkml:trace>
  <inkml:trace contextRef="#ctx0" brushRef="#br0" timeOffset="159134.07">20840 7835 157 0,'0'0'10'0,"0"0"-3"0,0 0 8 16,0 0 19-16,0 0 20 0,0 0 10 0,0 0-5 15,0 0-17-15,0 0-26 0,0 0 22 0,0 0 21 16,0 0 6-16,0 0 3 0,0 0-19 0,5 0-12 16,-5 0 10-16,1 2 3 0,-1 0 11 0,0 1 9 15,0-2-14-15,0 0 3 0,0 0 45 16,0 1 3-16,0-2 0 0,0 0 5 0,0 5-28 15,0 0-2-15,0 3-1 0,0 5-5 0,0 2-24 16,0 7-7-16,7 4-1 0,-2 4-12 0,-2 3-1 16,3 0-12-16,0 0-2 0,2 0-2 0,3-1-13 15,5-2-2-15,0-2 4 0,6-4 3 16,2-3-1-16,2-3-1 0,1-1-54 0,3-5-49 16,3-5-68-16,2-4-97 0,2-1-60 0,3-2-79 15,7-5 30-15</inkml:trace>
  <inkml:trace contextRef="#ctx0" brushRef="#br0" timeOffset="177552.86">11981 9012 178 0,'-5'0'30'15,"2"5"34"-15,0-1 9 0,-3 0-5 0,3-1-17 16,-2-1 1-16,2-1-1 0,-1 0 23 0,0-1-14 16,0 0-26-16,1 0 12 0,0 0-15 0,-1 0 15 15,2 0-2-15,-1 0-16 0,1 1 10 0,1 1-18 16,-1-2 1-16,0 2 3 0,2-2-20 0,-1 1 7 16,-1 0-9-16,2 0-6 0,0 1 10 0,0-2-14 15,0 0 6-15,0 1-1 0,0 0-1 0,0 1 10 16,0-1-10-16,0 2 2 0,0-1-2 0,0 1 4 15,0 1 8-15,5-2-10 0,0 2 9 16,-2-1-5-16,3 1 2 0,-3-2 8 0,4 2-12 16,-1-3 17-16,1 2-8 0,3-2 8 0,2 0 8 15,0 1-27-15,4-2 15 0,3 0-13 0,0 0 0 16,6-5 10-16,2 2-10 0,3-1 9 0,0 1-13 16,5-1 6-16,0 1-5 0,1 0-11 0,1 2 20 15,3 0-8-15,0 1 4 0,1 0 0 0,2 0-4 16,1 0-2-16,-4 0 4 0,2 0 10 15,-2 0-12-15,-2 0 4 0,1 0-4 0,-4 0-2 0,-2 0 12 16,-1 0-8-16,-2 0 2 0,-2 0-4 0,-2 0-6 16,-4 0 14-16,-2 0-12 0,-5 0 4 15,1 0 8-15,-4 0-10 0,-1 0 13 0,-3 0-7 16,0 2-7-16,-3-2 7 0,3 0-12 0,-4 3 18 16,1-3-8-16,0 3-8 0,0-3 16 0,1 1-18 15,0 0 18-15,1 2-3 0,-1-2-20 0,2 0 19 16,0 1-15-16,-2 0 9 0,0-2 19 0,1 3-25 15,-2-1 14-15,-1 1-4 0,1-1 13 0,-2 0 26 16,-1 2-12-16,-1 0 1 0,-1-1-18 0,3 1-8 16,-3 1 11-16,0 1-5 0,0 0 1 0,0 1 1 15,0 0 0-15,0 4 19 0,0-1-5 0,0 2-5 16,0 1-7-16,5 2-14 0,-5 1 4 0,7 0-2 16,-4 4 12-16,1-1-4 0,-1 2 10 0,2 2-4 15,-1 0-11-15,0 3 9 0,3 1-12 16,-1 1 8-16,0 0-4 0,2 3-4 0,3 4 6 15,0 1-12-15,0 4 8 0,-1 4-8 0,2 1 0 16,1 4 10-16,1 3 2 0,-3 1 18 0,-1 2-8 16,1-2 2-16,-2 0-16 0,0 1-10 0,-3-2 12 15,1-2 2-15,-3-3 12 0,-1-2-12 16,0-1 4-16,-3-1 2 0,3-3-6 0,-3-3 23 16,0 1-19-16,0-3-4 0,0 0 11 0,0-1-11 15,2 0 8-15,0-5-10 0,-1 0 1 0,-1 0-3 16,3-2-2-16,-3 0 2 0,2 0-6 0,1-1-5 15,-2 1 5-15,1 2 4 0,-1 1 0 0,-1 0 3 16,0-1-3-16,0 0 6 0,0 0-10 0,0 1 8 16,0-1-2-16,0-1-10 0,-7-1 14 0,7 1-12 15,-5-2 6-15,4 0 2 0,-3-1-4 0,1 0 10 16,2-1-10-16,-1-1 5 0,-1-2-8 0,1 1-9 16,2-2 12-16,-2-1-2 0,2 0 11 0,-1-1-3 15,1-2-6-15,0 1 2 0,0-2-5 0,0 2 12 16,0-3-5-16,0 1-4 0,0-2 2 0,0 2-8 15,0-1 8-15,0-1-6 0,0 0 0 0,0 0 12 16,0-2-8-16,0 1 6 0,0 1-4 16,0-2-8-16,0-1 6 0,0 2 0 0,0-2 2 0,0 1 0 15,3-3-2-15,-3 2 4 0,0 0-6 16,0-1 8-16,0 1-8 0,3-2 2 0,1 1 9 16,-3-2-18-16,-1 0 12 0,3 0-5 0,-1 0-3 15,0 1 14-15,-1-1-3 0,2 0 0 0,-3 3-6 16,5-1-10-16,-4 1 6 0,1 1-1 0,-1 0 5 15,1-1 7-15,0 2-7 0,-1-3 2 0,1 0 0 16,-2 0 4-16,0-2-6 0,0 1-8 0,0-1 6 16,2-2 2-16,-2 0 4 0,0-1-6 0,0-1-4 15,1-1 1-15,-1 0 1 0,0-2 12 0,0 0-1 16,0 0-1-16,0 0-6 0,0 1 2 0,0 0 2 16,0 2-12-16,0-1 8 0,0 0 2 0,0 0-4 15,0 1 10-15,0 0-8 0,0-2-4 16,0 0 4-16,0-1-6 0,-5 3-1 0,5-2 3 15,-3 0 0-15,1 1 2 0,2-1 8 0,0 0-3 16,0 0-1-16,0 0-2 0,0-1-7 0,0 0 1 16,0 2 4-16,0-2 6 0,0 0 2 15,0 0 5-15,0 0-16 0,0 0-1 0,0 0-2 0,0 0 0 16,0 0 20-16,0 0-12 0,0 0 2 16,0 0 4-16,0 0-10 0,0 0 10 0,0 2 1 15,-7-2-9-15,7 5-5 0,0-5 1 0,-5 2 0 16,4 0 6-16,-3-1 2 0,4 0-4 0,-3 0 10 0,2 0-8 15,-3 2 2-15,3-2-2 0,-1 1-8 0,-1-1 8 16,-3 1 2-16,3 1 2 0,0-1-4 16,-4 2-8-16,2 1-2 0,-3 0 12 0,-2 0 8 15,-2 1 9-15,1 2-7 0,-5 0-3 0,2 1 3 16,-5 1-4-16,0-1 13 0,-2 2-13 0,-2 0 1 16,-1-1 1-16,5 0-6 0,-5 0 11 0,4-1-9 15,1 0-8-15,3-3 4 0,1 2-2 0,3-4 0 16,1 1-25-16,0-2-67 0,3-1-26 0,2 0-92 15,-1-2-61-15,-2 0-36 0,3 0-73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1-01-13T06:29:33.2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1561 6274 170 0,'-3'3'15'0,"-1"0"14"16,1 0 20-16,1 0 15 0,2-3-17 0,-3 0-8 15,3 0-20-15,-2 0-5 0,2 0 34 0,-1 0 5 16,-1 0 14-16,-1 0-13 0,3 0-20 0,-3 0 5 15,-1 0-17-15,1 0 10 0,2 0-8 0,-1 0-11 16,-1 0 5-16,2 0-3 0,-1 0-9 0,2 0 7 16,-1 0-10-16,1 0-10 0,0 0 9 0,0 0-10 15,0 0 3-15,0 0 9 0,0 0-10 0,0 0 4 16,0 0 11-16,4 0-5 0,2-3 13 0,1 0-8 16,-1 1-5-16,2-1 13 0,1 0-8 0,-1 0 4 15,2-1 0-15,1-1-9 0,0 1 5 16,2-1 0-16,-1 0 5 0,1 1-3 0,1-1-7 15,-3-1 5-15,2 2-5 0,-2-1 3 0,0 2 1 16,0 0-10-16,2 0 0 0,-2 1 6 0,-3-1 5 16,4 2-1-16,-5-1-1 0,4 1-14 0,-2 1-10 15,-1 0 15-15,0-1 2 0,-1 1 7 0,2 0 7 16,-1 0-7-16,1 0 18 0,4-1-2 16,-2-1-12-16,0 1 6 0,5-2-15 0,-3 1 15 0,2 0 25 15,3-2-9-15,1 0 10 0,1 1-20 0,-2-2-13 16,4 1-7-16,0 0 0 0,0 2 16 15,0-2 1-15,2 0-14 0,1 0-10 0,0 2-2 16,-1 0-4-16,3-1 23 0,-3 1-3 0,4-1-6 16,-1 0 10-16,-2 0-6 0,-1-3 8 0,3 0-5 15,0 1-3-15,-2-2-8 0,-1-1 2 0,1 2 6 16,-2 1-2-16,0 0 2 0,-1 0-8 0,-1 1-2 16,1 3 2-16,-2 0 8 0,2 1 8 0,-1 0-6 15,0-2-2-15,1 2 11 0,0 0-3 0,0 0-6 16,3 0 0-16,-1 0-18 0,-2 0 0 0,5 0 6 15,0 0 8-15,3-4-2 0,0 0 0 0,0 3-4 16,3-2-8-16,2 1 10 0,-3-1 2 0,1 2-6 16,-1-1 6-16,1 2-16 0,-1 0 0 15,-4 0 18-15,2 0-8 0,-3 0 4 0,1 0 10 16,-4 0-14-16,3 0-6 0,-4 0 24 0,3 0-12 16,-1 0 16-16,0 0 16 0,2 0-22 0,-2 0 8 15,2-5-8-15,3 1-14 0,-4 1 21 0,2-1-15 16,1 0-6-16,-1 1 10 0,1 0-12 0,-1 1 0 15,-1 1 10-15,0-2-4 0,0 2-14 0,-2 0 20 16,1 1-10-16,-1 0 2 0,-2 0 16 0,2 0-18 16,-4 0 8-16,3 0-6 0,-2 0-4 0,0 4 6 15,-1-4-2-15,1 4 0 0,-2-1 1 0,-2 2-5 16,4 0-5-16,-3-2 13 0,0 1 4 0,-2 1-8 16,-1 0 1-16,0 0-3 0,-2 0-4 0,0 0 12 15,-3-1 6-15,2 1-14 0,1-1 0 16,1 0 2-16,2-2-2 0,2 1 12 0,0-1 6 15,3 0-7-15,3-1-7 0,-2 0 2 0,2 0-4 16,0-1 6-16,2 0-2 0,1 0-2 0,-2 0-2 16,-2 0 3-16,1 0 3 0,-2 1-8 0,1-1 6 15,-3 0-8-15,-1 0-2 0,1 0 8 16,-5 0-8-16,3 0 0 0,-5 0 8 0,2 0-6 16,-5-3 2-16,1 3 4 0,-1-4-6 0,-1 2 4 0,-1-1 2 15,-2 3 0-15,-1-1 3 0,-1-1 3 16,-2 1 0-16,2 0 9 0,-1 0 0 0,-1-1-11 15,1 1 2-15,-1-1-8 0,-1 0 3 0,1 1-1 16,0 0 2-16,0-1-4 0,-1 2-6 0,1-1 6 16,1 1-6-16,-4 0 8 0,2 0 6 0,-1 0-1 15,1 0 10-15,0 0 10 0,-2 0 11 0,0 0 2 16,0 0 1-16,0 0-5 0,0 0-4 0,0 0 5 16,0 0 2-16,0 0-6 0,0 0-5 0,0 0-6 15,0 0-11-15,0 0-8 0,0 0 4 0,0 0-1 16,0 0-1-16,0 0-1 0,0 0-8 0,0 0-2 15,0 0-3-15,0 0 1 0,0 0 8 0,0 0 2 16,0 0-2-16,0 0 3 0,0 0-10 0,0 0 5 16,0 0 0-16,0 0-6 0,0 0-14 0,0 0-34 15,0 0-17-15,0 0-44 16,0 0-14-16,0 0-39 0,0 0-26 0,0 0-13 0,0 0-62 16,0 0-20-16,-5 0-53 0,-1 0 64 0</inkml:trace>
  <inkml:trace contextRef="#ctx0" brushRef="#br0" timeOffset="18484.34">21773 14982 357 0,'-3'0'24'0,"3"0"38"15,0 0 14-15,0 0 37 0,0 0-2 16,0 0-10-16,0 0 6 0,0 0-24 0,0 0 8 15,0 0-5-15,0 0-3 0,0 0-1 0,0 0-32 16,0 0-6-16,0 0 15 0,0 0 16 0,0 0 5 16,0-5-17-16,0 1-27 0,0 4-24 0,0 0-3 15,0 0 7-15,0 0-6 0,0 0 7 0,0 0 3 16,0 0-3-16,0 9 4 0,0 0 6 0,0 2 0 16,-8 3 10-16,2 3-5 0,1 0-7 15,2 3-8-15,-2 3-13 0,2-1 3 0,-2 3-3 0,2-2 2 16,-3 2-2-16,2-2 1 0,1-1-3 0,0-1 0 15,-2-2 2-15,4-2 0 0,-3 0-4 16,1-3 2-16,3-2 0 0,0-1-8 0,0-3-9 16,0-2-41-16,0-2-19 0,0-4-2 0,0 0-40 15,0 0 7-15,0 0-56 0,0 0-49 0,0 0-18 16,0-5-44-16,0-2 16 0,0 0 29 0</inkml:trace>
  <inkml:trace contextRef="#ctx0" brushRef="#br0" timeOffset="18767.58">21726 14849 455 0,'0'-9'48'0,"0"0"13"0,0 3 36 0,0 1 14 15,0 0-51-15,0 1 1 0,0 1-18 16,0-3-4-16,0 1 12 0,6 1 3 0,2-2 3 15,1-2 15-15,4 1-1 0,1 0-23 0,3-2-3 16,-1 1-13-16,3-1-7 0,0 0 3 0,0 1-18 16,1 2-8-16,-2-1-6 0,-1 2 2 0,-1 1 2 15,2 1 4-15,-5 2-6 0,-3 1 6 0,1 0-4 16,-2 0-16-16,0 5-16 0,-5 2-28 0,1 1-41 16,-1-2-27-16,-1 2-31 0,-2 0-7 0,-1-1-8 15,0 4-29-15,0-1 30 0</inkml:trace>
  <inkml:trace contextRef="#ctx0" brushRef="#br0" timeOffset="19052.39">21684 15198 677 0,'0'3'49'0,"0"-1"32"0,0 1 23 15,0-1 38-15,0-1-28 0,7-1-28 0,0 2-24 16,0-2-16-16,2 0-40 0,3 0-6 0,3-5 20 16,1-1-22-16,3 0-6 0,1 0 34 0,-2 1-20 15,4 0 3-15,-2-1 17 0,-2 2-36 0,1-1-19 16,-5 0 23-16,2 1-10 0,-3 0-59 0,1 0-11 15,-3 0-89-15,-1 2-30 0,0-2-22 0,-2 1-18 16</inkml:trace>
  <inkml:trace contextRef="#ctx0" brushRef="#br0" timeOffset="20195.3">22059 15105 1001 0,'0'0'36'0,"0"0"52"0,0 0 28 0,0 0 25 15,0 0 13-15,0 0-44 0,-3 0-30 0,3 0-19 16,0-4-46-16,0 1-3 0,0 1 17 15,0 2 2-15,0 0-4 0,0 0 8 0,0 0-8 0,0 0 9 16,0 0 14-16,0 0-8 0,0 5 3 16,0 0-14-16,0 0-1 0,0 2-8 0,0 0-10 15,0 1-1-15,0 0-11 0,0 3 0 0,0-2 2 16,0 0 5-16,0 0-3 0,0-2 3 0,0 2-7 16,0-1-7-16,0 0 1 0,0-3-9 0,0 1-26 15,3-1-22-15,-3-3-22 0,8 1-5 0,-5-2 21 16,0-1 20-16,2 0 20 0,-2 0 18 0,2-4 11 15,1-1-2-15,0 0 4 0,-1-2-2 16,2 2-4-16,-1-2 7 0,-1-2 3 0,1 1-2 16,0-3 0-16,1 1 0 0,-3 0-12 0,0-2-3 15,1 3 7-15,-2 1 2 0,3-1 7 0,-5 3-1 16,2-1-2-16,-1 3-8 0,0 1 6 0,-1 0 0 16,-1 3 0-16,0 0 6 0,0 0-8 0,0 0-2 15,0 0 8-15,0 0-8 0,0 6 6 0,0 1 2 16,0-2-15-16,0 2 14 0,0 0-3 0,0 0 0 15,0 0 8-15,0-2-6 0,0 2-7 0,0-2 7 16,0 0-4-16,0-1 0 0,7 1 5 0,-2-2-3 16,2-1-5-16,-2 1 9 0,1-1 0 0,-1-1-4 15,2-1 5-15,2 0-16 0,-3 0-33 0,1-6-11 16,1 2-14-16,1-2 3 0,-1 2 30 0,0-1 12 16,0 0 9-16,3-3 13 0,-7 1-6 15,4-2 6-15,-1 2 6 0,-2-3-18 0,2-1 14 16,-4 0 4-16,2-1-8 0,-2-3 14 0,2 1-12 15,-2-1-8-15,-1-2 16 0,1 1-10 0,2 0 10 16,-4-1 0-16,-1 0-14 0,0 2 2 16,0 0 10-16,0 3-6 0,0 0 14 0,0 2 27 0,0-1 5 15,0 5 33-15,0-2-3 0,0 4-21 0,0-1-16 16,0 1-29-16,0 1-10 0,0 1 6 16,0 2 0-16,0 0-2 0,0 0 0 0,0 0-4 0,0 0 4 15,0 7 6-15,0 3 1 0,0 1 3 16,0 1-2-16,-9 3 3 0,4 5 3 0,0-3-5 15,2 2 1-15,0 0-12 0,1 1-2 0,-1-2 0 16,3-2-2-16,-1 0 8 0,1 0 0 0,0-3 3 16,0 0-10-16,0-4-7 0,0 1 10 0,4 0-2 15,0-2 12-15,0 0 3 0,0-2-15 0,0 1-3 16,0-3-7-16,3 1 14 0,-4-2 2 0,2-1 0 16,2 1-2-16,-2-3-10 0,2 0 2 0,-1 0 6 15,1 0 4-15,-1-8-2 0,2 0 3 0,1 1-16 16,0-2 3-16,-1 0 8 0,-2-1 0 15,3-2 6-15,-1 0-4 0,0-4-14 0,1 0 5 0,-1-1 5 16,0-3 2-16,0-1 7 0,0-1-10 16,-2 0-1-16,2 0-4 0,-3-1 8 0,0 0 6 15,1 2-2-15,-4 2-4 0,1-1-4 0,0 2 2 16,-1 3 40-16,-1 2 24 0,-1 1 1 0,0 0 10 16,0 5-37-16,0 1-12 0,0 2 1 0,0-1-12 15,0 3 11-15,0-1-9 0,0 2 0 0,0 1-8 16,0 0-16-16,0 0 7 0,0 0 0 0,-6 0 10 15,3 8 10-15,1 0 1 0,-2 2-2 0,0 0 3 16,0 3-3-16,0 4 1 0,0 0-7 0,-3 3 30 16,4 0 3-16,-1 1 4 0,-1 0 10 0,2 0-43 15,-2 0 3-15,2 1-2 0,-1 0-5 0,4-3 5 16,-1 1-7-16,1-1-14 0,0-2 3 0,0 0 2 16,0 0-2-16,5-4 15 0,-1 0-6 0,1-2 0 15,0-2-5-15,1 0-9 0,0-2 1 16,-1-1-1-16,0-2-66 0,1 1-24 0,2-2-46 15,-3-2-26-15,1 2 37 0,-3-3-38 0,1 0 7 16,-3 0-70-16,3 0-15 0,-3 0-38 0,2 0-58 16,-3 0 78-16</inkml:trace>
  <inkml:trace contextRef="#ctx0" brushRef="#br0" timeOffset="21306.11">21865 15730 670 0,'1'0'36'15,"-1"0"30"-15,0 0 36 0,0 0 51 0,0 0-16 16,-5 0-34-16,5 0-6 0,-6 0-48 0,6 0-16 16,0 0 30-16,0 5 14 0,0 0 7 0,0 1 14 15,0 2 6-15,0 0-16 0,5 1 17 0,-4 3 0 16,-1 3-11-16,4 2 28 0,-4 4-8 0,0 2-21 16,0 4-22-16,0 1-26 0,0 3 10 0,0 1 20 15,0 0 5-15,0-1-28 0,0 0-33 16,0-2-12-16,0-4-5 0,4-2 14 0,3-2 43 15,0-3 2-15,0-3-2 0,1-1-15 0,1-5-36 16,1-1-8-16,1-1 2 0,0-2 8 0,1-2-1 16,3-3-11-16,0 0 9 0,2-5-10 0,1-2-4 15,0 1 17-15,-1-3-8 0,3 0-2 16,-3-1 3-16,0-1-6 0,-4 1 1 0,2-1 7 0,-4-1-5 16,-1 2 0-16,-1-1-52 0,-2 1-26 0,-3-2-4 15,1 2-68-15,-1 2 47 0,-4-1-58 0,1 2-47 16,-1 1 12-16,0 0-49 0,0 1 23 15,0 3-23-15,0-2-3 0,-5 0-16 0,0 2-10 16,2-2-5-16,-2 0 56 0</inkml:trace>
  <inkml:trace contextRef="#ctx0" brushRef="#br0" timeOffset="21582.17">21886 15764 890 0,'-4'-2'27'0,"-1"-1"20"16,4 2 21-16,-2-1 17 0,-1 0-18 0,4-2-16 15,0 0-16-15,0-1-8 0,0 1-13 0,8-1-6 16,3-1-2-16,0-1-3 0,3-1 1 0,-1 1 4 15,3-2-4-15,3 1-10 0,-2 0-2 0,-1 3 6 16,1-2-9-16,0 2-60 0,-4 1-46 0,0 1-58 16,0 1-59-16,-5 2-15 0,0 0 39 0</inkml:trace>
  <inkml:trace contextRef="#ctx0" brushRef="#br0" timeOffset="21782.18">21929 16015 591 0,'0'3'3'0,"0"-1"4"0,0-2 4 16,5 0-4-16,-2 0-4 0,2 0-6 15,3-5 6-15,-2 1-3 0,2 1-26 0,0 0-35 16,3 1-80-16,0 0-14 0</inkml:trace>
  <inkml:trace contextRef="#ctx0" brushRef="#br0" timeOffset="22755.35">22217 15914 1070 0,'0'-1'15'0,"0"1"38"0,0 0 18 0,-4 0 28 16,4 0-16-16,0 0-28 0,0 7-19 16,0-1-21-16,0 1-1 0,0 1-8 0,0 1 12 0,0 1-4 15,3 0 20-15,3-1 29 0,-3 1-15 16,2 0 5-16,-2-1-2 0,0-2-22 0,2 1 2 16,-2-3 2-16,2 2-15 0,-1-2 1 0,-1-3 4 15,1 3-11-15,-3-2-1 0,1-1-3 0,0 0-6 16,-2-2 0-16,3 2 0 0,0-1-2 0,0-1 6 15,-1 0 0-15,1 0 7 0,1 0-11 0,1-5 0 16,-2-2 3-16,4-1-3 0,-1 1 10 0,1-1 5 16,0-3-2-16,1 0-5 0,-1-1-1 0,-1-1 4 15,3 0 2-15,-2 1 2 0,-3 0-1 0,1 2-5 16,0 0-1-16,1 1-1 0,-3 2-5 0,0 3-4 16,1 0-2-16,-4 1 2 0,1 2 6 0,-1 1-8 15,2 0 5-15,-2 0-1 0,1 0 2 16,1 8 9-16,0-2-5 0,-1-1-6 0,-1 2-8 15,2 1 6-15,1-1 2 0,0 0 5 0,-3-1 3 16,5 0-7-16,-2-1-14 0,-2 0 4 16,3-3 3-16,-3 1-2 0,1-2 16 0,1 0-1 0,-3-1-5 15,3 0-2-15,1 0-6 0,-3 0 2 0,2-5-2 16,3 0 15-16,-3 0-5 0,2 0-2 16,0-2-2-16,2 0 0 0,-3-1 7 0,2-1-2 15,1-1 6-15,-2-1-9 0,3 1-8 0,-2 0 2 16,0-1 4-16,0 2 2 0,-1 0 2 0,0 2-1 15,0 2-5-15,-4 2-7 0,3 1 3 0,-3 2 10 16,4 0-2-16,-5 0 9 0,3 4 4 0,-2 2-12 16,3 0-3-16,-3 2-2 0,2-2-4 0,1 1 4 15,-3 2 8-15,3-4-5 0,-3 1-1 0,2-2-9 16,2 0-1-16,-4 0 5 0,2-3 1 0,1-1 7 16,-4 0 1-16,3 0 1 0,0-7-11 0,0 2-1 15,2-1 5-15,3 0-8 0,0-4 14 0,-2 3-4 16,4-2-13-16,2 1 7 0,-1-2 6 0,2 0 5 15,-4 1-1-15,-1 2-6 0,0-3-11 0,2 3 9 16,-6-1-2-16,1-2 8 0,0 2 0 16,-2-2-10-16,0-1 10 0,1 1-6 0,0-2 4 15,-2 1-2-15,1-3-6 0,0-1 6 0,0 1-4 16,-1 0 1-16,1-1 3 0,0 0 3 0,-1 1-1 16,1 2-4-16,0 2-3 0,-3 0-3 0,5 3-3 15,-5 0 11-15,1 4 2 0,-1-1 0 0,0 1 7 16,0 1-11-16,2 0 4 0,-2 0 0 0,0 0-2 15,0 0 9-15,0 0 21 0,0 0 65 0,0-1 6 16,0 1-8-16,0-1 0 0,0 1-31 0,0-1 2 16,0 0 6-16,0 2-12 0,0 0-7 0,0-1 22 15,0 1 4-15,0 0-13 0,0-2-19 0,-8 3-19 16,5-1 0-16,-2 0 8 0,4 1 0 0,-3 0-15 16,3 0-2-16,-1 0-7 0,1 0-6 0,-1 0 4 15,0 0 1-15,1 5 1 0,-1 1 0 0,1 2-3 16,-1 6 0-16,-2 2 1 0,0 5-1 15,-2 3 6-15,1 5-1 0,-3 3-7 0,3 2-3 16,-1 3 13-16,6 2-8 0,0 2 5 0,0 1 10 16,8 0-12-16,-2-1-5 0,2 0-2 0,4 0-72 15,-5-5-25-15,1-1-62 0,0-2-76 16,-4-2-22-16,-4-6-48 0,0-1 4 0,0-1-6 0,-5-3-16 16,-3-3-9-16,-2-1-26 0,-1-3 9 15,3-1 81-15</inkml:trace>
  <inkml:trace contextRef="#ctx0" brushRef="#br0" timeOffset="23048.1">22712 15820 350 0,'9'-10'1'0,"-1"0"8"0,4 0 40 16,-2 1 19-16,0 1-1 0,-2 1 13 0,1 0-4 15,1 4 5-15,-2 1 24 0,0 2 16 0,3 0 9 16,-3 0 4-16,1 5-33 0,0 2 3 0,0 2 2 16,-5-1-13-16,1 0 34 0,-2 1-7 15,-3-1-28-15,0-1 13 0,0-1-9 0,-6 0-23 16,0 0-15-16,-1 0-30 0,1 0-19 0,-2-1-15 16,2 1 4-16,-2-1 2 0,0 0 13 0,-1 1 6 15,0-3-21-15,1 0 2 0,2 0-22 0,-1-2-49 16,-2 0-37-16,1-1-44 0,-1 0-70 0,5 0-37 15,-1 0-32-15,-2 0-63 0,4-5-10 0</inkml:trace>
  <inkml:trace contextRef="#ctx0" brushRef="#br0" timeOffset="23302.09">23148 15463 1276 0,'-9'-5'21'0,"3"4"22"0,-1 1 48 0,2 0 42 16,1 0-2-16,-1 0-1 0,2 0-31 0,3 6-36 15,0 4-11-15,0 1 0 0,0 5 4 0,8-1-1 16,-4 6-2-16,3 1-16 0,-2 3-20 0,-2 1-2 16,0 3 0-16,-1-1-4 0,-1 0 0 15,-1-2-7-15,0 3-8 0,0-3 2 0,0-1 0 16,0-2-44-16,-4-2-41 0,-1-2-54 0,1 0-77 15,1-1 4-15,2-2-41 0,-6-3-34 0,4-2 0 16,0 1-42-16</inkml:trace>
  <inkml:trace contextRef="#ctx0" brushRef="#br0" timeOffset="23747.33">23121 15858 934 0,'0'-7'43'0,"0"1"66"16,0 2 15-16,0 1 9 0,0 1-44 0,0 0-71 15,0 2-10-15,7 0-14 0,-2 0 2 0,1 0 16 16,0-1-12-16,0-1 4 0,2 0 4 0,2-2-20 16,1-2 16-16,0-1 12 0,0 1 9 0,2-2 19 15,0-1-4-15,-3 1 0 16,2-2 0-16,-1 1 1 0,0-1-4 0,-3 2-13 0,0 1-14 16,0 1-12-16,-2 0 0 0,-2 1 16 0,-2 4 22 15,1 1 11-15,0 0 5 0,-3 0-11 0,0 8-18 16,0 1-8-16,0 1-5 0,0 1 1 0,0 2-5 15,0 0 0-15,0-1-1 0,0 3-10 0,0-4 1 16,0 1-2-16,0-2 0 0,0-2 4 0,7-1 0 16,-2-1-1-16,2-1 5 0,0-2 0 0,-1-2-2 15,1-1 15-15,2 0-4 0,0 0 6 16,1-8 23-16,2 1 7 0,1-1 19 0,-2-1 7 0,5-1 3 16,-3-1 11-16,2-1 6 0,-2-1-18 0,1 2-23 15,-3 1 4-15,1 0 8 0,-2 2 6 16,-3 1 15-16,-1 2-41 0,-1 1 16 0,-2 4 20 15,2 0-16-15,-5 8 11 0,0 1-36 0,0 3-27 16,0 2 5-16,-9 3-5 0,0 3-15 0,3 3 3 16,0 0 3-16,-3 2 2 0,0 0 2 0,3 2 3 15,0-1-32-15,0-1-77 0,1-1-53 0,2-2-65 16,-2-4-81-16,-2-1-9 0,3-2-58 0,-2-2-43 16,-1-4-26-16,1-1-4 0</inkml:trace>
  <inkml:trace contextRef="#ctx0" brushRef="#br0" timeOffset="24266.7">23488 14649 927 0,'-6'6'43'0,"3"0"67"0,-3-2 60 0,1 0 53 15,2-3-14-15,-1 2-36 0,0-3-54 0,0 0-59 16,2 0-28-16,2 0-24 0,0-5-3 0,7 0 7 16,3 0 7-16,1-1-15 0,3-1 0 0,2-1-4 15,4 0-6-15,2-1 12 0,-1 1-1 0,3-1-3 16,-4 1 0-16,2 2-15 0,-2 0-43 16,-5 1-25-16,1 1-85 0,-2 1-23 0,-1 1-27 15,-3-1-61-15,-1 3 13 0,-4 0-47 0,1 0 50 16</inkml:trace>
  <inkml:trace contextRef="#ctx0" brushRef="#br0" timeOffset="24501.98">23496 14805 626 0,'0'4'23'0,"0"0"36"0,0-2 22 15,0 1 18-15,0-2-16 0,0 0-30 0,7-1-12 16,-1 3-18-16,3-3-6 0,1 2 2 0,1-2-15 16,3 0-6-16,-1 0 4 0,2 0-4 15,3 0 8-15,-1 0-1 0,-1 0 3 0,3-5-23 16,0 1-31-16,0-1-32 0,2-1-39 0,1-3-3 16,-3 1-34-16,3-3 17 0,0-1-17 0,2-1 4 15</inkml:trace>
  <inkml:trace contextRef="#ctx0" brushRef="#br0" timeOffset="24900.4">24201 14508 413 0,'0'0'57'0,"0"-3"7"0,0 1 40 0,0 0 23 0,0 0-29 16,0 1 11-16,0 0 6 0,0 1 0 0,0-1-7 15,0 1 5-15,0 0 10 0,0 0-7 16,0 0-2-16,0 0-4 0,0 0-37 0,0 0 5 15,0 0 2-15,-5 0-10 0,1 0-6 0,-2 0-12 16,3 0-18-16,-4 0-8 0,2 0-6 0,-1 0-4 16,-2 6-14-16,0 1-2 0,0 3-2 0,-1 0-5 15,-2 3 5-15,0 4 6 0,-2 2-6 0,4 1 6 16,-3 3 3-16,0 1-10 0,2 0 3 16,2-1-6-16,2 1 4 0,2-2 6 0,0-2-2 15,4-1 3-15,0-2-10 0,0-3 1 0,10-2 2 16,-2-2 2-16,1-4 6 0,4-2-1 0,-2-4 10 15,3 0 60-15,3-8-2 0,2-1 60 0,1-3 2 16,0-3-48-16,2-2 52 0,-4-1-47 0,-1-3-7 16,-3 0-2-16,-3-2-38 0,-1 0-16 0,-7 1 3 15,-3 0-15-15,0 0-15 0,0 2 5 0,-8 1-4 16,-1 2-1-16,-1 3 3 0,-1 2-10 0,-5 2-41 16,3 3-63-16,-1 2-58 0,0 3-97 0,-2 2-39 15,0 0-23-15,1 0-65 0,3 7 0 0,-2-1-56 16,2 0 17-16</inkml:trace>
  <inkml:trace contextRef="#ctx0" brushRef="#br0" timeOffset="25333.69">23828 15430 721 0,'-1'-4'53'0,"-1"4"49"0,0 0 58 0,2 0 26 15,0 0-24-15,-2 0 4 0,2 0-35 0,-2 0 16 16,0-6-7-16,1 4-26 0,1 2-9 0,0 0-30 16,0 0-8-16,0 0-28 0,0 0-9 0,0 0-23 15,0 0-12-15,0 0 16 0,5 0-19 16,2-5 14-16,0 0-6 0,2 2-17 0,4-2 15 15,-1 0-5-15,6 1 3 0,-2-3 6 0,1 2-9 16,-1 0-59-16,-1 0-66 0,-2 1-61 0,1-3-48 16,-2 0-17-16,-3 1-18 0,0 4-35 0,-1-3-18 15,0 0 60-15</inkml:trace>
  <inkml:trace contextRef="#ctx0" brushRef="#br0" timeOffset="25586.95">23801 15505 670 0,'-5'3'51'0,"2"1"53"0,2 0 30 16,1 1 41-16,0 1-32 0,0-4-40 16,0 2 1-16,0-1-4 0,4-1-10 0,1 1-3 15,2-1-18-15,-1-1-29 0,1 0-1 0,3 0 9 16,2 0-12-16,0-1-3 0,1 0-10 0,1 0-17 15,5-4-4-15,-3 0-2 0,0-1 0 0,2 0 2 16,-1-2-41-16,3 0-34 0,0 0-82 0,1-1-31 16,3-1-44-16,-1 1-51 0,3 0 12 0,-2-4-51 15,3 1 77-15</inkml:trace>
  <inkml:trace contextRef="#ctx0" brushRef="#br0" timeOffset="26061.39">24679 15232 743 0,'0'0'46'0,"0"0"31"15,0 0 49-15,0 0 32 0,0 0-17 16,0 0-31-16,0 0-9 0,0-5 7 0,0 5-17 16,0-5 16-16,-5 3-2 0,0 2-25 0,1 0 16 15,-3 0 8-15,1 0-20 0,1 0-10 0,-3 5 42 16,2-5-28-16,0 0-8 0,-2 0 9 0,2 4-54 16,-2-1 24-16,0 1 0 0,-5 1-4 0,4 1-16 15,0 5-30-15,-3-1 1 0,1 3-17 0,1 1 0 16,0 3 14-16,1 1-12 0,1 0 14 0,-1 3-4 15,5-2-3-15,-1 2-9 0,1-2 10 0,4-1-1 16,0-1-6-16,0 0 13 0,0-3-16 16,9-2 2-16,0-2 5 0,0 1 0 0,3-4 3 15,0 0-6-15,1-4 5 0,2-3 29 0,0 0 39 16,4-7 39-16,-3-1 27 0,2-4 4 0,-2 1-10 16,3-4-42-16,-4-1-31 0,-1-2-22 0,-5-3-33 15,-1-1 8-15,0-1-5 0,-8-3-7 0,0 1-3 16,0 1 2-16,-8 2 6 0,0 3-82 0,-1 2-68 15,-1 0-126-15,-4 8-138 0,1 1-82 16,-2 0-83-16,-3 4-79 0,1 3 116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1612.54919" units="1/cm"/>
          <inkml:channelProperty channel="F" name="resolution" value="1023.87494" units="1/in"/>
          <inkml:channelProperty channel="T" name="resolution" value="1" units="1/dev"/>
        </inkml:channelProperties>
      </inkml:inkSource>
      <inkml:timestamp xml:id="ts0" timeString="2021-01-13T06:30:45.3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19328 6572 163 0,'-4'0'0'0,"1"-5"3"16,1 1 37-16,-1 1 30 0,0-1-1 16,1 0 49-16,0 0-13 0,1-1 5 0,-1 2 23 15,1 1-24-15,1 0-18 0,-2 0-31 0,2 1-22 16,0-1-21-16,0 2 0 0,0 0 21 0,0 0 26 15,0 0-6-15,0-2 24 0,0 0-13 0,0 0-32 16,0 1 3-16,5-2-32 0,-2 1-8 0,-1-1 12 16,-2 1-4-16,1-1-2 0,-1 2-6 0,2 0-8 15,0-1 8-15,-2 0-8 0,1 1 2 0,-1 0 10 16,2 1-8-16,1 0 10 0,1 0 8 0,-1 0-12 16,2 7-2-16,0-2 6 0,2 1-14 0,-1 0 2 15,1 1 0-15,0 1-4 0,-1 0 12 0,2-1 2 16,0 0 2-16,-2 0-2 0,-1-1-8 15,2-1 2-15,-3-1 2 0,4-2 2 0,-5 0-4 16,2-1-2-16,-2 0 8 0,-1-1 2 0,1 0 6 16,0 0 46-16,-3 0 9 0,3 0-2 0,-1-6 4 15,1 2-52-15,2-3-21 0,-1 2 4 16,1-2-5-16,0-2 12 0,2 0 1 0,0 0-8 0,-1-2-2 16,1 3-8-16,-2 1 4 0,1-1 8 15,-3 3-5-15,3 2 5 0,-3 1 4 0,1 0-10 16,-3 2 11-16,3 0-1 0,-1 0-6 0,0 6 6 0,-1-2-6 15,1 3 0-15,0-1-6 0,0 0 6 0,0 0 4 16,0 0-6-16,2-1 6 0,-2-1 0 16,4-1 23-16,-3 0 8 0,2-1-3 0,-1 1-9 15,2-2-25-15,-1-1-2 0,0 0 10 0,4 0 6 0,-4 0-3 16,0-6-3-16,1 2-6 0,4-1 0 16,-7 1 0-16,4-1 0 0,-3 2 0 0,-1-1 2 15,-3 2-4-15,1 0 6 0,-1 1-37 0,-1 0-44 16,0 1-39-16,0 0-71 0,-4 0-15 0,4 0-46 15,-7 0-23-15,7 0-12 0,-3 0 17 0</inkml:trace>
  <inkml:trace contextRef="#ctx0" brushRef="#br0" timeOffset="2509.62">16051 7214 1346 0,'3'-5'2'0,"0"-1"-6"0,-3 2-14 0,0-3 8 16,-6 0 1-16,6 1 11 0,0 1 33 0,0 5 14 15,0 0 10-15,0 0-9 0,0 0-25 0,0 0-17 16,0 0-10-16,0 0 2 0,0 0 4 0,2 0-4 15,-1 0-99-15,2 3-97 0,-1-3-94 0,5 4-94 16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5.png>
</file>

<file path=ppt/media/image3.png>
</file>

<file path=ppt/media/image30.gif>
</file>

<file path=ppt/media/image31.png>
</file>

<file path=ppt/media/image34.png>
</file>

<file path=ppt/media/image35.gif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009AE3-957F-483C-8FE4-A0C64FFF3A38}" type="datetimeFigureOut">
              <a:rPr lang="en-IN" smtClean="0"/>
              <a:t>13-01-2021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A91AEA-0348-478E-9551-C81482341A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9643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5F52E-BA8C-4FAB-BCFA-C67A14D9CE22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35F52E-BA8C-4FAB-BCFA-C67A14D9CE2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0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B9D20-3345-4C9B-A458-7A51CC2BD6D4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431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F2913-94CD-45A5-9CD0-415C21DFDA5E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909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3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3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D6C44-FC3B-434F-9A88-70C786347F83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7681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F877E-E541-4CF0-9C5D-FE57091354DE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Faculty Name             Subject code and abbreviation                Unit Number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72324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5DF74-0636-4B7E-B688-C92430C532AB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Faculty Name             Subject code and abbreviation                Unit Number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00431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5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025AD-8303-4818-AEF8-2F555F93C3DE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Faculty Name             Subject code and abbreviation                Unit Number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9269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C25C0-26E4-4740-A3C1-76DEBB26CA3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Faculty Name             Subject code and abbreviation                Unit Number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363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2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2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8002D-C390-4C4A-A039-214EA62E0C1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Faculty Name             Subject code and abbreviation                Unit Number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53124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104E6-E2C5-4135-B66B-A5DEB5F3059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Faculty Name             Subject code and abbreviation                Unit Number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3489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E66EB-B766-47B3-AD84-E2DC940F14A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Faculty Name             Subject code and abbreviation                Unit Number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46816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4" y="273052"/>
            <a:ext cx="6815668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BB209-01F0-42DB-9CDF-2CFB9507E1F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Faculty Name             Subject code and abbreviation                Unit Number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029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5921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CF176-075F-4090-8288-838FFA053F0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Faculty Name             Subject code and abbreviation                Unit Number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0451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E4FAD-F1CD-4000-9E76-3E09B5117EC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Faculty Name             Subject code and abbreviation                Unit Number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83448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F47AA-C66A-44B6-992B-77E30688C2B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Faculty Name             Subject code and abbreviation                Unit Number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9783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0FC8F-0C5A-4CC2-81C9-9C83F28B83F6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522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5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5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C97A4-F6C0-4071-BCBB-804571541E15}" type="datetime1">
              <a:rPr lang="en-US" smtClean="0"/>
              <a:t>1/13/2021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128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9D9CA-1D73-4596-8750-1E1032A2EF70}" type="datetime1">
              <a:rPr lang="en-US" smtClean="0"/>
              <a:t>1/13/2021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98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A0984-BF12-4487-859F-B174FCCA36C0}" type="datetime1">
              <a:rPr lang="en-US" smtClean="0"/>
              <a:t>1/13/2021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686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9C3BB-640D-42F4-80CB-644B27007CD1}" type="datetime1">
              <a:rPr lang="en-US" smtClean="0"/>
              <a:t>1/13/2021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213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5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E48CA-BE0F-40C3-8221-570577FDFBEE}" type="datetime1">
              <a:rPr lang="en-US" smtClean="0"/>
              <a:t>1/13/2021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997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DABE6-B8D0-475A-ADCC-D4B307C8993B}" type="datetime1">
              <a:rPr lang="en-US" smtClean="0"/>
              <a:t>1/13/2021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596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5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8BD820-C818-4C3F-94BB-038961F0723D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43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673F92-5234-4A8B-8DDA-8477AADCC01B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Faculty Name             Subject code and abbreviation                Unit Number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4416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B8_T0mMk0Ls" TargetMode="External"/><Relationship Id="rId7" Type="http://schemas.openxmlformats.org/officeDocument/2006/relationships/image" Target="../media/image40.png"/><Relationship Id="rId2" Type="http://schemas.openxmlformats.org/officeDocument/2006/relationships/hyperlink" Target="https://www.youtube.com/watch?v=xBYhHC8_A6o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hyperlink" Target="https://www.youtube.com/watch?v=u-sp4gBAJKI" TargetMode="External"/><Relationship Id="rId4" Type="http://schemas.openxmlformats.org/officeDocument/2006/relationships/hyperlink" Target="https://www.youtube.com/watch?v=Za7ozdjE8VI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youtube.com/watch?v=xBYhHC8_A6o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youtube.com/watch?v=B8_T0mMk0Ls" TargetMode="Externa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customXml" Target="../ink/ink4.xml"/><Relationship Id="rId4" Type="http://schemas.openxmlformats.org/officeDocument/2006/relationships/image" Target="../media/image21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customXml" Target="../ink/ink6.xml"/><Relationship Id="rId4" Type="http://schemas.openxmlformats.org/officeDocument/2006/relationships/image" Target="../media/image23.emf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3" Type="http://schemas.openxmlformats.org/officeDocument/2006/relationships/image" Target="../media/image25.png"/><Relationship Id="rId7" Type="http://schemas.openxmlformats.org/officeDocument/2006/relationships/image" Target="../media/image2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.xml"/><Relationship Id="rId5" Type="http://schemas.openxmlformats.org/officeDocument/2006/relationships/image" Target="../media/image25.emf"/><Relationship Id="rId4" Type="http://schemas.openxmlformats.org/officeDocument/2006/relationships/customXml" Target="../ink/ink7.xml"/><Relationship Id="rId9" Type="http://schemas.openxmlformats.org/officeDocument/2006/relationships/image" Target="../media/image27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8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.xml"/><Relationship Id="rId5" Type="http://schemas.openxmlformats.org/officeDocument/2006/relationships/image" Target="../media/image260.emf"/><Relationship Id="rId4" Type="http://schemas.openxmlformats.org/officeDocument/2006/relationships/customXml" Target="../ink/ink10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emf"/><Relationship Id="rId4" Type="http://schemas.openxmlformats.org/officeDocument/2006/relationships/customXml" Target="../ink/ink1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3.emf"/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.xml"/><Relationship Id="rId5" Type="http://schemas.openxmlformats.org/officeDocument/2006/relationships/image" Target="../media/image32.emf"/><Relationship Id="rId4" Type="http://schemas.openxmlformats.org/officeDocument/2006/relationships/customXml" Target="../ink/ink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customXml" Target="../ink/ink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xBYhHC8_A6o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u-sp4gBAJKI" TargetMode="External"/><Relationship Id="rId5" Type="http://schemas.openxmlformats.org/officeDocument/2006/relationships/hyperlink" Target="https://www.youtube.com/watch?v=Za7ozdjE8VI" TargetMode="External"/><Relationship Id="rId4" Type="http://schemas.openxmlformats.org/officeDocument/2006/relationships/hyperlink" Target="https://www.youtube.com/watch?v=B8_T0mMk0Ls" TargetMode="Externa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37.emf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5"/>
            <a:ext cx="10363200" cy="685799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sz="2400" dirty="0" err="1"/>
              <a:t>Noida</a:t>
            </a:r>
            <a:r>
              <a:rPr lang="en-US" sz="2400" dirty="0"/>
              <a:t> Institute of Engineering and Technology, Greater </a:t>
            </a:r>
            <a:r>
              <a:rPr lang="en-US" sz="2400" dirty="0" err="1"/>
              <a:t>Noida</a:t>
            </a:r>
            <a:endParaRPr lang="en-US" sz="2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30400" y="914400"/>
            <a:ext cx="8534400" cy="1752600"/>
          </a:xfr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Introduction</a:t>
            </a:r>
          </a:p>
        </p:txBody>
      </p:sp>
      <p:pic>
        <p:nvPicPr>
          <p:cNvPr id="1026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4"/>
            <a:ext cx="1930400" cy="817163"/>
          </a:xfrm>
          <a:prstGeom prst="rect">
            <a:avLst/>
          </a:prstGeom>
          <a:noFill/>
        </p:spPr>
      </p:pic>
      <p:sp>
        <p:nvSpPr>
          <p:cNvPr id="6" name="Subtitle 2"/>
          <p:cNvSpPr txBox="1">
            <a:spLocks/>
          </p:cNvSpPr>
          <p:nvPr/>
        </p:nvSpPr>
        <p:spPr>
          <a:xfrm>
            <a:off x="7721600" y="3962400"/>
            <a:ext cx="4064000" cy="175260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/>
          <a:p>
            <a:pPr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400" dirty="0">
                <a:solidFill>
                  <a:prstClr val="black"/>
                </a:solidFill>
              </a:rPr>
              <a:t>Faculty Name: Dr. Vivek Kumar</a:t>
            </a:r>
          </a:p>
          <a:p>
            <a:pPr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400" dirty="0">
                <a:solidFill>
                  <a:prstClr val="black"/>
                </a:solidFill>
              </a:rPr>
              <a:t>Affiliation</a:t>
            </a:r>
            <a:r>
              <a:rPr lang="en-US" sz="2400">
                <a:solidFill>
                  <a:prstClr val="black"/>
                </a:solidFill>
              </a:rPr>
              <a:t>: Prof. </a:t>
            </a:r>
            <a:endParaRPr lang="en-US" sz="2400" dirty="0">
              <a:solidFill>
                <a:prstClr val="black"/>
              </a:solidFill>
            </a:endParaRPr>
          </a:p>
          <a:p>
            <a:pPr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400" dirty="0">
                <a:solidFill>
                  <a:prstClr val="black"/>
                </a:solidFill>
              </a:rPr>
              <a:t>Department: IT</a:t>
            </a:r>
          </a:p>
        </p:txBody>
      </p:sp>
      <p:pic>
        <p:nvPicPr>
          <p:cNvPr id="1027" name="Picture 3" descr="C:\Users\Manks\Downloads\128_calendar-schedule-credit-mortgage-date-512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508000" y="5943600"/>
            <a:ext cx="711200" cy="533400"/>
          </a:xfrm>
          <a:prstGeom prst="rect">
            <a:avLst/>
          </a:prstGeom>
          <a:noFill/>
        </p:spPr>
      </p:pic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508000" y="6492879"/>
            <a:ext cx="2844800" cy="365125"/>
          </a:xfrm>
        </p:spPr>
        <p:txBody>
          <a:bodyPr/>
          <a:lstStyle/>
          <a:p>
            <a:fld id="{38801551-5877-4C21-9B34-9746B04ED5C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1/13/2021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1" name="Picture 4" descr="C:\Users\Manks\Downloads\speak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636000" y="2590800"/>
            <a:ext cx="2032000" cy="1524000"/>
          </a:xfrm>
          <a:prstGeom prst="rect">
            <a:avLst/>
          </a:prstGeom>
          <a:noFill/>
        </p:spPr>
      </p:pic>
      <p:sp>
        <p:nvSpPr>
          <p:cNvPr id="12" name="Subtitle 2"/>
          <p:cNvSpPr txBox="1">
            <a:spLocks/>
          </p:cNvSpPr>
          <p:nvPr/>
        </p:nvSpPr>
        <p:spPr>
          <a:xfrm>
            <a:off x="203200" y="2971800"/>
            <a:ext cx="2743200" cy="53340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/>
          <a:p>
            <a:pPr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500" dirty="0">
                <a:solidFill>
                  <a:prstClr val="black"/>
                </a:solidFill>
              </a:rPr>
              <a:t>Unit: 1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3048000" y="6248404"/>
            <a:ext cx="6705600" cy="365125"/>
          </a:xfrm>
        </p:spPr>
        <p:txBody>
          <a:bodyPr/>
          <a:lstStyle/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Dr. Vivek Kumar          KCS-302 COA                  Unit I</a:t>
            </a:r>
          </a:p>
        </p:txBody>
      </p:sp>
      <p:sp>
        <p:nvSpPr>
          <p:cNvPr id="14" name="Subtitle 2"/>
          <p:cNvSpPr txBox="1">
            <a:spLocks/>
          </p:cNvSpPr>
          <p:nvPr/>
        </p:nvSpPr>
        <p:spPr>
          <a:xfrm>
            <a:off x="203200" y="3810000"/>
            <a:ext cx="5588000" cy="83820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/>
          <a:p>
            <a:pPr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dirty="0">
                <a:solidFill>
                  <a:prstClr val="black"/>
                </a:solidFill>
              </a:rPr>
              <a:t>Subject Name</a:t>
            </a:r>
          </a:p>
          <a:p>
            <a:pPr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dirty="0">
                <a:solidFill>
                  <a:prstClr val="black"/>
                </a:solidFill>
              </a:rPr>
              <a:t>Computer Organization and Architecture</a:t>
            </a:r>
          </a:p>
        </p:txBody>
      </p:sp>
      <p:sp>
        <p:nvSpPr>
          <p:cNvPr id="15" name="Subtitle 2"/>
          <p:cNvSpPr txBox="1">
            <a:spLocks/>
          </p:cNvSpPr>
          <p:nvPr/>
        </p:nvSpPr>
        <p:spPr>
          <a:xfrm>
            <a:off x="203200" y="4876800"/>
            <a:ext cx="5588000" cy="83820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/>
          <a:p>
            <a:pPr algn="ctr"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2000" dirty="0">
                <a:solidFill>
                  <a:prstClr val="black"/>
                </a:solidFill>
              </a:rPr>
              <a:t>Course Details</a:t>
            </a:r>
            <a:br>
              <a:rPr lang="en-US" sz="2000" dirty="0">
                <a:solidFill>
                  <a:prstClr val="black"/>
                </a:solidFill>
              </a:rPr>
            </a:br>
            <a:r>
              <a:rPr lang="en-US" sz="2000" dirty="0">
                <a:solidFill>
                  <a:prstClr val="black"/>
                </a:solidFill>
              </a:rPr>
              <a:t>(B Tech 3</a:t>
            </a:r>
            <a:r>
              <a:rPr lang="en-US" sz="2000" baseline="30000" dirty="0">
                <a:solidFill>
                  <a:prstClr val="black"/>
                </a:solidFill>
              </a:rPr>
              <a:t>rd</a:t>
            </a:r>
            <a:r>
              <a:rPr lang="en-US" sz="2000" dirty="0">
                <a:solidFill>
                  <a:prstClr val="black"/>
                </a:solidFill>
              </a:rPr>
              <a:t> </a:t>
            </a:r>
            <a:r>
              <a:rPr lang="en-US" sz="2000" dirty="0" err="1">
                <a:solidFill>
                  <a:prstClr val="black"/>
                </a:solidFill>
              </a:rPr>
              <a:t>Sem</a:t>
            </a:r>
            <a:r>
              <a:rPr lang="en-US" sz="2000" dirty="0">
                <a:solidFill>
                  <a:prstClr val="black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55779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049177" y="897130"/>
                <a:ext cx="8229600" cy="5159828"/>
              </a:xfrm>
            </p:spPr>
            <p:txBody>
              <a:bodyPr/>
              <a:lstStyle/>
              <a:p>
                <a:r>
                  <a:rPr lang="en-US" altLang="ko-KR" sz="2200" dirty="0"/>
                  <a:t>A computer consist of five main parts: Input, Memory, Arithmetic logic unit (ALU), Control unit and Output</a:t>
                </a:r>
              </a:p>
              <a:p>
                <a:r>
                  <a:rPr lang="en-US" altLang="ko-KR" sz="2200" dirty="0"/>
                  <a:t>Read (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ko-KR" sz="22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altLang="ko-KR" sz="22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acc>
                  </m:oMath>
                </a14:m>
                <a:r>
                  <a:rPr lang="en-US" altLang="ko-KR" sz="2200" dirty="0"/>
                  <a:t>)   : Active Low Signal (0)</a:t>
                </a:r>
              </a:p>
              <a:p>
                <a:r>
                  <a:rPr lang="en-US" altLang="ko-KR" sz="2200" dirty="0"/>
                  <a:t>Write (W) : Active High Signal (1)</a:t>
                </a:r>
              </a:p>
              <a:p>
                <a:pPr marL="0" indent="0">
                  <a:buNone/>
                </a:pPr>
                <a:r>
                  <a:rPr lang="en-US" altLang="ko-KR" sz="2200" dirty="0"/>
                  <a:t>                           IO(1)/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ko-KR" sz="22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altLang="ko-KR" sz="22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acc>
                  </m:oMath>
                </a14:m>
                <a:r>
                  <a:rPr lang="en-US" altLang="ko-KR" sz="2200" dirty="0"/>
                  <a:t> (0)</a:t>
                </a:r>
              </a:p>
              <a:p>
                <a:pPr marL="0" indent="0">
                  <a:buNone/>
                </a:pPr>
                <a:endParaRPr lang="en-US" altLang="ko-KR" sz="2200" dirty="0"/>
              </a:p>
              <a:p>
                <a:pPr marL="0" indent="0">
                  <a:buNone/>
                </a:pPr>
                <a:endParaRPr lang="en-US" altLang="ko-KR" sz="20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49177" y="897130"/>
                <a:ext cx="8229600" cy="5159828"/>
              </a:xfrm>
              <a:blipFill>
                <a:blip r:embed="rId2"/>
                <a:stretch>
                  <a:fillRect l="-815" t="-82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2F6726-28B7-4D07-9159-C99218CCE734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1/13/2021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50292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/>
              </a:rPr>
              <a:t>Dr. Vivek Kumar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895600" y="5"/>
            <a:ext cx="7772400" cy="68579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Functional units and their interconnections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8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grpSp>
        <p:nvGrpSpPr>
          <p:cNvPr id="24" name="Group 4"/>
          <p:cNvGrpSpPr>
            <a:grpSpLocks/>
          </p:cNvGrpSpPr>
          <p:nvPr/>
        </p:nvGrpSpPr>
        <p:grpSpPr bwMode="auto">
          <a:xfrm>
            <a:off x="3664711" y="2006779"/>
            <a:ext cx="5159831" cy="4125686"/>
            <a:chOff x="1824" y="1308"/>
            <a:chExt cx="2960" cy="2388"/>
          </a:xfrm>
        </p:grpSpPr>
        <p:sp>
          <p:nvSpPr>
            <p:cNvPr id="25" name="Rectangle 5"/>
            <p:cNvSpPr>
              <a:spLocks noChangeArrowheads="1"/>
            </p:cNvSpPr>
            <p:nvPr/>
          </p:nvSpPr>
          <p:spPr bwMode="auto">
            <a:xfrm>
              <a:off x="1824" y="2208"/>
              <a:ext cx="1299" cy="1488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Rectangle 6"/>
            <p:cNvSpPr>
              <a:spLocks noChangeArrowheads="1"/>
            </p:cNvSpPr>
            <p:nvPr/>
          </p:nvSpPr>
          <p:spPr bwMode="auto">
            <a:xfrm>
              <a:off x="3743" y="2638"/>
              <a:ext cx="1012" cy="964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Rectangle 7"/>
            <p:cNvSpPr>
              <a:spLocks noChangeArrowheads="1"/>
            </p:cNvSpPr>
            <p:nvPr/>
          </p:nvSpPr>
          <p:spPr bwMode="auto">
            <a:xfrm>
              <a:off x="3935" y="1308"/>
              <a:ext cx="484" cy="484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7" tIns="44450" rIns="90487" bIns="44450" anchor="ctr"/>
            <a:lstStyle/>
            <a:p>
              <a:pPr algn="ctr" eaLnBrk="0" hangingPunct="0"/>
              <a:r>
                <a:rPr lang="en-US" sz="1600" b="1" dirty="0">
                  <a:latin typeface="Helvetica" charset="0"/>
                </a:rPr>
                <a:t>Input</a:t>
              </a:r>
            </a:p>
          </p:txBody>
        </p:sp>
        <p:sp>
          <p:nvSpPr>
            <p:cNvPr id="28" name="Line 8"/>
            <p:cNvSpPr>
              <a:spLocks noChangeShapeType="1"/>
            </p:cNvSpPr>
            <p:nvPr/>
          </p:nvSpPr>
          <p:spPr bwMode="auto">
            <a:xfrm>
              <a:off x="4481" y="2229"/>
              <a:ext cx="303" cy="0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Line 9"/>
            <p:cNvSpPr>
              <a:spLocks noChangeShapeType="1"/>
            </p:cNvSpPr>
            <p:nvPr/>
          </p:nvSpPr>
          <p:spPr bwMode="auto">
            <a:xfrm>
              <a:off x="3185" y="3456"/>
              <a:ext cx="495" cy="0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Rectangle 10"/>
            <p:cNvSpPr>
              <a:spLocks noChangeArrowheads="1"/>
            </p:cNvSpPr>
            <p:nvPr/>
          </p:nvSpPr>
          <p:spPr bwMode="auto">
            <a:xfrm>
              <a:off x="2062" y="2267"/>
              <a:ext cx="818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487" tIns="44450" rIns="90487" bIns="44450">
              <a:spAutoFit/>
            </a:bodyPr>
            <a:lstStyle/>
            <a:p>
              <a:pPr eaLnBrk="0" hangingPunct="0"/>
              <a:r>
                <a:rPr lang="en-US" sz="1800" b="1">
                  <a:latin typeface="Helvetica" charset="0"/>
                </a:rPr>
                <a:t>Processor</a:t>
              </a:r>
            </a:p>
          </p:txBody>
        </p:sp>
        <p:sp>
          <p:nvSpPr>
            <p:cNvPr id="31" name="Rectangle 11"/>
            <p:cNvSpPr>
              <a:spLocks noChangeArrowheads="1"/>
            </p:cNvSpPr>
            <p:nvPr/>
          </p:nvSpPr>
          <p:spPr bwMode="auto">
            <a:xfrm>
              <a:off x="1920" y="2544"/>
              <a:ext cx="1056" cy="38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7" tIns="44450" rIns="90487" bIns="44450" anchor="ctr"/>
            <a:lstStyle/>
            <a:p>
              <a:pPr algn="ctr" eaLnBrk="0" hangingPunct="0"/>
              <a:r>
                <a:rPr lang="en-US" sz="1200" b="1">
                  <a:latin typeface="Helvetica" charset="0"/>
                </a:rPr>
                <a:t>Control</a:t>
              </a:r>
            </a:p>
          </p:txBody>
        </p:sp>
        <p:sp>
          <p:nvSpPr>
            <p:cNvPr id="32" name="Rectangle 12"/>
            <p:cNvSpPr>
              <a:spLocks noChangeArrowheads="1"/>
            </p:cNvSpPr>
            <p:nvPr/>
          </p:nvSpPr>
          <p:spPr bwMode="auto">
            <a:xfrm>
              <a:off x="1920" y="3120"/>
              <a:ext cx="1055" cy="48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7" tIns="44450" rIns="90487" bIns="44450" anchor="ctr"/>
            <a:lstStyle/>
            <a:p>
              <a:pPr algn="ctr" eaLnBrk="0" hangingPunct="0"/>
              <a:r>
                <a:rPr lang="en-US" sz="1200" b="1" dirty="0">
                  <a:latin typeface="Helvetica" charset="0"/>
                </a:rPr>
                <a:t>ALU</a:t>
              </a:r>
            </a:p>
          </p:txBody>
        </p:sp>
        <p:sp>
          <p:nvSpPr>
            <p:cNvPr id="33" name="Line 13"/>
            <p:cNvSpPr>
              <a:spLocks noChangeShapeType="1"/>
            </p:cNvSpPr>
            <p:nvPr/>
          </p:nvSpPr>
          <p:spPr bwMode="auto">
            <a:xfrm>
              <a:off x="2400" y="2933"/>
              <a:ext cx="0" cy="18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Line 14"/>
            <p:cNvSpPr>
              <a:spLocks noChangeShapeType="1"/>
            </p:cNvSpPr>
            <p:nvPr/>
          </p:nvSpPr>
          <p:spPr bwMode="auto">
            <a:xfrm>
              <a:off x="2496" y="2933"/>
              <a:ext cx="0" cy="18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Line 15"/>
            <p:cNvSpPr>
              <a:spLocks noChangeShapeType="1"/>
            </p:cNvSpPr>
            <p:nvPr/>
          </p:nvSpPr>
          <p:spPr bwMode="auto">
            <a:xfrm>
              <a:off x="2592" y="2933"/>
              <a:ext cx="0" cy="18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Line 16"/>
            <p:cNvSpPr>
              <a:spLocks noChangeShapeType="1"/>
            </p:cNvSpPr>
            <p:nvPr/>
          </p:nvSpPr>
          <p:spPr bwMode="auto">
            <a:xfrm>
              <a:off x="2688" y="2933"/>
              <a:ext cx="0" cy="18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Line 17"/>
            <p:cNvSpPr>
              <a:spLocks noChangeShapeType="1"/>
            </p:cNvSpPr>
            <p:nvPr/>
          </p:nvSpPr>
          <p:spPr bwMode="auto">
            <a:xfrm>
              <a:off x="2784" y="2933"/>
              <a:ext cx="0" cy="18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Line 18"/>
            <p:cNvSpPr>
              <a:spLocks noChangeShapeType="1"/>
            </p:cNvSpPr>
            <p:nvPr/>
          </p:nvSpPr>
          <p:spPr bwMode="auto">
            <a:xfrm>
              <a:off x="2880" y="2933"/>
              <a:ext cx="0" cy="18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Rectangle 19"/>
            <p:cNvSpPr>
              <a:spLocks noChangeArrowheads="1"/>
            </p:cNvSpPr>
            <p:nvPr/>
          </p:nvSpPr>
          <p:spPr bwMode="auto">
            <a:xfrm>
              <a:off x="3935" y="1987"/>
              <a:ext cx="484" cy="484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7" tIns="44450" rIns="90487" bIns="44450" anchor="ctr"/>
            <a:lstStyle/>
            <a:p>
              <a:pPr algn="ctr" eaLnBrk="0" hangingPunct="0"/>
              <a:r>
                <a:rPr lang="en-US" sz="1600" b="1" dirty="0">
                  <a:latin typeface="Helvetica" charset="0"/>
                </a:rPr>
                <a:t>Output</a:t>
              </a:r>
            </a:p>
          </p:txBody>
        </p:sp>
        <p:sp>
          <p:nvSpPr>
            <p:cNvPr id="40" name="Line 20"/>
            <p:cNvSpPr>
              <a:spLocks noChangeShapeType="1"/>
            </p:cNvSpPr>
            <p:nvPr/>
          </p:nvSpPr>
          <p:spPr bwMode="auto">
            <a:xfrm>
              <a:off x="4481" y="1550"/>
              <a:ext cx="303" cy="0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Line 21"/>
            <p:cNvSpPr>
              <a:spLocks noChangeShapeType="1"/>
            </p:cNvSpPr>
            <p:nvPr/>
          </p:nvSpPr>
          <p:spPr bwMode="auto">
            <a:xfrm>
              <a:off x="3585" y="2229"/>
              <a:ext cx="255" cy="0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Line 22"/>
            <p:cNvSpPr>
              <a:spLocks noChangeShapeType="1"/>
            </p:cNvSpPr>
            <p:nvPr/>
          </p:nvSpPr>
          <p:spPr bwMode="auto">
            <a:xfrm>
              <a:off x="3600" y="2236"/>
              <a:ext cx="0" cy="687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Line 23"/>
            <p:cNvSpPr>
              <a:spLocks noChangeShapeType="1"/>
            </p:cNvSpPr>
            <p:nvPr/>
          </p:nvSpPr>
          <p:spPr bwMode="auto">
            <a:xfrm flipH="1">
              <a:off x="3183" y="2928"/>
              <a:ext cx="431" cy="0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Line 24"/>
            <p:cNvSpPr>
              <a:spLocks noChangeShapeType="1"/>
            </p:cNvSpPr>
            <p:nvPr/>
          </p:nvSpPr>
          <p:spPr bwMode="auto">
            <a:xfrm flipH="1">
              <a:off x="3183" y="2640"/>
              <a:ext cx="287" cy="0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Line 25"/>
            <p:cNvSpPr>
              <a:spLocks noChangeShapeType="1"/>
            </p:cNvSpPr>
            <p:nvPr/>
          </p:nvSpPr>
          <p:spPr bwMode="auto">
            <a:xfrm>
              <a:off x="3456" y="1553"/>
              <a:ext cx="0" cy="1071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Line 26"/>
            <p:cNvSpPr>
              <a:spLocks noChangeShapeType="1"/>
            </p:cNvSpPr>
            <p:nvPr/>
          </p:nvSpPr>
          <p:spPr bwMode="auto">
            <a:xfrm flipH="1">
              <a:off x="3443" y="1550"/>
              <a:ext cx="431" cy="0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Line 27"/>
            <p:cNvSpPr>
              <a:spLocks noChangeShapeType="1"/>
            </p:cNvSpPr>
            <p:nvPr/>
          </p:nvSpPr>
          <p:spPr bwMode="auto">
            <a:xfrm>
              <a:off x="3185" y="3216"/>
              <a:ext cx="495" cy="0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Rectangle 28"/>
            <p:cNvSpPr>
              <a:spLocks noChangeArrowheads="1"/>
            </p:cNvSpPr>
            <p:nvPr/>
          </p:nvSpPr>
          <p:spPr bwMode="auto">
            <a:xfrm>
              <a:off x="3745" y="2689"/>
              <a:ext cx="1006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487" tIns="44450" rIns="90487" bIns="44450">
              <a:spAutoFit/>
            </a:bodyPr>
            <a:lstStyle/>
            <a:p>
              <a:pPr algn="ctr" eaLnBrk="0" hangingPunct="0"/>
              <a:r>
                <a:rPr lang="en-US" sz="1800" b="1">
                  <a:latin typeface="Helvetica" charset="0"/>
                </a:rPr>
                <a:t>Memory</a:t>
              </a:r>
            </a:p>
          </p:txBody>
        </p:sp>
        <p:sp>
          <p:nvSpPr>
            <p:cNvPr id="49" name="Rectangle 29"/>
            <p:cNvSpPr>
              <a:spLocks noChangeArrowheads="1"/>
            </p:cNvSpPr>
            <p:nvPr/>
          </p:nvSpPr>
          <p:spPr bwMode="auto">
            <a:xfrm>
              <a:off x="3889" y="2937"/>
              <a:ext cx="814" cy="94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7" tIns="44450" rIns="90487" bIns="44450" anchor="ctr"/>
            <a:lstStyle/>
            <a:p>
              <a:pPr algn="ctr" eaLnBrk="0" hangingPunct="0"/>
              <a:r>
                <a:rPr lang="en-US" sz="1000">
                  <a:latin typeface="Courier" charset="0"/>
                </a:rPr>
                <a:t>1001010010110000</a:t>
              </a:r>
            </a:p>
          </p:txBody>
        </p:sp>
        <p:sp>
          <p:nvSpPr>
            <p:cNvPr id="50" name="Rectangle 30"/>
            <p:cNvSpPr>
              <a:spLocks noChangeArrowheads="1"/>
            </p:cNvSpPr>
            <p:nvPr/>
          </p:nvSpPr>
          <p:spPr bwMode="auto">
            <a:xfrm>
              <a:off x="3889" y="3025"/>
              <a:ext cx="814" cy="94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7" tIns="44450" rIns="90487" bIns="44450" anchor="ctr"/>
            <a:lstStyle/>
            <a:p>
              <a:pPr algn="ctr" eaLnBrk="0" hangingPunct="0"/>
              <a:r>
                <a:rPr lang="en-US" sz="1000">
                  <a:latin typeface="Courier" charset="0"/>
                </a:rPr>
                <a:t>0010100101010001</a:t>
              </a:r>
            </a:p>
          </p:txBody>
        </p:sp>
        <p:sp>
          <p:nvSpPr>
            <p:cNvPr id="51" name="Rectangle 31"/>
            <p:cNvSpPr>
              <a:spLocks noChangeArrowheads="1"/>
            </p:cNvSpPr>
            <p:nvPr/>
          </p:nvSpPr>
          <p:spPr bwMode="auto">
            <a:xfrm>
              <a:off x="3889" y="3121"/>
              <a:ext cx="814" cy="94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7" tIns="44450" rIns="90487" bIns="44450" anchor="ctr"/>
            <a:lstStyle/>
            <a:p>
              <a:pPr algn="ctr" eaLnBrk="0" hangingPunct="0"/>
              <a:r>
                <a:rPr lang="en-US" sz="1000">
                  <a:latin typeface="Courier" charset="0"/>
                </a:rPr>
                <a:t>1111011101100110</a:t>
              </a:r>
            </a:p>
          </p:txBody>
        </p:sp>
        <p:sp>
          <p:nvSpPr>
            <p:cNvPr id="52" name="Rectangle 32"/>
            <p:cNvSpPr>
              <a:spLocks noChangeArrowheads="1"/>
            </p:cNvSpPr>
            <p:nvPr/>
          </p:nvSpPr>
          <p:spPr bwMode="auto">
            <a:xfrm>
              <a:off x="3889" y="3217"/>
              <a:ext cx="814" cy="94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7" tIns="44450" rIns="90487" bIns="44450" anchor="ctr"/>
            <a:lstStyle/>
            <a:p>
              <a:pPr algn="ctr" eaLnBrk="0" hangingPunct="0"/>
              <a:r>
                <a:rPr lang="en-US" sz="1000">
                  <a:latin typeface="Courier" charset="0"/>
                </a:rPr>
                <a:t>1001010010110000</a:t>
              </a:r>
            </a:p>
          </p:txBody>
        </p:sp>
        <p:sp>
          <p:nvSpPr>
            <p:cNvPr id="53" name="Rectangle 33"/>
            <p:cNvSpPr>
              <a:spLocks noChangeArrowheads="1"/>
            </p:cNvSpPr>
            <p:nvPr/>
          </p:nvSpPr>
          <p:spPr bwMode="auto">
            <a:xfrm>
              <a:off x="3889" y="3313"/>
              <a:ext cx="814" cy="94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7" tIns="44450" rIns="90487" bIns="44450" anchor="ctr"/>
            <a:lstStyle/>
            <a:p>
              <a:pPr algn="ctr" eaLnBrk="0" hangingPunct="0"/>
              <a:r>
                <a:rPr lang="en-US" sz="1000">
                  <a:latin typeface="Courier" charset="0"/>
                </a:rPr>
                <a:t>1001010010110000</a:t>
              </a:r>
            </a:p>
          </p:txBody>
        </p:sp>
        <p:sp>
          <p:nvSpPr>
            <p:cNvPr id="54" name="Rectangle 34"/>
            <p:cNvSpPr>
              <a:spLocks noChangeArrowheads="1"/>
            </p:cNvSpPr>
            <p:nvPr/>
          </p:nvSpPr>
          <p:spPr bwMode="auto">
            <a:xfrm>
              <a:off x="3889" y="3409"/>
              <a:ext cx="814" cy="94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7" tIns="44450" rIns="90487" bIns="44450" anchor="ctr"/>
            <a:lstStyle/>
            <a:p>
              <a:pPr algn="ctr" eaLnBrk="0" hangingPunct="0"/>
              <a:r>
                <a:rPr lang="en-US" sz="1000">
                  <a:latin typeface="Courier" charset="0"/>
                </a:rPr>
                <a:t>1001010010110000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072D906-0D11-4624-B19D-220799A746BF}"/>
              </a:ext>
            </a:extLst>
          </p:cNvPr>
          <p:cNvSpPr/>
          <p:nvPr/>
        </p:nvSpPr>
        <p:spPr>
          <a:xfrm>
            <a:off x="6096000" y="5023297"/>
            <a:ext cx="751313" cy="2280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/>
              <a:t>Address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E700D3-E077-4BB1-BE97-0F6236294F22}"/>
              </a:ext>
            </a:extLst>
          </p:cNvPr>
          <p:cNvSpPr/>
          <p:nvPr/>
        </p:nvSpPr>
        <p:spPr>
          <a:xfrm>
            <a:off x="6104162" y="5909716"/>
            <a:ext cx="751313" cy="2280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/>
              <a:t>Data Bus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5782369-D74C-490A-9557-0B52E73B7195}"/>
              </a:ext>
            </a:extLst>
          </p:cNvPr>
          <p:cNvSpPr/>
          <p:nvPr/>
        </p:nvSpPr>
        <p:spPr>
          <a:xfrm>
            <a:off x="257793" y="2976717"/>
            <a:ext cx="2519376" cy="3381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X3=X1+X2</a:t>
            </a:r>
          </a:p>
          <a:p>
            <a:pPr algn="ctr"/>
            <a:r>
              <a:rPr lang="en-IN" sz="2800" dirty="0"/>
              <a:t>X1, X2 and X3 are Memory Addresses </a:t>
            </a:r>
          </a:p>
          <a:p>
            <a:pPr algn="ctr"/>
            <a:r>
              <a:rPr lang="en-IN" sz="2800" dirty="0"/>
              <a:t>X1: 3000</a:t>
            </a:r>
          </a:p>
          <a:p>
            <a:pPr algn="ctr"/>
            <a:r>
              <a:rPr lang="en-IN" sz="2800" dirty="0"/>
              <a:t>X2: 3002</a:t>
            </a:r>
          </a:p>
          <a:p>
            <a:pPr algn="ctr"/>
            <a:r>
              <a:rPr lang="en-IN" sz="2800" dirty="0"/>
              <a:t>X3: 3004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B33438F-968F-4A8E-B284-1B5BFBE86DBD}"/>
              </a:ext>
            </a:extLst>
          </p:cNvPr>
          <p:cNvSpPr/>
          <p:nvPr/>
        </p:nvSpPr>
        <p:spPr>
          <a:xfrm>
            <a:off x="9847654" y="2638425"/>
            <a:ext cx="2185911" cy="37909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/>
              <a:t>2000	X3=X1+X2		</a:t>
            </a:r>
          </a:p>
          <a:p>
            <a:r>
              <a:rPr lang="en-IN" dirty="0"/>
              <a:t>3000           50</a:t>
            </a:r>
          </a:p>
          <a:p>
            <a:r>
              <a:rPr lang="en-IN" dirty="0"/>
              <a:t>3001</a:t>
            </a:r>
          </a:p>
          <a:p>
            <a:r>
              <a:rPr lang="en-IN" dirty="0"/>
              <a:t>3002           100</a:t>
            </a:r>
          </a:p>
          <a:p>
            <a:r>
              <a:rPr lang="en-IN" dirty="0"/>
              <a:t>3003</a:t>
            </a:r>
          </a:p>
          <a:p>
            <a:r>
              <a:rPr lang="en-IN" dirty="0"/>
              <a:t>3004            150                     </a:t>
            </a:r>
          </a:p>
        </p:txBody>
      </p:sp>
      <p:sp>
        <p:nvSpPr>
          <p:cNvPr id="12" name="Arrow: Bent 11">
            <a:extLst>
              <a:ext uri="{FF2B5EF4-FFF2-40B4-BE49-F238E27FC236}">
                <a16:creationId xmlns:a16="http://schemas.microsoft.com/office/drawing/2014/main" id="{84C7CE27-1BD4-464A-A794-C565533C94B3}"/>
              </a:ext>
            </a:extLst>
          </p:cNvPr>
          <p:cNvSpPr/>
          <p:nvPr/>
        </p:nvSpPr>
        <p:spPr>
          <a:xfrm>
            <a:off x="8444389" y="4069622"/>
            <a:ext cx="1301290" cy="323759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D4053B49-7403-4091-A56B-DDB5BEF6EFAC}"/>
              </a:ext>
            </a:extLst>
          </p:cNvPr>
          <p:cNvCxnSpPr>
            <a:cxnSpLocks/>
          </p:cNvCxnSpPr>
          <p:nvPr/>
        </p:nvCxnSpPr>
        <p:spPr>
          <a:xfrm flipV="1">
            <a:off x="5922000" y="4555099"/>
            <a:ext cx="1065958" cy="11229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736E779D-0F18-484E-9EA3-47D71C67309A}"/>
              </a:ext>
            </a:extLst>
          </p:cNvPr>
          <p:cNvSpPr/>
          <p:nvPr/>
        </p:nvSpPr>
        <p:spPr>
          <a:xfrm>
            <a:off x="9890903" y="1924235"/>
            <a:ext cx="2054578" cy="5512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RAM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070C7A63-A40B-47BA-A685-C08F47AEF850}"/>
                  </a:ext>
                </a:extLst>
              </p:cNvPr>
              <p:cNvSpPr txBox="1"/>
              <p:nvPr/>
            </p:nvSpPr>
            <p:spPr>
              <a:xfrm>
                <a:off x="3196627" y="4430190"/>
                <a:ext cx="6096000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ko-KR" sz="12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altLang="ko-KR" sz="12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acc>
                    <m:r>
                      <a:rPr lang="en-IN" altLang="ko-KR" sz="12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sz="1200" dirty="0"/>
                  <a:t>/W</a:t>
                </a:r>
                <a:endParaRPr lang="en-IN" dirty="0"/>
              </a:p>
            </p:txBody>
          </p:sp>
        </mc:Choice>
        <mc:Fallback xmlns=""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070C7A63-A40B-47BA-A685-C08F47AEF8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6627" y="4430190"/>
                <a:ext cx="6096000" cy="276999"/>
              </a:xfrm>
              <a:prstGeom prst="rect">
                <a:avLst/>
              </a:prstGeom>
              <a:blipFill>
                <a:blip r:embed="rId4"/>
                <a:stretch>
                  <a:fillRect b="-20000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Rectangle 13">
            <a:extLst>
              <a:ext uri="{FF2B5EF4-FFF2-40B4-BE49-F238E27FC236}">
                <a16:creationId xmlns:a16="http://schemas.microsoft.com/office/drawing/2014/main" id="{9FF7CA34-F68D-4254-936C-E7548BB5197C}"/>
              </a:ext>
            </a:extLst>
          </p:cNvPr>
          <p:cNvSpPr/>
          <p:nvPr/>
        </p:nvSpPr>
        <p:spPr>
          <a:xfrm>
            <a:off x="246519" y="2650884"/>
            <a:ext cx="2519376" cy="272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Instruction Details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F32D5FC-E39D-4F1A-AAA7-D86E2840469F}"/>
              </a:ext>
            </a:extLst>
          </p:cNvPr>
          <p:cNvCxnSpPr/>
          <p:nvPr/>
        </p:nvCxnSpPr>
        <p:spPr>
          <a:xfrm>
            <a:off x="9847654" y="4055800"/>
            <a:ext cx="2185911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90575DF-831E-4FF1-A2F4-B828AD9D1F3E}"/>
              </a:ext>
            </a:extLst>
          </p:cNvPr>
          <p:cNvCxnSpPr/>
          <p:nvPr/>
        </p:nvCxnSpPr>
        <p:spPr>
          <a:xfrm>
            <a:off x="3196627" y="2882709"/>
            <a:ext cx="246738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3" presetClass="entr" presetSubtype="27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561A-17FC-45F9-A12F-9B1020E3C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02673"/>
            <a:ext cx="10972800" cy="4838330"/>
          </a:xfrm>
        </p:spPr>
        <p:txBody>
          <a:bodyPr>
            <a:normAutofit/>
          </a:bodyPr>
          <a:lstStyle/>
          <a:p>
            <a:pPr lvl="0" algn="just">
              <a:buFont typeface="Wingdings" panose="05000000000000000000" pitchFamily="2" charset="2"/>
              <a:buChar char="§"/>
            </a:pPr>
            <a:r>
              <a:rPr lang="en-US" sz="2200" dirty="0"/>
              <a:t>Explain tri state buffer with their application.</a:t>
            </a:r>
          </a:p>
          <a:p>
            <a:pPr lvl="0" algn="just">
              <a:buFont typeface="Wingdings" panose="05000000000000000000" pitchFamily="2" charset="2"/>
              <a:buChar char="§"/>
            </a:pPr>
            <a:r>
              <a:rPr lang="en-US" sz="2200" dirty="0"/>
              <a:t>How many types of address sequence are required in a control memory? Explain with the diagram of a control memory and it’s associated hardware.</a:t>
            </a:r>
          </a:p>
          <a:p>
            <a:pPr lvl="0" algn="just">
              <a:buFont typeface="Wingdings" panose="05000000000000000000" pitchFamily="2" charset="2"/>
              <a:buChar char="§"/>
            </a:pPr>
            <a:r>
              <a:rPr lang="en-US" sz="2200" dirty="0"/>
              <a:t>Explain architecture of computer system.</a:t>
            </a:r>
          </a:p>
          <a:p>
            <a:pPr lvl="0" algn="just">
              <a:buFont typeface="Wingdings" panose="05000000000000000000" pitchFamily="2" charset="2"/>
              <a:buChar char="§"/>
            </a:pPr>
            <a:r>
              <a:rPr lang="en-IN" sz="2200" dirty="0"/>
              <a:t>Explain daisy chain priority. </a:t>
            </a:r>
          </a:p>
          <a:p>
            <a:pPr lvl="0" algn="just">
              <a:buFont typeface="Wingdings" panose="05000000000000000000" pitchFamily="2" charset="2"/>
              <a:buChar char="§"/>
            </a:pPr>
            <a:r>
              <a:rPr lang="en-IN" sz="2200" dirty="0"/>
              <a:t>Discuss the concept of bus arbitration.</a:t>
            </a:r>
          </a:p>
          <a:p>
            <a:pPr lvl="0" algn="just">
              <a:buFont typeface="Wingdings" panose="05000000000000000000" pitchFamily="2" charset="2"/>
              <a:buChar char="§"/>
            </a:pPr>
            <a:r>
              <a:rPr lang="en-IN" sz="2200" dirty="0"/>
              <a:t>Discuss stack organization. Explain the following in detail:</a:t>
            </a:r>
          </a:p>
          <a:p>
            <a:pPr marL="0" lvl="0" indent="0" algn="just">
              <a:buNone/>
            </a:pPr>
            <a:r>
              <a:rPr lang="en-IN" sz="2200" dirty="0"/>
              <a:t>      </a:t>
            </a:r>
            <a:r>
              <a:rPr lang="en-IN" sz="2200" dirty="0" err="1"/>
              <a:t>i</a:t>
            </a:r>
            <a:r>
              <a:rPr lang="en-IN" sz="2200" dirty="0"/>
              <a:t>) Register stack</a:t>
            </a:r>
          </a:p>
          <a:p>
            <a:pPr marL="0" lvl="0" indent="0" algn="just">
              <a:buNone/>
            </a:pPr>
            <a:r>
              <a:rPr lang="en-IN" sz="2200" dirty="0"/>
              <a:t>     ii) Memory stack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57C8D-C4CF-48D1-81AA-ED68A2D68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4BEEB-5FFB-4068-8692-5E73147B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EA0E7-59BD-45A1-B243-9B9A304E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100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5A1AFE4D-66E3-42D9-B69F-4F99F5954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68D7CDD-CEB5-4379-B9F8-AABA7BEAD6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Expected Questions for Exams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93559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561A-17FC-45F9-A12F-9B1020E3C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02673"/>
            <a:ext cx="10972800" cy="4838330"/>
          </a:xfrm>
        </p:spPr>
        <p:txBody>
          <a:bodyPr>
            <a:normAutofit lnSpcReduction="10000"/>
          </a:bodyPr>
          <a:lstStyle/>
          <a:p>
            <a:pPr lvl="0" algn="just">
              <a:buFont typeface="Wingdings" panose="05000000000000000000" pitchFamily="2" charset="2"/>
              <a:buChar char="Ø"/>
            </a:pPr>
            <a:r>
              <a:rPr lang="en-US" sz="2400" dirty="0"/>
              <a:t>A computer system consists of software and hardware. Software, or program enables a computer to perform specific tasks, as opposed to the physical components of the system (hardware). </a:t>
            </a:r>
          </a:p>
          <a:p>
            <a:pPr lvl="0" algn="just">
              <a:buFont typeface="Wingdings" panose="05000000000000000000" pitchFamily="2" charset="2"/>
              <a:buChar char="Ø"/>
            </a:pPr>
            <a:r>
              <a:rPr lang="en-US" sz="2400" dirty="0"/>
              <a:t>Computer hardware is the physical part of a computer, including the digital circuitry, as distinguished from the computer software that executes within the hardware. </a:t>
            </a:r>
          </a:p>
          <a:p>
            <a:pPr lvl="0" algn="just">
              <a:buFont typeface="Wingdings" panose="05000000000000000000" pitchFamily="2" charset="2"/>
              <a:buChar char="Ø"/>
            </a:pPr>
            <a:r>
              <a:rPr lang="en-US" sz="2400" dirty="0"/>
              <a:t>Computer architecture is defined as the science and art of selecting and interconnecting hardware components to create computers that meet functional, performance and cost goals. </a:t>
            </a:r>
          </a:p>
          <a:p>
            <a:pPr lvl="0" algn="just">
              <a:buFont typeface="Wingdings" panose="05000000000000000000" pitchFamily="2" charset="2"/>
              <a:buChar char="Ø"/>
            </a:pPr>
            <a:r>
              <a:rPr lang="en-US" sz="2400" dirty="0"/>
              <a:t>A computer architecture is considered as a series of abstraction layers: hardware, firmware, assembler, kernel, operating system and applications</a:t>
            </a:r>
          </a:p>
          <a:p>
            <a:pPr lvl="0" algn="just">
              <a:buFont typeface="Wingdings" panose="05000000000000000000" pitchFamily="2" charset="2"/>
              <a:buChar char="Ø"/>
            </a:pPr>
            <a:r>
              <a:rPr lang="en-US" sz="2400" dirty="0"/>
              <a:t>A program has a sequence of instructions which gets executed through a cycle , called instruction cycle. The basic parts of and instruction cycle include fetch, decode, read the effective address from memory and execute. </a:t>
            </a:r>
            <a:endParaRPr lang="en-IN" sz="22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57C8D-C4CF-48D1-81AA-ED68A2D68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4BEEB-5FFB-4068-8692-5E73147B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EA0E7-59BD-45A1-B243-9B9A304E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101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5A1AFE4D-66E3-42D9-B69F-4F99F5954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68D7CDD-CEB5-4379-B9F8-AABA7BEAD6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Summary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601864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561A-17FC-45F9-A12F-9B1020E3C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37167"/>
            <a:ext cx="10972800" cy="4803836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IN" sz="2200" dirty="0"/>
              <a:t>Computer Organization &amp; Architecture: Designing for Performance, Stalling, PHI.</a:t>
            </a:r>
          </a:p>
          <a:p>
            <a:pPr lvl="0" algn="just">
              <a:buFont typeface="Wingdings" panose="05000000000000000000" pitchFamily="2" charset="2"/>
              <a:buChar char="Ø"/>
            </a:pPr>
            <a:r>
              <a:rPr lang="en-IN" sz="2200" dirty="0"/>
              <a:t>Computer Organization and Architecture, Stalling, Pearson Education.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2200" dirty="0"/>
              <a:t>Computer System Architecture, Morris Mano, PHI.</a:t>
            </a:r>
          </a:p>
          <a:p>
            <a:pPr marL="0" indent="0" algn="just">
              <a:buNone/>
            </a:pPr>
            <a:endParaRPr lang="en-IN" sz="2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rgbClr val="0000F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https://www.youtube.com/watch?v=xBYhHC8_A6o</a:t>
            </a:r>
            <a:endParaRPr lang="en-US" sz="2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200" dirty="0">
                <a:hlinkClick r:id="rId3"/>
              </a:rPr>
              <a:t>https://www.youtube.com/watch?v=B8_T0mMk0Ls</a:t>
            </a:r>
            <a:endParaRPr lang="en-US" sz="2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 sz="2200" dirty="0">
                <a:hlinkClick r:id="rId4"/>
              </a:rPr>
              <a:t>https://www.youtube.com/watch?v=Za7ozdjE8VI</a:t>
            </a:r>
            <a:endParaRPr lang="en-IN" sz="2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 sz="2200" dirty="0">
                <a:hlinkClick r:id="rId5"/>
              </a:rPr>
              <a:t>https://www.youtube.com/watch?v=u-sp4gBAJKI</a:t>
            </a:r>
            <a:endParaRPr lang="en-US" sz="2200" dirty="0"/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IN" sz="2400" dirty="0"/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IN" sz="2400" dirty="0"/>
          </a:p>
          <a:p>
            <a:pPr marL="0" lvl="0" indent="0" algn="just">
              <a:lnSpc>
                <a:spcPct val="150000"/>
              </a:lnSpc>
              <a:buNone/>
            </a:pPr>
            <a:endParaRPr lang="en-IN" sz="2200" dirty="0"/>
          </a:p>
          <a:p>
            <a:pPr marL="0" lvl="0" indent="0" algn="just">
              <a:buNone/>
            </a:pPr>
            <a:endParaRPr lang="en-IN" sz="2200" dirty="0"/>
          </a:p>
          <a:p>
            <a:pPr marL="0" lvl="0" indent="0" algn="just">
              <a:buNone/>
            </a:pPr>
            <a:endParaRPr lang="en-IN" sz="2200" dirty="0"/>
          </a:p>
          <a:p>
            <a:pPr marL="0" lvl="0" indent="0" algn="just">
              <a:buNone/>
            </a:pPr>
            <a:endParaRPr lang="en-IN" sz="2200" dirty="0"/>
          </a:p>
          <a:p>
            <a:pPr marL="0" lvl="0" indent="0" algn="just">
              <a:buNone/>
            </a:pPr>
            <a:endParaRPr lang="en-IN" sz="2200" dirty="0"/>
          </a:p>
          <a:p>
            <a:pPr marL="0" lvl="0" indent="0" algn="just">
              <a:buNone/>
            </a:pPr>
            <a:endParaRPr lang="en-IN" sz="22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57C8D-C4CF-48D1-81AA-ED68A2D68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4BEEB-5FFB-4068-8692-5E73147B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EA0E7-59BD-45A1-B243-9B9A304E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102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5A1AFE4D-66E3-42D9-B69F-4F99F5954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68D7CDD-CEB5-4379-B9F8-AABA7BEAD6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>
              <a:defRPr/>
            </a:pPr>
            <a:r>
              <a:rPr lang="en-US" sz="3200" dirty="0"/>
              <a:t>References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5B0FFE-D549-431C-A5D6-5903118D46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16784" y="5292752"/>
            <a:ext cx="3535986" cy="670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462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AF311-DCAC-4929-B656-72A058AB7D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525" y="1600205"/>
            <a:ext cx="1097280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dirty="0"/>
              <a:t>		     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  		</a:t>
            </a:r>
          </a:p>
          <a:p>
            <a:pPr marL="0" indent="0">
              <a:buNone/>
            </a:pPr>
            <a:r>
              <a:rPr lang="en-IN" dirty="0"/>
              <a:t>					</a:t>
            </a:r>
          </a:p>
          <a:p>
            <a:pPr marL="0" indent="0">
              <a:buNone/>
            </a:pPr>
            <a:r>
              <a:rPr lang="en-IN" dirty="0"/>
              <a:t>					</a:t>
            </a:r>
          </a:p>
          <a:p>
            <a:pPr marL="0" indent="0">
              <a:buNone/>
            </a:pPr>
            <a:r>
              <a:rPr lang="en-IN" dirty="0"/>
              <a:t>					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		      		</a:t>
            </a:r>
          </a:p>
          <a:p>
            <a:pPr marL="0" indent="0">
              <a:buNone/>
            </a:pPr>
            <a:r>
              <a:rPr lang="en-IN" dirty="0"/>
              <a:t>					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823B5-0A7A-42FF-96BC-782822CB3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AD3E2-5112-448C-A273-7833FB625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3707A-10A1-4CE9-ACD6-10A392BB4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7" name="Arrow: Left-Right-Up 6">
            <a:extLst>
              <a:ext uri="{FF2B5EF4-FFF2-40B4-BE49-F238E27FC236}">
                <a16:creationId xmlns:a16="http://schemas.microsoft.com/office/drawing/2014/main" id="{9D51A31D-756A-47AA-97FD-A0E76DBFF87E}"/>
              </a:ext>
            </a:extLst>
          </p:cNvPr>
          <p:cNvSpPr/>
          <p:nvPr/>
        </p:nvSpPr>
        <p:spPr>
          <a:xfrm rot="5400000" flipV="1">
            <a:off x="2626120" y="2757886"/>
            <a:ext cx="2634457" cy="1495425"/>
          </a:xfrm>
          <a:prstGeom prst="leftRightUp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1/0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B3A9CE32-1B98-49A1-9F68-0C927D6E5D0E}"/>
                  </a:ext>
                </a:extLst>
              </p:cNvPr>
              <p:cNvSpPr/>
              <p:nvPr/>
            </p:nvSpPr>
            <p:spPr>
              <a:xfrm>
                <a:off x="1619251" y="3251203"/>
                <a:ext cx="1495425" cy="508790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dirty="0"/>
                  <a:t>IO/</a:t>
                </a:r>
                <a:r>
                  <a:rPr lang="en-US" altLang="ko-KR" sz="1800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altLang="ko-KR" sz="18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altLang="ko-KR" sz="18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acc>
                  </m:oMath>
                </a14:m>
                <a:endParaRPr lang="en-IN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B3A9CE32-1B98-49A1-9F68-0C927D6E5D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9251" y="3251203"/>
                <a:ext cx="1495425" cy="508790"/>
              </a:xfrm>
              <a:prstGeom prst="rect">
                <a:avLst/>
              </a:prstGeom>
              <a:blipFill>
                <a:blip r:embed="rId2"/>
                <a:stretch>
                  <a:fillRect b="-227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0B7D8A5A-A40D-4EDC-98C3-17623235F4CB}"/>
              </a:ext>
            </a:extLst>
          </p:cNvPr>
          <p:cNvGrpSpPr/>
          <p:nvPr/>
        </p:nvGrpSpPr>
        <p:grpSpPr>
          <a:xfrm>
            <a:off x="3729037" y="598433"/>
            <a:ext cx="3857625" cy="2497941"/>
            <a:chOff x="3733800" y="1370018"/>
            <a:chExt cx="3857625" cy="2497941"/>
          </a:xfrm>
          <a:solidFill>
            <a:srgbClr val="002060"/>
          </a:solidFill>
        </p:grpSpPr>
        <p:sp>
          <p:nvSpPr>
            <p:cNvPr id="10" name="Arrow: Left-Right-Up 9">
              <a:extLst>
                <a:ext uri="{FF2B5EF4-FFF2-40B4-BE49-F238E27FC236}">
                  <a16:creationId xmlns:a16="http://schemas.microsoft.com/office/drawing/2014/main" id="{ABCA6DEF-710B-4473-AE24-69FDC38B7341}"/>
                </a:ext>
              </a:extLst>
            </p:cNvPr>
            <p:cNvSpPr/>
            <p:nvPr/>
          </p:nvSpPr>
          <p:spPr>
            <a:xfrm rot="5400000" flipV="1">
              <a:off x="5078019" y="2091918"/>
              <a:ext cx="1388266" cy="1085853"/>
            </a:xfrm>
            <a:prstGeom prst="leftRightUpArrow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1/0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7191500-A0A1-47D7-BEE2-EFDA61795B7D}"/>
                </a:ext>
              </a:extLst>
            </p:cNvPr>
            <p:cNvSpPr/>
            <p:nvPr/>
          </p:nvSpPr>
          <p:spPr>
            <a:xfrm>
              <a:off x="6015037" y="3359169"/>
              <a:ext cx="1571625" cy="50879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Output(1)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FE5E35E-4FB5-4697-AB34-08157D8FD73A}"/>
                </a:ext>
              </a:extLst>
            </p:cNvPr>
            <p:cNvSpPr/>
            <p:nvPr/>
          </p:nvSpPr>
          <p:spPr>
            <a:xfrm>
              <a:off x="6096000" y="1370018"/>
              <a:ext cx="1495425" cy="50879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Input (0)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756B80D8-7F6E-4B33-B34C-F1744D2882D7}"/>
                    </a:ext>
                  </a:extLst>
                </p:cNvPr>
                <p:cNvSpPr/>
                <p:nvPr/>
              </p:nvSpPr>
              <p:spPr>
                <a:xfrm>
                  <a:off x="3733800" y="2391573"/>
                  <a:ext cx="1495425" cy="508790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altLang="ko-KR" sz="1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IN" altLang="ko-KR" sz="18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</m:acc>
                      <m:r>
                        <a:rPr lang="en-IN" altLang="ko-KR" sz="18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a14:m>
                  <a:r>
                    <a:rPr lang="en-IN" sz="1800" dirty="0"/>
                    <a:t>/O</a:t>
                  </a:r>
                  <a:r>
                    <a:rPr lang="en-IN" dirty="0"/>
                    <a:t>(1)</a:t>
                  </a:r>
                </a:p>
              </p:txBody>
            </p:sp>
          </mc:Choice>
          <mc:Fallback xmlns=""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756B80D8-7F6E-4B33-B34C-F1744D2882D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33800" y="2391573"/>
                  <a:ext cx="1495425" cy="508790"/>
                </a:xfrm>
                <a:prstGeom prst="rect">
                  <a:avLst/>
                </a:prstGeom>
                <a:blipFill>
                  <a:blip r:embed="rId3"/>
                  <a:stretch>
                    <a:fillRect b="-2299"/>
                  </a:stretch>
                </a:blipFill>
              </p:spPr>
              <p:txBody>
                <a:bodyPr/>
                <a:lstStyle/>
                <a:p>
                  <a:r>
                    <a:rPr lang="en-IN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7FF5C9B-D329-42DC-9563-5B1382EFBF61}"/>
              </a:ext>
            </a:extLst>
          </p:cNvPr>
          <p:cNvGrpSpPr/>
          <p:nvPr/>
        </p:nvGrpSpPr>
        <p:grpSpPr>
          <a:xfrm>
            <a:off x="3729037" y="3789747"/>
            <a:ext cx="3857625" cy="2497941"/>
            <a:chOff x="3733800" y="1370018"/>
            <a:chExt cx="3857625" cy="2497941"/>
          </a:xfrm>
          <a:solidFill>
            <a:srgbClr val="C00000"/>
          </a:solidFill>
        </p:grpSpPr>
        <p:sp>
          <p:nvSpPr>
            <p:cNvPr id="27" name="Arrow: Left-Right-Up 26">
              <a:extLst>
                <a:ext uri="{FF2B5EF4-FFF2-40B4-BE49-F238E27FC236}">
                  <a16:creationId xmlns:a16="http://schemas.microsoft.com/office/drawing/2014/main" id="{E3FE6F09-718B-4E01-8559-919B96D66F41}"/>
                </a:ext>
              </a:extLst>
            </p:cNvPr>
            <p:cNvSpPr/>
            <p:nvPr/>
          </p:nvSpPr>
          <p:spPr>
            <a:xfrm rot="5400000" flipV="1">
              <a:off x="5078019" y="2091918"/>
              <a:ext cx="1388266" cy="1085853"/>
            </a:xfrm>
            <a:prstGeom prst="leftRightUpArrow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1/0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9D9890C-B74F-450C-A1C8-D45664F57D04}"/>
                </a:ext>
              </a:extLst>
            </p:cNvPr>
            <p:cNvSpPr/>
            <p:nvPr/>
          </p:nvSpPr>
          <p:spPr>
            <a:xfrm>
              <a:off x="6015037" y="3359169"/>
              <a:ext cx="1571625" cy="50879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Write(1)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984C658-6B9E-458A-A25D-D872B2AB19E4}"/>
                </a:ext>
              </a:extLst>
            </p:cNvPr>
            <p:cNvSpPr/>
            <p:nvPr/>
          </p:nvSpPr>
          <p:spPr>
            <a:xfrm>
              <a:off x="6096000" y="1370018"/>
              <a:ext cx="1495425" cy="50879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Read(0)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0675CE7B-2F63-4768-83BD-D267DF3A498A}"/>
                    </a:ext>
                  </a:extLst>
                </p:cNvPr>
                <p:cNvSpPr/>
                <p:nvPr/>
              </p:nvSpPr>
              <p:spPr>
                <a:xfrm>
                  <a:off x="3733800" y="2391573"/>
                  <a:ext cx="1495425" cy="508790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dirty="0"/>
                    <a:t>M(</a:t>
                  </a:r>
                  <a14:m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altLang="ko-KR" sz="18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IN" altLang="ko-KR" sz="18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acc>
                      <m:r>
                        <a:rPr lang="en-IN" altLang="ko-KR" sz="18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a14:m>
                  <a:r>
                    <a:rPr lang="en-IN" sz="1800" dirty="0"/>
                    <a:t>/W</a:t>
                  </a:r>
                  <a:r>
                    <a:rPr lang="en-IN" dirty="0"/>
                    <a:t>) 0</a:t>
                  </a:r>
                </a:p>
              </p:txBody>
            </p:sp>
          </mc:Choice>
          <mc:Fallback xmlns=""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0675CE7B-2F63-4768-83BD-D267DF3A498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33800" y="2391573"/>
                  <a:ext cx="1495425" cy="508790"/>
                </a:xfrm>
                <a:prstGeom prst="rect">
                  <a:avLst/>
                </a:prstGeom>
                <a:blipFill>
                  <a:blip r:embed="rId4"/>
                  <a:stretch>
                    <a:fillRect b="-2273"/>
                  </a:stretch>
                </a:blipFill>
              </p:spPr>
              <p:txBody>
                <a:bodyPr/>
                <a:lstStyle/>
                <a:p>
                  <a:r>
                    <a:rPr lang="en-IN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073054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2235201" y="84670"/>
            <a:ext cx="9304867" cy="82973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Functional units and their interconnections (Cont.)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 </a:t>
            </a:r>
          </a:p>
        </p:txBody>
      </p:sp>
      <p:pic>
        <p:nvPicPr>
          <p:cNvPr id="8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72067" y="139834"/>
            <a:ext cx="1447800" cy="817163"/>
          </a:xfrm>
          <a:prstGeom prst="rect">
            <a:avLst/>
          </a:prstGeom>
          <a:noFill/>
        </p:spPr>
      </p:pic>
      <p:sp>
        <p:nvSpPr>
          <p:cNvPr id="10" name="Rectangle 4">
            <a:extLst>
              <a:ext uri="{FF2B5EF4-FFF2-40B4-BE49-F238E27FC236}">
                <a16:creationId xmlns:a16="http://schemas.microsoft.com/office/drawing/2014/main" id="{93D34D42-1AD8-4929-BA8E-A292773FF7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3091" y="914402"/>
            <a:ext cx="8639175" cy="5731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altLang="ko-KR" sz="1600" dirty="0">
              <a:solidFill>
                <a:prstClr val="black"/>
              </a:solidFill>
              <a:latin typeface="Calibri"/>
              <a:ea typeface="맑은 고딕" panose="020B0503020000020004" pitchFamily="34" charset="-127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Input</a:t>
            </a:r>
            <a:r>
              <a:rPr kumimoji="0" lang="en-US" altLang="ko-KR" sz="2400" b="1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 unit</a:t>
            </a:r>
          </a:p>
          <a:p>
            <a:pPr lvl="1">
              <a:lnSpc>
                <a:spcPct val="120000"/>
              </a:lnSpc>
              <a:buFont typeface="Wingdings" pitchFamily="2" charset="2"/>
              <a:buChar char="Ø"/>
              <a:defRPr/>
            </a:pPr>
            <a:r>
              <a:rPr lang="en-US" altLang="ko-KR" sz="2200" dirty="0">
                <a:solidFill>
                  <a:prstClr val="black"/>
                </a:solidFill>
                <a:ea typeface="맑은 고딕" panose="020B0503020000020004" pitchFamily="34" charset="-127"/>
              </a:rPr>
              <a:t> Data is transferred to a computer through input devices</a:t>
            </a:r>
          </a:p>
          <a:p>
            <a:pPr lvl="1">
              <a:lnSpc>
                <a:spcPct val="120000"/>
              </a:lnSpc>
              <a:buFont typeface="Wingdings" pitchFamily="2" charset="2"/>
              <a:buChar char="Ø"/>
              <a:defRPr/>
            </a:pPr>
            <a:r>
              <a:rPr lang="en-US" altLang="ko-KR" sz="2200" dirty="0">
                <a:solidFill>
                  <a:prstClr val="black"/>
                </a:solidFill>
                <a:ea typeface="맑은 고딕" panose="020B0503020000020004" pitchFamily="34" charset="-127"/>
              </a:rPr>
              <a:t> Keyboard is a most common example of input device</a:t>
            </a:r>
          </a:p>
          <a:p>
            <a:pPr lvl="1">
              <a:lnSpc>
                <a:spcPct val="120000"/>
              </a:lnSpc>
              <a:buFont typeface="Wingdings" pitchFamily="2" charset="2"/>
              <a:buChar char="Ø"/>
              <a:defRPr/>
            </a:pPr>
            <a:r>
              <a:rPr lang="en-US" altLang="ko-KR" sz="2200" dirty="0">
                <a:solidFill>
                  <a:prstClr val="black"/>
                </a:solidFill>
                <a:ea typeface="맑은 고딕" panose="020B0503020000020004" pitchFamily="34" charset="-127"/>
              </a:rPr>
              <a:t> Joysticks, trackballs, mouse, scanners </a:t>
            </a:r>
            <a:r>
              <a:rPr lang="en-US" altLang="ko-KR" sz="2200" dirty="0" err="1">
                <a:solidFill>
                  <a:prstClr val="black"/>
                </a:solidFill>
                <a:ea typeface="맑은 고딕" panose="020B0503020000020004" pitchFamily="34" charset="-127"/>
              </a:rPr>
              <a:t>etc</a:t>
            </a:r>
            <a:r>
              <a:rPr lang="en-US" altLang="ko-KR" sz="2200" dirty="0">
                <a:solidFill>
                  <a:prstClr val="black"/>
                </a:solidFill>
                <a:ea typeface="맑은 고딕" panose="020B0503020000020004" pitchFamily="34" charset="-127"/>
              </a:rPr>
              <a:t> are other input devices</a:t>
            </a:r>
          </a:p>
          <a:p>
            <a:pPr marL="457200" lvl="1" indent="0">
              <a:lnSpc>
                <a:spcPct val="120000"/>
              </a:lnSpc>
              <a:buNone/>
              <a:defRPr/>
            </a:pPr>
            <a:endParaRPr lang="en-US" altLang="ko-KR" sz="2200" dirty="0">
              <a:solidFill>
                <a:prstClr val="black"/>
              </a:solidFill>
              <a:ea typeface="맑은 고딕" panose="020B0503020000020004" pitchFamily="34" charset="-127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altLang="ko-KR" sz="1600" b="0" i="0" u="none" strike="noStrike" kern="1200" cap="none" spc="0" normalizeH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34" charset="-127"/>
              <a:cs typeface="+mn-cs"/>
            </a:endParaRPr>
          </a:p>
          <a:p>
            <a:pPr>
              <a:lnSpc>
                <a:spcPct val="90000"/>
              </a:lnSpc>
              <a:defRPr/>
            </a:pPr>
            <a:r>
              <a:rPr lang="en-US" altLang="ko-KR" sz="2400" b="1" dirty="0">
                <a:solidFill>
                  <a:prstClr val="black"/>
                </a:solidFill>
                <a:latin typeface="Calibri"/>
                <a:ea typeface="맑은 고딕" panose="020B0503020000020004" pitchFamily="34" charset="-127"/>
              </a:rPr>
              <a:t>Memory unit</a:t>
            </a:r>
          </a:p>
          <a:p>
            <a:pPr lvl="1">
              <a:lnSpc>
                <a:spcPct val="120000"/>
              </a:lnSpc>
              <a:buFont typeface="Wingdings" pitchFamily="2" charset="2"/>
              <a:buChar char="Ø"/>
              <a:defRPr/>
            </a:pPr>
            <a:r>
              <a:rPr lang="en-US" altLang="ko-KR" sz="2200" dirty="0">
                <a:solidFill>
                  <a:prstClr val="black"/>
                </a:solidFill>
                <a:latin typeface="Calibri"/>
                <a:ea typeface="맑은 고딕" panose="020B0503020000020004" pitchFamily="34" charset="-127"/>
              </a:rPr>
              <a:t>Its function is to store programs and data</a:t>
            </a:r>
          </a:p>
          <a:p>
            <a:pPr lvl="1">
              <a:lnSpc>
                <a:spcPct val="120000"/>
              </a:lnSpc>
              <a:buFont typeface="Wingdings" pitchFamily="2" charset="2"/>
              <a:buChar char="Ø"/>
              <a:defRPr/>
            </a:pPr>
            <a:r>
              <a:rPr lang="en-US" altLang="ko-KR" sz="2200" dirty="0">
                <a:solidFill>
                  <a:prstClr val="black"/>
                </a:solidFill>
                <a:latin typeface="Calibri"/>
                <a:ea typeface="맑은 고딕" panose="020B0503020000020004" pitchFamily="34" charset="-127"/>
              </a:rPr>
              <a:t>It is basically of two types: Primary and Secondary memory</a:t>
            </a:r>
          </a:p>
          <a:p>
            <a:pPr lvl="1">
              <a:lnSpc>
                <a:spcPct val="120000"/>
              </a:lnSpc>
              <a:buFont typeface="Wingdings" pitchFamily="2" charset="2"/>
              <a:buChar char="Ø"/>
              <a:defRPr/>
            </a:pPr>
            <a:r>
              <a:rPr lang="en-US" altLang="ko-KR" sz="2200" dirty="0">
                <a:solidFill>
                  <a:prstClr val="black"/>
                </a:solidFill>
                <a:latin typeface="Calibri"/>
                <a:ea typeface="맑은 고딕" panose="020B0503020000020004" pitchFamily="34" charset="-127"/>
              </a:rPr>
              <a:t>RAM and ROM are the examples of primary memory</a:t>
            </a:r>
          </a:p>
          <a:p>
            <a:pPr lvl="1">
              <a:lnSpc>
                <a:spcPct val="120000"/>
              </a:lnSpc>
              <a:buFont typeface="Wingdings" pitchFamily="2" charset="2"/>
              <a:buChar char="Ø"/>
              <a:defRPr/>
            </a:pPr>
            <a:r>
              <a:rPr lang="en-US" sz="2200" dirty="0"/>
              <a:t>Magnetic disks &amp; tapes, optical disks, floppies </a:t>
            </a:r>
            <a:r>
              <a:rPr lang="en-US" sz="2200" dirty="0" err="1"/>
              <a:t>etc</a:t>
            </a:r>
            <a:r>
              <a:rPr lang="en-US" sz="2200" dirty="0">
                <a:solidFill>
                  <a:prstClr val="black"/>
                </a:solidFill>
                <a:latin typeface="Calibri"/>
                <a:ea typeface="맑은 고딕" panose="020B0503020000020004" pitchFamily="34" charset="-127"/>
              </a:rPr>
              <a:t> are examples of secondary memory</a:t>
            </a:r>
            <a:endParaRPr kumimoji="0" lang="en-US" altLang="ko-KR" sz="2200" b="0" i="0" u="none" strike="noStrike" kern="1200" cap="none" spc="0" normalizeH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34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altLang="ko-KR" sz="1600" b="0" i="0" u="none" strike="noStrike" kern="1200" cap="none" spc="0" normalizeH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289982"/>
          </a:xfrm>
        </p:spPr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</p:spTree>
    <p:extLst>
      <p:ext uri="{BB962C8B-B14F-4D97-AF65-F5344CB8AC3E}">
        <p14:creationId xmlns:p14="http://schemas.microsoft.com/office/powerpoint/2010/main" val="3605744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05468"/>
            <a:ext cx="10972800" cy="4720697"/>
          </a:xfrm>
        </p:spPr>
        <p:txBody>
          <a:bodyPr>
            <a:normAutofit/>
          </a:bodyPr>
          <a:lstStyle/>
          <a:p>
            <a:pPr lvl="0">
              <a:lnSpc>
                <a:spcPct val="80000"/>
              </a:lnSpc>
              <a:defRPr/>
            </a:pPr>
            <a:endParaRPr lang="en-US" sz="1600" dirty="0"/>
          </a:p>
          <a:p>
            <a:pPr lvl="0">
              <a:lnSpc>
                <a:spcPct val="90000"/>
              </a:lnSpc>
              <a:defRPr/>
            </a:pPr>
            <a:r>
              <a:rPr lang="en-US" sz="2400" b="1" dirty="0">
                <a:solidFill>
                  <a:prstClr val="black"/>
                </a:solidFill>
                <a:ea typeface="맑은 고딕" panose="020B0503020000020004" pitchFamily="34" charset="-127"/>
              </a:rPr>
              <a:t>Arithmetic logic and Shift Unit (ALU)</a:t>
            </a:r>
          </a:p>
          <a:p>
            <a:pPr lvl="1">
              <a:lnSpc>
                <a:spcPct val="110000"/>
              </a:lnSpc>
              <a:buFont typeface="Wingdings" pitchFamily="2" charset="2"/>
              <a:buChar char="Ø"/>
              <a:defRPr/>
            </a:pPr>
            <a:r>
              <a:rPr lang="en-US" sz="2200" dirty="0">
                <a:solidFill>
                  <a:prstClr val="black"/>
                </a:solidFill>
                <a:ea typeface="맑은 고딕" panose="020B0503020000020004" pitchFamily="34" charset="-127"/>
              </a:rPr>
              <a:t>Most of the computer operators are executed in ALU of the processor like addition, subtraction, division, multiplication, </a:t>
            </a:r>
            <a:r>
              <a:rPr lang="en-US" sz="2200" dirty="0" err="1">
                <a:solidFill>
                  <a:prstClr val="black"/>
                </a:solidFill>
                <a:ea typeface="맑은 고딕" panose="020B0503020000020004" pitchFamily="34" charset="-127"/>
              </a:rPr>
              <a:t>etc</a:t>
            </a:r>
            <a:endParaRPr lang="en-US" sz="2200" dirty="0">
              <a:solidFill>
                <a:prstClr val="black"/>
              </a:solidFill>
              <a:ea typeface="맑은 고딕" panose="020B0503020000020004" pitchFamily="34" charset="-127"/>
            </a:endParaRPr>
          </a:p>
          <a:p>
            <a:pPr lvl="1">
              <a:lnSpc>
                <a:spcPct val="110000"/>
              </a:lnSpc>
              <a:buFont typeface="Wingdings" pitchFamily="2" charset="2"/>
              <a:buChar char="Ø"/>
              <a:defRPr/>
            </a:pPr>
            <a:r>
              <a:rPr lang="en-US" sz="2200" dirty="0">
                <a:solidFill>
                  <a:prstClr val="black"/>
                </a:solidFill>
                <a:ea typeface="맑은 고딕" panose="020B0503020000020004" pitchFamily="34" charset="-127"/>
              </a:rPr>
              <a:t>The operands are brought into the ALU from memory and stored in high speed storage elements called register</a:t>
            </a:r>
            <a:endParaRPr lang="en-US" altLang="ko-KR" sz="2200" dirty="0">
              <a:solidFill>
                <a:prstClr val="black"/>
              </a:solidFill>
              <a:ea typeface="맑은 고딕" panose="020B0503020000020004" pitchFamily="34" charset="-127"/>
            </a:endParaRPr>
          </a:p>
          <a:p>
            <a:pPr marL="0" lvl="0" indent="0">
              <a:lnSpc>
                <a:spcPct val="80000"/>
              </a:lnSpc>
              <a:buNone/>
              <a:defRPr/>
            </a:pPr>
            <a:r>
              <a:rPr lang="en-US" altLang="ko-KR" sz="1600" dirty="0">
                <a:solidFill>
                  <a:prstClr val="black"/>
                </a:solidFill>
                <a:ea typeface="맑은 고딕" panose="020B0503020000020004" pitchFamily="34" charset="-127"/>
              </a:rPr>
              <a:t>	</a:t>
            </a:r>
          </a:p>
          <a:p>
            <a:pPr marL="0" lvl="0" indent="0">
              <a:lnSpc>
                <a:spcPct val="80000"/>
              </a:lnSpc>
              <a:buNone/>
              <a:defRPr/>
            </a:pPr>
            <a:endParaRPr lang="en-US" sz="1600" dirty="0"/>
          </a:p>
          <a:p>
            <a:pPr>
              <a:defRPr/>
            </a:pPr>
            <a:r>
              <a:rPr lang="en-US" sz="2400" b="1" dirty="0">
                <a:solidFill>
                  <a:prstClr val="black"/>
                </a:solidFill>
                <a:ea typeface="맑은 고딕" panose="020B0503020000020004" pitchFamily="34" charset="-127"/>
              </a:rPr>
              <a:t>Timing and Control unit</a:t>
            </a:r>
          </a:p>
          <a:p>
            <a:pPr lvl="1">
              <a:lnSpc>
                <a:spcPct val="120000"/>
              </a:lnSpc>
              <a:buFont typeface="Wingdings" pitchFamily="2" charset="2"/>
              <a:buChar char="Ø"/>
              <a:defRPr/>
            </a:pPr>
            <a:r>
              <a:rPr lang="en-US" sz="2200" dirty="0">
                <a:solidFill>
                  <a:prstClr val="black"/>
                </a:solidFill>
                <a:ea typeface="맑은 고딕" panose="020B0503020000020004" pitchFamily="34" charset="-127"/>
              </a:rPr>
              <a:t>It effectively is the nerve center that sends signals to other units and senses their states</a:t>
            </a:r>
          </a:p>
          <a:p>
            <a:pPr lvl="1">
              <a:lnSpc>
                <a:spcPct val="120000"/>
              </a:lnSpc>
              <a:buFont typeface="Wingdings" pitchFamily="2" charset="2"/>
              <a:buChar char="Ø"/>
              <a:defRPr/>
            </a:pPr>
            <a:r>
              <a:rPr lang="en-US" sz="2200" dirty="0">
                <a:solidFill>
                  <a:prstClr val="black"/>
                </a:solidFill>
                <a:ea typeface="맑은 고딕" panose="020B0503020000020004" pitchFamily="34" charset="-127"/>
              </a:rPr>
              <a:t>The actual timing signals that govern the transfer of data between input unit, processor, memory and output unit are generated by the control unit</a:t>
            </a:r>
            <a:endParaRPr lang="en-US" altLang="ko-KR" sz="2200" dirty="0">
              <a:solidFill>
                <a:prstClr val="black"/>
              </a:solidFill>
              <a:ea typeface="맑은 고딕" panose="020B0503020000020004" pitchFamily="34" charset="-127"/>
            </a:endParaRPr>
          </a:p>
          <a:p>
            <a:pPr marL="0" lvl="0" indent="0">
              <a:lnSpc>
                <a:spcPct val="80000"/>
              </a:lnSpc>
              <a:buNone/>
              <a:defRPr/>
            </a:pPr>
            <a:endParaRPr lang="en-US" altLang="ko-KR" sz="1600" dirty="0">
              <a:solidFill>
                <a:prstClr val="black"/>
              </a:solidFill>
              <a:ea typeface="맑은 고딕" panose="020B0503020000020004" pitchFamily="34" charset="-127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7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02733" y="19121"/>
            <a:ext cx="1447800" cy="817163"/>
          </a:xfrm>
          <a:prstGeom prst="rect">
            <a:avLst/>
          </a:prstGeom>
          <a:noFill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243667" y="0"/>
            <a:ext cx="8966200" cy="80343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R="0" lvl="0" algn="ctr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Functional units and their interconnections (Cont.)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060223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30871"/>
            <a:ext cx="10972800" cy="4695297"/>
          </a:xfrm>
        </p:spPr>
        <p:txBody>
          <a:bodyPr/>
          <a:lstStyle/>
          <a:p>
            <a:pPr>
              <a:lnSpc>
                <a:spcPct val="90000"/>
              </a:lnSpc>
              <a:defRPr/>
            </a:pPr>
            <a:r>
              <a:rPr lang="en-US" sz="2400" b="1" dirty="0">
                <a:solidFill>
                  <a:prstClr val="black"/>
                </a:solidFill>
                <a:ea typeface="맑은 고딕" panose="020B0503020000020004" pitchFamily="34" charset="-127"/>
              </a:rPr>
              <a:t>Output unit</a:t>
            </a:r>
          </a:p>
          <a:p>
            <a:pPr lvl="1">
              <a:buFont typeface="Wingdings" pitchFamily="2" charset="2"/>
              <a:buChar char="Ø"/>
              <a:defRPr/>
            </a:pPr>
            <a:r>
              <a:rPr lang="en-US" sz="2200" dirty="0">
                <a:solidFill>
                  <a:prstClr val="black"/>
                </a:solidFill>
                <a:ea typeface="맑은 고딕" panose="020B0503020000020004" pitchFamily="34" charset="-127"/>
              </a:rPr>
              <a:t>Its basic function is to send the processed results to the outside world</a:t>
            </a:r>
          </a:p>
          <a:p>
            <a:pPr lvl="1">
              <a:buFont typeface="Wingdings" pitchFamily="2" charset="2"/>
              <a:buChar char="Ø"/>
              <a:defRPr/>
            </a:pPr>
            <a:r>
              <a:rPr lang="en-US" sz="2200" dirty="0">
                <a:solidFill>
                  <a:prstClr val="black"/>
                </a:solidFill>
                <a:ea typeface="맑은 고딕" panose="020B0503020000020004" pitchFamily="34" charset="-127"/>
              </a:rPr>
              <a:t>Printer, speakers, monitor </a:t>
            </a:r>
            <a:r>
              <a:rPr lang="en-US" sz="2200" dirty="0" err="1">
                <a:solidFill>
                  <a:prstClr val="black"/>
                </a:solidFill>
                <a:ea typeface="맑은 고딕" panose="020B0503020000020004" pitchFamily="34" charset="-127"/>
              </a:rPr>
              <a:t>etc</a:t>
            </a:r>
            <a:r>
              <a:rPr lang="en-US" sz="2200" dirty="0">
                <a:solidFill>
                  <a:prstClr val="black"/>
                </a:solidFill>
                <a:ea typeface="맑은 고딕" panose="020B0503020000020004" pitchFamily="34" charset="-127"/>
              </a:rPr>
              <a:t> are the examples of output devices</a:t>
            </a:r>
            <a:endParaRPr lang="en-US" altLang="ko-KR" sz="2200" dirty="0">
              <a:solidFill>
                <a:prstClr val="black"/>
              </a:solidFill>
              <a:ea typeface="맑은 고딕" panose="020B0503020000020004" pitchFamily="34" charset="-127"/>
            </a:endParaRPr>
          </a:p>
          <a:p>
            <a:pPr lvl="1">
              <a:buFont typeface="Wingdings" pitchFamily="2" charset="2"/>
              <a:buChar char="Ø"/>
              <a:defRPr/>
            </a:pPr>
            <a:endParaRPr lang="en-US" sz="2200" dirty="0">
              <a:solidFill>
                <a:prstClr val="black"/>
              </a:solidFill>
              <a:ea typeface="맑은 고딕" panose="020B0503020000020004" pitchFamily="34" charset="-127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7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02733" y="19121"/>
            <a:ext cx="1447800" cy="817163"/>
          </a:xfrm>
          <a:prstGeom prst="rect">
            <a:avLst/>
          </a:prstGeom>
          <a:noFill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243667" y="0"/>
            <a:ext cx="8966200" cy="80343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R="0" lvl="0" algn="ctr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Functional units and their interconnections (Cont.)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493891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1">
            <a:extLst>
              <a:ext uri="{FF2B5EF4-FFF2-40B4-BE49-F238E27FC236}">
                <a16:creationId xmlns:a16="http://schemas.microsoft.com/office/drawing/2014/main" id="{5ADF13BF-F199-4430-9975-12AA27558B68}"/>
              </a:ext>
            </a:extLst>
          </p:cNvPr>
          <p:cNvSpPr txBox="1">
            <a:spLocks/>
          </p:cNvSpPr>
          <p:nvPr/>
        </p:nvSpPr>
        <p:spPr>
          <a:xfrm>
            <a:off x="2099735" y="1"/>
            <a:ext cx="9135535" cy="74506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Functional units and their interconnections (Cont.)</a:t>
            </a:r>
          </a:p>
        </p:txBody>
      </p:sp>
      <p:pic>
        <p:nvPicPr>
          <p:cNvPr id="52" name="Picture 2" descr="E:\NIET\Project\xLogo11.png.pagespeed.ic.pydHLuCQEZ.png">
            <a:extLst>
              <a:ext uri="{FF2B5EF4-FFF2-40B4-BE49-F238E27FC236}">
                <a16:creationId xmlns:a16="http://schemas.microsoft.com/office/drawing/2014/main" id="{BB93442F-8D29-4392-8F97-0ECB309E33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51933" y="25123"/>
            <a:ext cx="1447800" cy="817163"/>
          </a:xfrm>
          <a:prstGeom prst="rect">
            <a:avLst/>
          </a:prstGeom>
          <a:noFill/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116" y="973667"/>
            <a:ext cx="7388225" cy="52921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5" name="Text Placeholder 44"/>
          <p:cNvSpPr>
            <a:spLocks noGrp="1"/>
          </p:cNvSpPr>
          <p:nvPr>
            <p:ph type="body" idx="1"/>
          </p:nvPr>
        </p:nvSpPr>
        <p:spPr>
          <a:xfrm rot="10800000" flipV="1">
            <a:off x="1796143" y="6411689"/>
            <a:ext cx="7016143" cy="272145"/>
          </a:xfrm>
        </p:spPr>
        <p:txBody>
          <a:bodyPr>
            <a:noAutofit/>
          </a:bodyPr>
          <a:lstStyle/>
          <a:p>
            <a:r>
              <a:rPr lang="en-US" sz="1000" dirty="0"/>
              <a:t>                              Dr. Vivek Kumar 		                             COA KCS-302			 Unit I</a:t>
            </a:r>
          </a:p>
        </p:txBody>
      </p:sp>
    </p:spTree>
    <p:extLst>
      <p:ext uri="{BB962C8B-B14F-4D97-AF65-F5344CB8AC3E}">
        <p14:creationId xmlns:p14="http://schemas.microsoft.com/office/powerpoint/2010/main" val="153528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ontent Placeholder 157"/>
          <p:cNvSpPr>
            <a:spLocks noGrp="1"/>
          </p:cNvSpPr>
          <p:nvPr>
            <p:ph idx="1"/>
          </p:nvPr>
        </p:nvSpPr>
        <p:spPr>
          <a:xfrm>
            <a:off x="609600" y="1083735"/>
            <a:ext cx="10972800" cy="5113867"/>
          </a:xfrm>
        </p:spPr>
        <p:txBody>
          <a:bodyPr>
            <a:normAutofit/>
          </a:bodyPr>
          <a:lstStyle/>
          <a:p>
            <a:r>
              <a:rPr lang="en-US" sz="2800" b="1" dirty="0"/>
              <a:t>Bus</a:t>
            </a:r>
          </a:p>
          <a:p>
            <a:pPr lvl="1">
              <a:buFont typeface="Wingdings" pitchFamily="2" charset="2"/>
              <a:buChar char="v"/>
            </a:pPr>
            <a:r>
              <a:rPr lang="en-US" sz="1800" dirty="0"/>
              <a:t>	</a:t>
            </a:r>
            <a:r>
              <a:rPr lang="en-US" sz="2200" dirty="0">
                <a:cs typeface="Arial"/>
              </a:rPr>
              <a:t>Buses are the physical set of wires. The components of a computer systems are   	connected through these buses</a:t>
            </a:r>
          </a:p>
          <a:p>
            <a:pPr lvl="1">
              <a:buFont typeface="Wingdings" pitchFamily="2" charset="2"/>
              <a:buChar char="v"/>
            </a:pPr>
            <a:r>
              <a:rPr lang="en-US" sz="2200" dirty="0">
                <a:cs typeface="Arial"/>
              </a:rPr>
              <a:t>   A data connection between two or more devices connected</a:t>
            </a:r>
            <a:r>
              <a:rPr lang="en-US" sz="2200" spc="-310" dirty="0">
                <a:cs typeface="Arial"/>
              </a:rPr>
              <a:t> </a:t>
            </a:r>
            <a:r>
              <a:rPr lang="en-US" sz="2200" dirty="0">
                <a:cs typeface="Arial"/>
              </a:rPr>
              <a:t>to  the</a:t>
            </a:r>
            <a:r>
              <a:rPr lang="en-US" sz="2200" spc="-25" dirty="0">
                <a:cs typeface="Arial"/>
              </a:rPr>
              <a:t> </a:t>
            </a:r>
            <a:r>
              <a:rPr lang="en-US" sz="2200" spc="-10" dirty="0">
                <a:cs typeface="Arial"/>
              </a:rPr>
              <a:t>computer</a:t>
            </a:r>
          </a:p>
          <a:p>
            <a:pPr lvl="1">
              <a:buFont typeface="Wingdings" pitchFamily="2" charset="2"/>
              <a:buChar char="v"/>
            </a:pPr>
            <a:r>
              <a:rPr lang="en-US" sz="2200" spc="-10" dirty="0">
                <a:cs typeface="Arial"/>
              </a:rPr>
              <a:t>	</a:t>
            </a:r>
            <a:r>
              <a:rPr lang="en-US" sz="2200" dirty="0">
                <a:cs typeface="Arial"/>
              </a:rPr>
              <a:t>For example, a bus enables a computer processor</a:t>
            </a:r>
            <a:r>
              <a:rPr lang="en-US" sz="2200" spc="-175" dirty="0">
                <a:cs typeface="Arial"/>
              </a:rPr>
              <a:t> </a:t>
            </a:r>
            <a:r>
              <a:rPr lang="en-US" sz="2200" dirty="0">
                <a:cs typeface="Arial"/>
              </a:rPr>
              <a:t>to  communicate</a:t>
            </a:r>
            <a:r>
              <a:rPr lang="en-US" sz="2200" spc="-40" dirty="0">
                <a:cs typeface="Arial"/>
              </a:rPr>
              <a:t> </a:t>
            </a:r>
            <a:r>
              <a:rPr lang="en-US" sz="2200" dirty="0">
                <a:cs typeface="Arial"/>
              </a:rPr>
              <a:t>with</a:t>
            </a:r>
            <a:r>
              <a:rPr lang="en-US" sz="2200" spc="20" dirty="0">
                <a:cs typeface="Arial"/>
              </a:rPr>
              <a:t> </a:t>
            </a:r>
            <a:r>
              <a:rPr lang="en-US" sz="2200" dirty="0">
                <a:cs typeface="Arial"/>
              </a:rPr>
              <a:t>the memory 	or a </a:t>
            </a:r>
            <a:r>
              <a:rPr lang="en-US" sz="2200" spc="-5" dirty="0">
                <a:cs typeface="Arial"/>
              </a:rPr>
              <a:t>video  </a:t>
            </a:r>
            <a:r>
              <a:rPr lang="en-US" sz="2200" dirty="0">
                <a:cs typeface="Arial"/>
              </a:rPr>
              <a:t>card to communicate with the</a:t>
            </a:r>
            <a:r>
              <a:rPr lang="en-US" sz="2200" spc="-90" dirty="0">
                <a:cs typeface="Arial"/>
              </a:rPr>
              <a:t> </a:t>
            </a:r>
            <a:r>
              <a:rPr lang="en-US" sz="2200" spc="-20" dirty="0">
                <a:cs typeface="Arial"/>
              </a:rPr>
              <a:t>memory.</a:t>
            </a:r>
            <a:endParaRPr lang="en-US" sz="2200" dirty="0">
              <a:cs typeface="Arial"/>
            </a:endParaRPr>
          </a:p>
          <a:p>
            <a:pPr lvl="1">
              <a:buFont typeface="Wingdings" pitchFamily="2" charset="2"/>
              <a:buChar char="v"/>
            </a:pPr>
            <a:r>
              <a:rPr lang="en-US" sz="2200" dirty="0">
                <a:cs typeface="Arial"/>
              </a:rPr>
              <a:t>   A bus is capable of being a parallel or serial</a:t>
            </a:r>
            <a:r>
              <a:rPr lang="en-US" sz="2200" spc="-250" dirty="0">
                <a:cs typeface="Arial"/>
              </a:rPr>
              <a:t> </a:t>
            </a:r>
            <a:r>
              <a:rPr lang="en-US" sz="2200" dirty="0">
                <a:cs typeface="Arial"/>
              </a:rPr>
              <a:t>bus</a:t>
            </a:r>
          </a:p>
          <a:p>
            <a:pPr lvl="1">
              <a:buFont typeface="Wingdings" pitchFamily="2" charset="2"/>
              <a:buChar char="v"/>
            </a:pPr>
            <a:r>
              <a:rPr lang="en-US" sz="2200" dirty="0">
                <a:cs typeface="Arial"/>
              </a:rPr>
              <a:t>    There are three types of buses:</a:t>
            </a:r>
          </a:p>
          <a:p>
            <a:pPr marL="457200" lvl="1" indent="0">
              <a:buNone/>
            </a:pPr>
            <a:r>
              <a:rPr lang="en-US" sz="2200" i="1" dirty="0">
                <a:cs typeface="Arial"/>
              </a:rPr>
              <a:t>          Address bus</a:t>
            </a:r>
          </a:p>
          <a:p>
            <a:pPr marL="457200" lvl="1" indent="0">
              <a:buNone/>
            </a:pPr>
            <a:r>
              <a:rPr lang="en-US" sz="2200" i="1" dirty="0">
                <a:cs typeface="Arial"/>
              </a:rPr>
              <a:t>	  Data bus</a:t>
            </a:r>
          </a:p>
          <a:p>
            <a:pPr marL="457200" lvl="1" indent="0">
              <a:buNone/>
            </a:pPr>
            <a:r>
              <a:rPr lang="en-US" sz="2200" i="1" dirty="0">
                <a:cs typeface="Arial"/>
              </a:rPr>
              <a:t>	  Control bus</a:t>
            </a:r>
          </a:p>
          <a:p>
            <a:pPr marL="457200" lvl="1" indent="0">
              <a:buNone/>
            </a:pPr>
            <a:endParaRPr lang="en-US" sz="1800" dirty="0">
              <a:cs typeface="Arial"/>
            </a:endParaRPr>
          </a:p>
          <a:p>
            <a:pPr marL="457200" lvl="1" indent="0">
              <a:buNone/>
            </a:pPr>
            <a:endParaRPr lang="en-US" sz="1800" dirty="0">
              <a:cs typeface="Arial"/>
            </a:endParaRP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99F72C-5C7D-4FEC-8195-47837F2C8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62F0A2-26F9-4B2B-90ED-305814F54E4C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1/13/2021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BED3D-ED80-4B9E-8873-9240054DC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/>
              </a:rPr>
              <a:t>Dr. Vivek Kumar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            KCS</a:t>
            </a:r>
            <a:r>
              <a:rPr kumimoji="0" lang="en-US" sz="1200" b="0" i="0" u="none" strike="noStrike" kern="1200" cap="none" spc="0" normalizeH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302-COA                Unit I</a:t>
            </a:r>
          </a:p>
        </p:txBody>
      </p:sp>
      <p:sp>
        <p:nvSpPr>
          <p:cNvPr id="154" name="Title 1">
            <a:extLst>
              <a:ext uri="{FF2B5EF4-FFF2-40B4-BE49-F238E27FC236}">
                <a16:creationId xmlns:a16="http://schemas.microsoft.com/office/drawing/2014/main" id="{56A2D403-A59D-4E10-86C2-3A19AF3972A4}"/>
              </a:ext>
            </a:extLst>
          </p:cNvPr>
          <p:cNvSpPr txBox="1">
            <a:spLocks/>
          </p:cNvSpPr>
          <p:nvPr/>
        </p:nvSpPr>
        <p:spPr>
          <a:xfrm>
            <a:off x="2895600" y="5"/>
            <a:ext cx="7772400" cy="68579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2. Bus and </a:t>
            </a:r>
            <a:r>
              <a:rPr lang="en-US" altLang="ko-KR" sz="3200" dirty="0">
                <a:solidFill>
                  <a:prstClr val="black"/>
                </a:solidFill>
                <a:latin typeface="Calibri"/>
                <a:ea typeface="맑은 고딕" panose="020B0503020000020004" pitchFamily="34" charset="-127"/>
              </a:rPr>
              <a:t>Types of Buses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pic>
        <p:nvPicPr>
          <p:cNvPr id="155" name="Picture 2" descr="E:\NIET\Project\xLogo11.png.pagespeed.ic.pydHLuCQEZ.png">
            <a:extLst>
              <a:ext uri="{FF2B5EF4-FFF2-40B4-BE49-F238E27FC236}">
                <a16:creationId xmlns:a16="http://schemas.microsoft.com/office/drawing/2014/main" id="{7FB602EA-FC02-40EF-9F19-0678EB39DA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962558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049867"/>
            <a:ext cx="10972800" cy="5231190"/>
          </a:xfrm>
        </p:spPr>
        <p:txBody>
          <a:bodyPr/>
          <a:lstStyle/>
          <a:p>
            <a:r>
              <a:rPr lang="en-US" sz="2800" b="1" dirty="0"/>
              <a:t>Address Bus</a:t>
            </a:r>
          </a:p>
          <a:p>
            <a:pPr lvl="1">
              <a:buFont typeface="Wingdings" pitchFamily="2" charset="2"/>
              <a:buChar char="Ø"/>
            </a:pPr>
            <a:r>
              <a:rPr lang="en-US" sz="2200" dirty="0"/>
              <a:t>Used to specify the address of the memory location to access</a:t>
            </a:r>
          </a:p>
          <a:p>
            <a:pPr lvl="1">
              <a:buFont typeface="Wingdings" pitchFamily="2" charset="2"/>
              <a:buChar char="Ø"/>
            </a:pPr>
            <a:r>
              <a:rPr lang="en-US" sz="2200" dirty="0"/>
              <a:t>CPU reads data or instructions from other locations by specifying the address of its location</a:t>
            </a:r>
          </a:p>
          <a:p>
            <a:pPr lvl="1">
              <a:buFont typeface="Wingdings" pitchFamily="2" charset="2"/>
              <a:buChar char="Ø"/>
            </a:pPr>
            <a:r>
              <a:rPr lang="en-US" sz="2200" dirty="0"/>
              <a:t>Each I/O device has a unique address</a:t>
            </a:r>
          </a:p>
          <a:p>
            <a:pPr lvl="1">
              <a:buFont typeface="Wingdings" pitchFamily="2" charset="2"/>
              <a:buChar char="Ø"/>
            </a:pPr>
            <a:r>
              <a:rPr lang="en-US" sz="2200" dirty="0"/>
              <a:t>CPU always outputs to the address bus and never reads from it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800" b="1" dirty="0"/>
              <a:t>Data Bus</a:t>
            </a:r>
          </a:p>
          <a:p>
            <a:pPr lvl="1">
              <a:buFont typeface="Wingdings" pitchFamily="2" charset="2"/>
              <a:buChar char="Ø"/>
            </a:pPr>
            <a:r>
              <a:rPr lang="en-US" sz="2200" dirty="0"/>
              <a:t>Actual data is transferred via the data bus</a:t>
            </a:r>
          </a:p>
          <a:p>
            <a:pPr lvl="1">
              <a:buFont typeface="Wingdings" pitchFamily="2" charset="2"/>
              <a:buChar char="Ø"/>
            </a:pPr>
            <a:r>
              <a:rPr lang="en-US" sz="2200" dirty="0"/>
              <a:t>When the CPU sends an address to memory, the memory will send data via the data bus to the CPU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2CEA8-3161-4410-BA13-2077A691E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62F0A2-26F9-4B2B-90ED-305814F54E4C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1/13/2021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AF3D5-DFFD-4542-9E50-4BF152DBE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/>
              </a:rPr>
              <a:t>Dr. Vivek Kumar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9DB46-D008-413E-8B55-C6943B0CC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7" name="Title 1">
            <a:extLst>
              <a:ext uri="{FF2B5EF4-FFF2-40B4-BE49-F238E27FC236}">
                <a16:creationId xmlns:a16="http://schemas.microsoft.com/office/drawing/2014/main" id="{319C1A3D-0BCF-4357-AF6E-F38EC869B1F0}"/>
              </a:ext>
            </a:extLst>
          </p:cNvPr>
          <p:cNvSpPr txBox="1">
            <a:spLocks/>
          </p:cNvSpPr>
          <p:nvPr/>
        </p:nvSpPr>
        <p:spPr>
          <a:xfrm>
            <a:off x="2895600" y="5"/>
            <a:ext cx="7772400" cy="68579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US" altLang="ko-KR" sz="3200" dirty="0">
                <a:solidFill>
                  <a:prstClr val="black"/>
                </a:solidFill>
                <a:ea typeface="맑은 고딕" panose="020B0503020000020004" pitchFamily="34" charset="-127"/>
              </a:rPr>
              <a:t>Bus and Types of Buses (Cont.)</a:t>
            </a:r>
            <a:endParaRPr lang="en-US" sz="3200" dirty="0">
              <a:solidFill>
                <a:prstClr val="black"/>
              </a:solidFill>
            </a:endParaRPr>
          </a:p>
        </p:txBody>
      </p:sp>
      <p:pic>
        <p:nvPicPr>
          <p:cNvPr id="38" name="Picture 2" descr="E:\NIET\Project\xLogo11.png.pagespeed.ic.pydHLuCQEZ.png">
            <a:extLst>
              <a:ext uri="{FF2B5EF4-FFF2-40B4-BE49-F238E27FC236}">
                <a16:creationId xmlns:a16="http://schemas.microsoft.com/office/drawing/2014/main" id="{6C018C2B-09E9-4125-A0CF-852BF1E9B5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813383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09600" y="1244602"/>
            <a:ext cx="10972800" cy="4873171"/>
          </a:xfrm>
        </p:spPr>
        <p:txBody>
          <a:bodyPr>
            <a:normAutofit/>
          </a:bodyPr>
          <a:lstStyle/>
          <a:p>
            <a:r>
              <a:rPr lang="en-US" sz="2800" b="1" dirty="0"/>
              <a:t>Control Bus</a:t>
            </a:r>
          </a:p>
          <a:p>
            <a:pPr lvl="1">
              <a:buFont typeface="Wingdings" pitchFamily="2" charset="2"/>
              <a:buChar char="Ø"/>
            </a:pPr>
            <a:r>
              <a:rPr lang="en-US" sz="2200" dirty="0"/>
              <a:t>Collection of Individual control signals</a:t>
            </a:r>
          </a:p>
          <a:p>
            <a:pPr lvl="1">
              <a:buFont typeface="Wingdings" pitchFamily="2" charset="2"/>
              <a:buChar char="Ø"/>
            </a:pPr>
            <a:r>
              <a:rPr lang="en-US" sz="2200" dirty="0"/>
              <a:t>Whether the CPU will read or write data</a:t>
            </a:r>
          </a:p>
          <a:p>
            <a:pPr lvl="1">
              <a:buFont typeface="Wingdings" pitchFamily="2" charset="2"/>
              <a:buChar char="Ø"/>
            </a:pPr>
            <a:r>
              <a:rPr lang="en-US" sz="2200" dirty="0"/>
              <a:t>CPU is accessing memory or an I/O device</a:t>
            </a:r>
          </a:p>
          <a:p>
            <a:pPr lvl="1">
              <a:buFont typeface="Wingdings" pitchFamily="2" charset="2"/>
              <a:buChar char="Ø"/>
            </a:pPr>
            <a:r>
              <a:rPr lang="en-US" sz="2200" dirty="0"/>
              <a:t>Memory or I/O device is ready to transfer data</a:t>
            </a:r>
          </a:p>
          <a:p>
            <a:pPr lvl="1">
              <a:buFont typeface="Wingdings" pitchFamily="2" charset="2"/>
              <a:buChar char="Ø"/>
            </a:pPr>
            <a:endParaRPr lang="en-US" sz="2200" dirty="0"/>
          </a:p>
          <a:p>
            <a:pPr lvl="1">
              <a:buFont typeface="Wingdings" pitchFamily="2" charset="2"/>
              <a:buChar char="Ø"/>
            </a:pPr>
            <a:endParaRPr lang="en-US" sz="2200" dirty="0"/>
          </a:p>
          <a:p>
            <a:pPr marL="457200" lvl="1" indent="0">
              <a:buNone/>
            </a:pPr>
            <a:r>
              <a:rPr lang="en-US" sz="2400" dirty="0">
                <a:hlinkClick r:id="rId2"/>
              </a:rPr>
              <a:t>https://www.youtube.com/watch?v=xBYhHC8_A6o</a:t>
            </a:r>
            <a:endParaRPr lang="en-US" sz="22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2F6726-28B7-4D07-9159-C99218CCE734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1/13/2021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/>
              </a:rPr>
              <a:t>Dr. Vivek Kumar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548743" y="5"/>
            <a:ext cx="6977744" cy="68579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US" altLang="ko-KR" sz="3200" dirty="0">
                <a:solidFill>
                  <a:prstClr val="black"/>
                </a:solidFill>
                <a:ea typeface="맑은 고딕" panose="020B0503020000020004" pitchFamily="34" charset="-127"/>
              </a:rPr>
              <a:t>Bus and Types of Buses (Cont.)</a:t>
            </a:r>
            <a:endParaRPr lang="en-US" sz="3200" dirty="0">
              <a:solidFill>
                <a:prstClr val="black"/>
              </a:solidFill>
            </a:endParaRPr>
          </a:p>
        </p:txBody>
      </p:sp>
      <p:pic>
        <p:nvPicPr>
          <p:cNvPr id="8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81202" y="17436"/>
            <a:ext cx="1676401" cy="817163"/>
          </a:xfrm>
          <a:prstGeom prst="rect">
            <a:avLst/>
          </a:prstGeom>
          <a:noFill/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1E5DB92-499F-4C05-ACA0-192B85C6D5DE}"/>
              </a:ext>
            </a:extLst>
          </p:cNvPr>
          <p:cNvSpPr/>
          <p:nvPr/>
        </p:nvSpPr>
        <p:spPr>
          <a:xfrm>
            <a:off x="1338944" y="1371604"/>
            <a:ext cx="9916887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55477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2F6726-28B7-4D07-9159-C99218CCE734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1/13/2021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50292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/>
              </a:rPr>
              <a:t>Dr. Vivek Kumar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895600" y="5"/>
            <a:ext cx="7772400" cy="68579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US" altLang="ko-KR" sz="3200" dirty="0">
                <a:solidFill>
                  <a:prstClr val="black"/>
                </a:solidFill>
                <a:ea typeface="맑은 고딕" panose="020B0503020000020004" pitchFamily="34" charset="-127"/>
              </a:rPr>
              <a:t>Bus and Types of Buses (Cont.)</a:t>
            </a:r>
            <a:endParaRPr lang="en-US" sz="3200" dirty="0">
              <a:solidFill>
                <a:prstClr val="black"/>
              </a:solidFill>
            </a:endParaRPr>
          </a:p>
        </p:txBody>
      </p:sp>
      <p:pic>
        <p:nvPicPr>
          <p:cNvPr id="8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990200"/>
            <a:ext cx="9575800" cy="531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39185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8F50D18-C676-463D-BBD1-1F200F42E408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1/13/2021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895600" y="6"/>
            <a:ext cx="7772400" cy="68579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Content</a:t>
            </a:r>
          </a:p>
        </p:txBody>
      </p:sp>
      <p:pic>
        <p:nvPicPr>
          <p:cNvPr id="9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50292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/>
              </a:rPr>
              <a:t>Dr. Vivek Kumar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            KCS 302-COA                Unit 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F58B3D-B7BE-49BA-AAC5-C3017FE19E31}"/>
              </a:ext>
            </a:extLst>
          </p:cNvPr>
          <p:cNvSpPr/>
          <p:nvPr/>
        </p:nvSpPr>
        <p:spPr>
          <a:xfrm>
            <a:off x="1899479" y="817164"/>
            <a:ext cx="8534400" cy="55092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>
            <a:spAutoFit/>
          </a:bodyPr>
          <a:lstStyle/>
          <a:p>
            <a:pPr marL="342900" marR="0" lvl="0" indent="-342900" algn="just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Functional units of digital system and their interconnections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Bus and types of buses</a:t>
            </a:r>
            <a:endParaRPr kumimoji="0" lang="en-I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Bus arbitration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kumimoji="0" lang="en-I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Register bus and memory transfer</a:t>
            </a:r>
            <a:endParaRPr kumimoji="0" lang="en-I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</a:t>
            </a:r>
            <a:r>
              <a:rPr kumimoji="0" lang="en-US" sz="22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organization</a:t>
            </a:r>
            <a:endParaRPr kumimoji="0" lang="en-I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14350" marR="0" lvl="0" indent="-514350" algn="just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US" sz="2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General register organization</a:t>
            </a:r>
            <a:endParaRPr kumimoji="0" lang="en-I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14350" marR="0" lvl="0" indent="-514350" algn="just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US" sz="2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Stack organization</a:t>
            </a:r>
            <a:endParaRPr kumimoji="0" lang="en-I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14350" marR="0" lvl="0" indent="-514350" algn="just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US" sz="2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Addressing modes</a:t>
            </a:r>
            <a:endParaRPr kumimoji="0" lang="en-I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A0E4B92-27D0-4D60-AEEA-62D1AF70B072}"/>
              </a:ext>
            </a:extLst>
          </p:cNvPr>
          <p:cNvSpPr/>
          <p:nvPr/>
        </p:nvSpPr>
        <p:spPr>
          <a:xfrm>
            <a:off x="6814383" y="3505205"/>
            <a:ext cx="300537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*CISC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" panose="02020603050405020304" pitchFamily="18" charset="0"/>
              </a:rPr>
              <a:t>(Topic Beyond Syllabus)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973668"/>
            <a:ext cx="10972800" cy="5444065"/>
          </a:xfrm>
        </p:spPr>
        <p:txBody>
          <a:bodyPr>
            <a:normAutofit fontScale="92500" lnSpcReduction="10000"/>
          </a:bodyPr>
          <a:lstStyle/>
          <a:p>
            <a:pPr marL="0" indent="0">
              <a:spcBef>
                <a:spcPts val="670"/>
              </a:spcBef>
              <a:buNone/>
            </a:pPr>
            <a:r>
              <a:rPr lang="en-US" sz="3100" b="1" spc="-10" dirty="0">
                <a:cs typeface="Arial"/>
              </a:rPr>
              <a:t>Synchronous Bus:</a:t>
            </a:r>
          </a:p>
          <a:p>
            <a:pPr marL="698500" indent="-190500">
              <a:spcBef>
                <a:spcPts val="570"/>
              </a:spcBef>
              <a:buFont typeface="Arial"/>
              <a:buChar char="•"/>
              <a:tabLst>
                <a:tab pos="698500" algn="l"/>
              </a:tabLst>
            </a:pPr>
            <a:r>
              <a:rPr lang="en-US" sz="2600" spc="-5" dirty="0">
                <a:cs typeface="Arial"/>
              </a:rPr>
              <a:t>Includes a clock in the control lines</a:t>
            </a:r>
          </a:p>
          <a:p>
            <a:pPr marL="698500" indent="-190500">
              <a:spcBef>
                <a:spcPts val="570"/>
              </a:spcBef>
              <a:buFont typeface="Arial"/>
              <a:buChar char="•"/>
              <a:tabLst>
                <a:tab pos="698500" algn="l"/>
              </a:tabLst>
            </a:pPr>
            <a:r>
              <a:rPr lang="en-US" sz="2600" spc="-5" dirty="0">
                <a:cs typeface="Arial"/>
              </a:rPr>
              <a:t>A fixed protocol for communication that is relative to the clock</a:t>
            </a:r>
          </a:p>
          <a:p>
            <a:pPr marL="698500" indent="-190500">
              <a:spcBef>
                <a:spcPts val="570"/>
              </a:spcBef>
              <a:buFont typeface="Arial"/>
              <a:buChar char="•"/>
              <a:tabLst>
                <a:tab pos="698500" algn="l"/>
              </a:tabLst>
            </a:pPr>
            <a:r>
              <a:rPr lang="en-US" sz="2600" spc="-5" dirty="0">
                <a:cs typeface="Arial"/>
              </a:rPr>
              <a:t>Advantage: involves very little logic and can run very fast</a:t>
            </a:r>
          </a:p>
          <a:p>
            <a:pPr marL="698500" indent="-190500">
              <a:spcBef>
                <a:spcPts val="570"/>
              </a:spcBef>
              <a:buFont typeface="Arial"/>
              <a:buChar char="•"/>
              <a:tabLst>
                <a:tab pos="698500" algn="l"/>
              </a:tabLst>
            </a:pPr>
            <a:r>
              <a:rPr lang="en-US" sz="2600" spc="-5" dirty="0">
                <a:cs typeface="Arial"/>
              </a:rPr>
              <a:t>Disadvantages:</a:t>
            </a:r>
          </a:p>
          <a:p>
            <a:pPr marL="508000" indent="0">
              <a:spcBef>
                <a:spcPts val="570"/>
              </a:spcBef>
              <a:buNone/>
              <a:tabLst>
                <a:tab pos="698500" algn="l"/>
              </a:tabLst>
            </a:pPr>
            <a:r>
              <a:rPr lang="en-US" sz="2600" spc="-5" dirty="0">
                <a:cs typeface="Arial"/>
              </a:rPr>
              <a:t>             Every device on the bus must run at the same clock rate  </a:t>
            </a:r>
          </a:p>
          <a:p>
            <a:pPr marL="508000" indent="0">
              <a:spcBef>
                <a:spcPts val="570"/>
              </a:spcBef>
              <a:buNone/>
              <a:tabLst>
                <a:tab pos="698500" algn="l"/>
              </a:tabLst>
            </a:pPr>
            <a:r>
              <a:rPr lang="en-US" sz="2600" spc="-5" dirty="0">
                <a:cs typeface="Arial"/>
              </a:rPr>
              <a:t>             To avoid clock skew, they cannot be long if they are fast</a:t>
            </a:r>
          </a:p>
          <a:p>
            <a:pPr marL="508000" indent="0">
              <a:spcBef>
                <a:spcPts val="570"/>
              </a:spcBef>
              <a:buNone/>
              <a:tabLst>
                <a:tab pos="698500" algn="l"/>
              </a:tabLst>
            </a:pPr>
            <a:endParaRPr lang="en-US" sz="2200" dirty="0"/>
          </a:p>
          <a:p>
            <a:pPr marL="0" indent="0">
              <a:lnSpc>
                <a:spcPct val="100000"/>
              </a:lnSpc>
              <a:spcBef>
                <a:spcPts val="670"/>
              </a:spcBef>
              <a:buNone/>
            </a:pPr>
            <a:r>
              <a:rPr lang="en-US" sz="3100" b="1" spc="-10" dirty="0">
                <a:cs typeface="Arial"/>
              </a:rPr>
              <a:t>Asynchronous</a:t>
            </a:r>
            <a:r>
              <a:rPr lang="en-US" sz="3100" b="1" spc="-130" dirty="0">
                <a:cs typeface="Arial"/>
              </a:rPr>
              <a:t> </a:t>
            </a:r>
            <a:r>
              <a:rPr lang="en-US" sz="3100" b="1" spc="-5" dirty="0">
                <a:cs typeface="Arial"/>
              </a:rPr>
              <a:t>Bus:</a:t>
            </a:r>
            <a:endParaRPr lang="en-US" sz="3100" b="1" dirty="0">
              <a:cs typeface="Arial"/>
            </a:endParaRPr>
          </a:p>
          <a:p>
            <a:pPr marL="698500" indent="-190500">
              <a:spcBef>
                <a:spcPts val="570"/>
              </a:spcBef>
              <a:buFont typeface="Arial"/>
              <a:buChar char="•"/>
              <a:tabLst>
                <a:tab pos="698500" algn="l"/>
              </a:tabLst>
            </a:pPr>
            <a:r>
              <a:rPr lang="en-US" sz="2600" spc="-5" dirty="0">
                <a:cs typeface="Arial"/>
              </a:rPr>
              <a:t>It is </a:t>
            </a:r>
            <a:r>
              <a:rPr lang="en-US" sz="2600" dirty="0">
                <a:cs typeface="Arial"/>
              </a:rPr>
              <a:t>not</a:t>
            </a:r>
            <a:r>
              <a:rPr lang="en-US" sz="2600" spc="-5" dirty="0">
                <a:cs typeface="Arial"/>
              </a:rPr>
              <a:t> clocked</a:t>
            </a:r>
            <a:endParaRPr lang="en-US" sz="2600" dirty="0">
              <a:cs typeface="Arial"/>
            </a:endParaRPr>
          </a:p>
          <a:p>
            <a:pPr marL="698500" indent="-190500">
              <a:spcBef>
                <a:spcPts val="580"/>
              </a:spcBef>
              <a:buFont typeface="Arial"/>
              <a:buChar char="•"/>
              <a:tabLst>
                <a:tab pos="698500" algn="l"/>
              </a:tabLst>
            </a:pPr>
            <a:r>
              <a:rPr lang="en-US" sz="2600" spc="-5" dirty="0">
                <a:cs typeface="Arial"/>
              </a:rPr>
              <a:t>It </a:t>
            </a:r>
            <a:r>
              <a:rPr lang="en-US" sz="2600" spc="-10" dirty="0">
                <a:cs typeface="Arial"/>
              </a:rPr>
              <a:t>can accommodate </a:t>
            </a:r>
            <a:r>
              <a:rPr lang="en-US" sz="2600" dirty="0">
                <a:cs typeface="Arial"/>
              </a:rPr>
              <a:t>a </a:t>
            </a:r>
            <a:r>
              <a:rPr lang="en-US" sz="2600" spc="10" dirty="0">
                <a:cs typeface="Arial"/>
              </a:rPr>
              <a:t>wide </a:t>
            </a:r>
            <a:r>
              <a:rPr lang="en-US" sz="2600" spc="-5" dirty="0">
                <a:cs typeface="Arial"/>
              </a:rPr>
              <a:t>range of </a:t>
            </a:r>
            <a:r>
              <a:rPr lang="en-US" sz="2600" spc="-15" dirty="0">
                <a:cs typeface="Arial"/>
              </a:rPr>
              <a:t>devices</a:t>
            </a:r>
            <a:endParaRPr lang="en-US" sz="2600" dirty="0">
              <a:cs typeface="Arial"/>
            </a:endParaRPr>
          </a:p>
          <a:p>
            <a:pPr marL="698500" indent="-190500">
              <a:spcBef>
                <a:spcPts val="570"/>
              </a:spcBef>
              <a:buFont typeface="Arial"/>
              <a:buChar char="•"/>
              <a:tabLst>
                <a:tab pos="698500" algn="l"/>
              </a:tabLst>
            </a:pPr>
            <a:r>
              <a:rPr lang="en-US" sz="2600" spc="-5" dirty="0">
                <a:cs typeface="Arial"/>
              </a:rPr>
              <a:t>It </a:t>
            </a:r>
            <a:r>
              <a:rPr lang="en-US" sz="2600" spc="-10" dirty="0">
                <a:cs typeface="Arial"/>
              </a:rPr>
              <a:t>can </a:t>
            </a:r>
            <a:r>
              <a:rPr lang="en-US" sz="2600" spc="-5" dirty="0">
                <a:cs typeface="Arial"/>
              </a:rPr>
              <a:t>be lengthened </a:t>
            </a:r>
            <a:r>
              <a:rPr lang="en-US" sz="2600" spc="5" dirty="0">
                <a:cs typeface="Arial"/>
              </a:rPr>
              <a:t>without </a:t>
            </a:r>
            <a:r>
              <a:rPr lang="en-US" sz="2600" dirty="0">
                <a:cs typeface="Arial"/>
              </a:rPr>
              <a:t>worrying </a:t>
            </a:r>
            <a:r>
              <a:rPr lang="en-US" sz="2600" spc="-5" dirty="0">
                <a:cs typeface="Arial"/>
              </a:rPr>
              <a:t>about clock</a:t>
            </a:r>
            <a:r>
              <a:rPr lang="en-US" sz="2600" spc="-15" dirty="0">
                <a:cs typeface="Arial"/>
              </a:rPr>
              <a:t> </a:t>
            </a:r>
            <a:r>
              <a:rPr lang="en-US" sz="2600" spc="-10" dirty="0">
                <a:cs typeface="Arial"/>
              </a:rPr>
              <a:t>skew</a:t>
            </a:r>
            <a:endParaRPr lang="en-US" sz="2600" dirty="0">
              <a:cs typeface="Arial"/>
            </a:endParaRPr>
          </a:p>
          <a:p>
            <a:pPr marL="698500" indent="-190500">
              <a:spcBef>
                <a:spcPts val="570"/>
              </a:spcBef>
              <a:buFont typeface="Arial"/>
              <a:buChar char="•"/>
              <a:tabLst>
                <a:tab pos="698500" algn="l"/>
              </a:tabLst>
            </a:pPr>
            <a:r>
              <a:rPr lang="en-US" sz="2600" spc="-5" dirty="0">
                <a:cs typeface="Arial"/>
              </a:rPr>
              <a:t>It requires </a:t>
            </a:r>
            <a:r>
              <a:rPr lang="en-US" sz="2600" dirty="0">
                <a:cs typeface="Arial"/>
              </a:rPr>
              <a:t>a </a:t>
            </a:r>
            <a:r>
              <a:rPr lang="en-US" sz="2600" spc="-5" dirty="0">
                <a:cs typeface="Arial"/>
              </a:rPr>
              <a:t>handshaking</a:t>
            </a:r>
            <a:r>
              <a:rPr lang="en-US" sz="2600" spc="-10" dirty="0">
                <a:cs typeface="Arial"/>
              </a:rPr>
              <a:t> </a:t>
            </a:r>
            <a:r>
              <a:rPr lang="en-US" sz="2600" spc="-5" dirty="0">
                <a:cs typeface="Arial"/>
              </a:rPr>
              <a:t>protocol</a:t>
            </a:r>
            <a:endParaRPr lang="en-US" sz="2600" dirty="0">
              <a:cs typeface="Arial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2F6726-28B7-4D07-9159-C99218CCE734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1/13/2021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/>
              </a:rPr>
              <a:t>Dr. Vivek Kumar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            KCS 302-COA                Unit I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895600" y="1"/>
            <a:ext cx="7772400" cy="88053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spc="-10" dirty="0">
                <a:cs typeface="Arial"/>
              </a:rPr>
              <a:t>Synchronous and Asynchronous </a:t>
            </a:r>
            <a:r>
              <a:rPr lang="en-US" sz="3200" spc="-5" dirty="0">
                <a:cs typeface="Arial"/>
              </a:rPr>
              <a:t>Bus</a:t>
            </a:r>
            <a:endParaRPr lang="en-IN" sz="32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982661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59933"/>
            <a:ext cx="10972800" cy="5113867"/>
          </a:xfrm>
        </p:spPr>
        <p:txBody>
          <a:bodyPr/>
          <a:lstStyle/>
          <a:p>
            <a:pPr marL="355600" marR="198120" algn="just">
              <a:spcBef>
                <a:spcPts val="425"/>
              </a:spcBef>
              <a:buFont typeface="Wingdings" pitchFamily="2" charset="2"/>
              <a:buChar char="Ø"/>
            </a:pPr>
            <a:r>
              <a:rPr lang="en-US" sz="2400" dirty="0">
                <a:cs typeface="Arial"/>
              </a:rPr>
              <a:t>The </a:t>
            </a:r>
            <a:r>
              <a:rPr lang="en-US" sz="2400" spc="-5" dirty="0">
                <a:cs typeface="Arial"/>
              </a:rPr>
              <a:t>arbitration procedure comes into picture whenever there </a:t>
            </a:r>
            <a:r>
              <a:rPr lang="en-US" sz="2400" spc="-10" dirty="0">
                <a:cs typeface="Arial"/>
              </a:rPr>
              <a:t>are </a:t>
            </a:r>
            <a:r>
              <a:rPr lang="en-US" sz="2400" spc="-5" dirty="0">
                <a:cs typeface="Arial"/>
              </a:rPr>
              <a:t>more  </a:t>
            </a:r>
            <a:r>
              <a:rPr lang="en-US" sz="2400" dirty="0">
                <a:cs typeface="Arial"/>
              </a:rPr>
              <a:t>than </a:t>
            </a:r>
            <a:r>
              <a:rPr lang="en-US" sz="2400" spc="-5" dirty="0">
                <a:cs typeface="Arial"/>
              </a:rPr>
              <a:t>one processors requesting </a:t>
            </a:r>
            <a:r>
              <a:rPr lang="en-US" sz="2400" dirty="0">
                <a:cs typeface="Arial"/>
              </a:rPr>
              <a:t>the </a:t>
            </a:r>
            <a:r>
              <a:rPr lang="en-US" sz="2400" spc="-15" dirty="0">
                <a:cs typeface="Arial"/>
              </a:rPr>
              <a:t>services </a:t>
            </a:r>
            <a:r>
              <a:rPr lang="en-US" sz="2400" spc="-5" dirty="0">
                <a:cs typeface="Arial"/>
              </a:rPr>
              <a:t>of</a:t>
            </a:r>
            <a:r>
              <a:rPr lang="en-US" sz="2400" spc="10" dirty="0">
                <a:cs typeface="Arial"/>
              </a:rPr>
              <a:t> </a:t>
            </a:r>
            <a:r>
              <a:rPr lang="en-US" sz="2400" spc="-5" dirty="0">
                <a:cs typeface="Arial"/>
              </a:rPr>
              <a:t>bus</a:t>
            </a:r>
            <a:endParaRPr lang="en-US" sz="2400" dirty="0">
              <a:cs typeface="Arial"/>
            </a:endParaRPr>
          </a:p>
          <a:p>
            <a:pPr marL="0" indent="0" algn="just">
              <a:spcBef>
                <a:spcPts val="50"/>
              </a:spcBef>
              <a:buNone/>
            </a:pPr>
            <a:endParaRPr lang="en-US" sz="2400" dirty="0">
              <a:cs typeface="Arial"/>
            </a:endParaRPr>
          </a:p>
          <a:p>
            <a:pPr marL="355600" marR="198120" algn="just">
              <a:lnSpc>
                <a:spcPct val="85000"/>
              </a:lnSpc>
              <a:spcBef>
                <a:spcPts val="425"/>
              </a:spcBef>
              <a:buFont typeface="Wingdings" pitchFamily="2" charset="2"/>
              <a:buChar char="Ø"/>
            </a:pPr>
            <a:r>
              <a:rPr lang="en-US" sz="2400" dirty="0">
                <a:cs typeface="Arial"/>
              </a:rPr>
              <a:t>Because only one unit may at a time be able to transmit successfully  over the bus, there is some selection mechanism is required to maintain  such transfers. This mechanism is called as Bus Arbitration</a:t>
            </a:r>
          </a:p>
          <a:p>
            <a:pPr marL="12700" marR="198120" indent="0" algn="just">
              <a:lnSpc>
                <a:spcPct val="85000"/>
              </a:lnSpc>
              <a:spcBef>
                <a:spcPts val="425"/>
              </a:spcBef>
              <a:buNone/>
            </a:pPr>
            <a:endParaRPr lang="en-US" sz="2400" dirty="0">
              <a:latin typeface="Arial"/>
              <a:cs typeface="Arial"/>
            </a:endParaRPr>
          </a:p>
          <a:p>
            <a:pPr marL="355600" marR="198120" algn="just">
              <a:lnSpc>
                <a:spcPct val="85000"/>
              </a:lnSpc>
              <a:spcBef>
                <a:spcPts val="425"/>
              </a:spcBef>
              <a:buFont typeface="Wingdings" pitchFamily="2" charset="2"/>
              <a:buChar char="Ø"/>
            </a:pPr>
            <a:r>
              <a:rPr lang="en-US" sz="2400" dirty="0">
                <a:cs typeface="Arial"/>
              </a:rPr>
              <a:t>Bus arbitration decides which component will use the bus among  various competing requests</a:t>
            </a:r>
          </a:p>
          <a:p>
            <a:pPr marL="12700" marR="198120" indent="0" algn="just">
              <a:lnSpc>
                <a:spcPct val="85000"/>
              </a:lnSpc>
              <a:spcBef>
                <a:spcPts val="425"/>
              </a:spcBef>
              <a:buNone/>
            </a:pPr>
            <a:endParaRPr lang="en-US" sz="2400" dirty="0">
              <a:cs typeface="Arial"/>
            </a:endParaRPr>
          </a:p>
          <a:p>
            <a:pPr marL="355600" marR="198120" algn="just">
              <a:lnSpc>
                <a:spcPct val="85000"/>
              </a:lnSpc>
              <a:spcBef>
                <a:spcPts val="425"/>
              </a:spcBef>
              <a:buFont typeface="Wingdings" pitchFamily="2" charset="2"/>
              <a:buChar char="Ø"/>
            </a:pPr>
            <a:r>
              <a:rPr lang="en-US" sz="2400" dirty="0">
                <a:cs typeface="Arial"/>
              </a:rPr>
              <a:t>Various methods are available that can be roughly classified as either  centralized or distributed.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7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895600" y="1"/>
            <a:ext cx="7772400" cy="74506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spc="-10" dirty="0">
                <a:cs typeface="Arial"/>
              </a:rPr>
              <a:t>3. </a:t>
            </a:r>
            <a:r>
              <a:rPr lang="en-US" sz="3200" spc="-5" dirty="0">
                <a:cs typeface="Arial"/>
              </a:rPr>
              <a:t>Bus Arbitration</a:t>
            </a:r>
            <a:endParaRPr lang="en-IN" sz="32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48390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26068"/>
            <a:ext cx="10972800" cy="5000097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r>
              <a:rPr lang="en-US" sz="2200" spc="-5" dirty="0">
                <a:cs typeface="Arial"/>
              </a:rPr>
              <a:t>There </a:t>
            </a:r>
            <a:r>
              <a:rPr lang="en-US" sz="2200" spc="-10" dirty="0">
                <a:cs typeface="Arial"/>
              </a:rPr>
              <a:t>are </a:t>
            </a:r>
            <a:r>
              <a:rPr lang="en-US" sz="2200" dirty="0">
                <a:cs typeface="Arial"/>
              </a:rPr>
              <a:t>three </a:t>
            </a:r>
            <a:r>
              <a:rPr lang="en-US" sz="2200" spc="-5" dirty="0">
                <a:cs typeface="Arial"/>
              </a:rPr>
              <a:t>arbitration</a:t>
            </a:r>
            <a:r>
              <a:rPr lang="en-US" sz="2200" spc="-130" dirty="0">
                <a:cs typeface="Arial"/>
              </a:rPr>
              <a:t> </a:t>
            </a:r>
            <a:r>
              <a:rPr lang="en-US" sz="2200" spc="-10" dirty="0">
                <a:cs typeface="Arial"/>
              </a:rPr>
              <a:t>schemes</a:t>
            </a:r>
            <a:endParaRPr lang="en-US" sz="2200" dirty="0">
              <a:cs typeface="Arial"/>
            </a:endParaRPr>
          </a:p>
          <a:p>
            <a:pPr marL="850900">
              <a:spcBef>
                <a:spcPts val="450"/>
              </a:spcBef>
              <a:tabLst>
                <a:tab pos="697865" algn="l"/>
                <a:tab pos="698500" algn="l"/>
              </a:tabLst>
            </a:pPr>
            <a:r>
              <a:rPr lang="en-US" sz="2200" dirty="0">
                <a:cs typeface="Arial"/>
              </a:rPr>
              <a:t>Daisy </a:t>
            </a:r>
            <a:r>
              <a:rPr lang="en-US" sz="2200" spc="-5" dirty="0">
                <a:cs typeface="Arial"/>
              </a:rPr>
              <a:t>chaining</a:t>
            </a:r>
            <a:endParaRPr lang="en-US" sz="2200" dirty="0">
              <a:cs typeface="Arial"/>
            </a:endParaRPr>
          </a:p>
          <a:p>
            <a:pPr marL="698500" indent="-190500">
              <a:spcBef>
                <a:spcPts val="439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lang="en-US" sz="2200" dirty="0">
                <a:cs typeface="Arial"/>
              </a:rPr>
              <a:t>  Polling</a:t>
            </a:r>
          </a:p>
          <a:p>
            <a:pPr marL="698500" indent="-190500">
              <a:spcBef>
                <a:spcPts val="450"/>
              </a:spcBef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lang="en-US" sz="2200" spc="-5" dirty="0">
                <a:cs typeface="Arial"/>
              </a:rPr>
              <a:t>  Independent requesting</a:t>
            </a:r>
            <a:endParaRPr lang="en-US" sz="2200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400" spc="-5" dirty="0">
              <a:cs typeface="Arial"/>
            </a:endParaRPr>
          </a:p>
          <a:p>
            <a:pPr marL="0" indent="0">
              <a:lnSpc>
                <a:spcPct val="150000"/>
              </a:lnSpc>
              <a:spcBef>
                <a:spcPts val="5"/>
              </a:spcBef>
              <a:buNone/>
            </a:pPr>
            <a:r>
              <a:rPr lang="en-US" sz="2600" b="1" spc="-5" dirty="0">
                <a:cs typeface="Arial"/>
              </a:rPr>
              <a:t>Daisy chaining method</a:t>
            </a:r>
          </a:p>
          <a:p>
            <a:pPr>
              <a:lnSpc>
                <a:spcPct val="110000"/>
              </a:lnSpc>
              <a:spcBef>
                <a:spcPts val="5"/>
              </a:spcBef>
              <a:buFont typeface="Wingdings" pitchFamily="2" charset="2"/>
              <a:buChar char="Ø"/>
            </a:pPr>
            <a:r>
              <a:rPr lang="en-US" sz="2200" dirty="0"/>
              <a:t>It is a centralized bus arbitration method</a:t>
            </a:r>
          </a:p>
          <a:p>
            <a:pPr>
              <a:lnSpc>
                <a:spcPct val="110000"/>
              </a:lnSpc>
              <a:spcBef>
                <a:spcPts val="5"/>
              </a:spcBef>
              <a:buFont typeface="Wingdings" pitchFamily="2" charset="2"/>
              <a:buChar char="Ø"/>
            </a:pPr>
            <a:r>
              <a:rPr lang="en-US" sz="2200" spc="-495" dirty="0"/>
              <a:t>I</a:t>
            </a:r>
            <a:r>
              <a:rPr lang="en-US" sz="2200" dirty="0"/>
              <a:t> n this </a:t>
            </a:r>
            <a:r>
              <a:rPr lang="en-US" sz="2200" spc="-5" dirty="0"/>
              <a:t>method, all requesting components are attached serially on to the</a:t>
            </a:r>
            <a:r>
              <a:rPr lang="en-US" sz="2200" spc="80" dirty="0"/>
              <a:t> </a:t>
            </a:r>
            <a:r>
              <a:rPr lang="en-US" sz="2200" spc="-5" dirty="0"/>
              <a:t>bus</a:t>
            </a:r>
          </a:p>
          <a:p>
            <a:pPr>
              <a:lnSpc>
                <a:spcPct val="110000"/>
              </a:lnSpc>
              <a:spcBef>
                <a:spcPts val="5"/>
              </a:spcBef>
              <a:buFont typeface="Wingdings" pitchFamily="2" charset="2"/>
              <a:buChar char="Ø"/>
            </a:pPr>
            <a:r>
              <a:rPr lang="en-US" sz="2200" dirty="0"/>
              <a:t>This method involves three control signals</a:t>
            </a:r>
          </a:p>
          <a:p>
            <a:pPr marL="0" indent="0">
              <a:lnSpc>
                <a:spcPct val="150000"/>
              </a:lnSpc>
              <a:spcBef>
                <a:spcPts val="5"/>
              </a:spcBef>
              <a:buNone/>
              <a:tabLst>
                <a:tab pos="697865" algn="l"/>
                <a:tab pos="698500" algn="l"/>
              </a:tabLst>
            </a:pPr>
            <a:r>
              <a:rPr lang="en-US" sz="2200" dirty="0"/>
              <a:t>            </a:t>
            </a:r>
            <a:r>
              <a:rPr lang="en-US" sz="1800" dirty="0"/>
              <a:t>BUS REQUEST</a:t>
            </a:r>
          </a:p>
          <a:p>
            <a:pPr marL="0" indent="0">
              <a:spcBef>
                <a:spcPts val="5"/>
              </a:spcBef>
              <a:buNone/>
              <a:tabLst>
                <a:tab pos="697865" algn="l"/>
                <a:tab pos="698500" algn="l"/>
              </a:tabLst>
            </a:pPr>
            <a:r>
              <a:rPr lang="en-US" sz="1800" dirty="0"/>
              <a:t>               BUS GRANT</a:t>
            </a:r>
          </a:p>
          <a:p>
            <a:pPr marL="0" indent="0">
              <a:spcBef>
                <a:spcPts val="5"/>
              </a:spcBef>
              <a:buNone/>
              <a:tabLst>
                <a:tab pos="697865" algn="l"/>
                <a:tab pos="698500" algn="l"/>
              </a:tabLst>
            </a:pPr>
            <a:r>
              <a:rPr lang="en-US" sz="1800" dirty="0"/>
              <a:t>               BUS BUSY</a:t>
            </a: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200" dirty="0"/>
          </a:p>
          <a:p>
            <a:pPr>
              <a:lnSpc>
                <a:spcPct val="100000"/>
              </a:lnSpc>
              <a:spcBef>
                <a:spcPts val="5"/>
              </a:spcBef>
              <a:buFont typeface="Wingdings" pitchFamily="2" charset="2"/>
              <a:buChar char="Ø"/>
            </a:pPr>
            <a:endParaRPr lang="en-US" sz="22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2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4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4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400" spc="-5" dirty="0">
              <a:cs typeface="Arial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7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895600" y="1"/>
            <a:ext cx="7772400" cy="74506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spc="-10" dirty="0">
                <a:cs typeface="Arial"/>
              </a:rPr>
              <a:t> </a:t>
            </a:r>
            <a:r>
              <a:rPr lang="en-US" sz="3200" spc="-5" dirty="0">
                <a:cs typeface="Arial"/>
              </a:rPr>
              <a:t>Bus Arbitration (Cont.)</a:t>
            </a:r>
            <a:endParaRPr lang="en-IN" sz="32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23409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041401"/>
            <a:ext cx="10972800" cy="5427132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50000"/>
              </a:lnSpc>
              <a:spcBef>
                <a:spcPts val="5"/>
              </a:spcBef>
              <a:buFont typeface="Wingdings" pitchFamily="2" charset="2"/>
              <a:buChar char="Ø"/>
            </a:pPr>
            <a:r>
              <a:rPr lang="en-US" sz="2200" dirty="0"/>
              <a:t>All the bus units are connected to BUS REQUEST line</a:t>
            </a:r>
          </a:p>
          <a:p>
            <a:pPr algn="just">
              <a:lnSpc>
                <a:spcPct val="150000"/>
              </a:lnSpc>
              <a:spcBef>
                <a:spcPts val="5"/>
              </a:spcBef>
              <a:buFont typeface="Wingdings" pitchFamily="2" charset="2"/>
              <a:buChar char="Ø"/>
            </a:pPr>
            <a:r>
              <a:rPr lang="en-US" sz="2200" dirty="0"/>
              <a:t>When activated, it indicates that one or more devices are requesting to use the bus</a:t>
            </a:r>
          </a:p>
          <a:p>
            <a:pPr algn="just">
              <a:lnSpc>
                <a:spcPct val="150000"/>
              </a:lnSpc>
              <a:spcBef>
                <a:spcPts val="5"/>
              </a:spcBef>
              <a:buFont typeface="Wingdings" pitchFamily="2" charset="2"/>
              <a:buChar char="Ø"/>
            </a:pPr>
            <a:r>
              <a:rPr lang="en-US" sz="2200" spc="-5" dirty="0">
                <a:cs typeface="Arial"/>
              </a:rPr>
              <a:t>Bus Controller responds </a:t>
            </a:r>
            <a:r>
              <a:rPr lang="en-US" sz="2200" dirty="0">
                <a:cs typeface="Arial"/>
              </a:rPr>
              <a:t>to a </a:t>
            </a:r>
            <a:r>
              <a:rPr lang="en-US" sz="2200" spc="-5" dirty="0">
                <a:cs typeface="Arial"/>
              </a:rPr>
              <a:t>BUS REQUEST only </a:t>
            </a:r>
            <a:r>
              <a:rPr lang="en-US" sz="2200" dirty="0">
                <a:cs typeface="Arial"/>
              </a:rPr>
              <a:t>if </a:t>
            </a:r>
            <a:r>
              <a:rPr lang="en-US" sz="2200" spc="-5" dirty="0">
                <a:cs typeface="Arial"/>
              </a:rPr>
              <a:t>BUS BUSY </a:t>
            </a:r>
            <a:r>
              <a:rPr lang="en-US" sz="2200" dirty="0">
                <a:cs typeface="Arial"/>
              </a:rPr>
              <a:t>is </a:t>
            </a:r>
            <a:r>
              <a:rPr lang="en-US" sz="2200" spc="-5" dirty="0">
                <a:cs typeface="Arial"/>
              </a:rPr>
              <a:t>inactive. When bus  control </a:t>
            </a:r>
            <a:r>
              <a:rPr lang="en-US" sz="2200" dirty="0">
                <a:cs typeface="Arial"/>
              </a:rPr>
              <a:t>is </a:t>
            </a:r>
            <a:r>
              <a:rPr lang="en-US" sz="2200" spc="-5" dirty="0">
                <a:cs typeface="Arial"/>
              </a:rPr>
              <a:t>given </a:t>
            </a:r>
            <a:r>
              <a:rPr lang="en-US" sz="2200" dirty="0">
                <a:cs typeface="Arial"/>
              </a:rPr>
              <a:t>to </a:t>
            </a:r>
            <a:r>
              <a:rPr lang="en-US" sz="2200" spc="-5" dirty="0">
                <a:cs typeface="Arial"/>
              </a:rPr>
              <a:t>requesting device, </a:t>
            </a:r>
            <a:r>
              <a:rPr lang="en-US" sz="2200" dirty="0">
                <a:cs typeface="Arial"/>
              </a:rPr>
              <a:t>it </a:t>
            </a:r>
            <a:r>
              <a:rPr lang="en-US" sz="2200" spc="-5" dirty="0">
                <a:cs typeface="Arial"/>
              </a:rPr>
              <a:t>enables </a:t>
            </a:r>
            <a:r>
              <a:rPr lang="en-US" sz="2200" dirty="0">
                <a:cs typeface="Arial"/>
              </a:rPr>
              <a:t>its </a:t>
            </a:r>
            <a:r>
              <a:rPr lang="en-US" sz="2200" spc="-5" dirty="0">
                <a:cs typeface="Arial"/>
              </a:rPr>
              <a:t>physical bus connection and  activates BUS </a:t>
            </a:r>
            <a:r>
              <a:rPr lang="en-US" sz="2200" spc="-10" dirty="0">
                <a:cs typeface="Arial"/>
              </a:rPr>
              <a:t>BUSY</a:t>
            </a:r>
          </a:p>
          <a:p>
            <a:pPr algn="just">
              <a:lnSpc>
                <a:spcPct val="150000"/>
              </a:lnSpc>
              <a:spcBef>
                <a:spcPts val="100"/>
              </a:spcBef>
              <a:buFont typeface="Wingdings" pitchFamily="2" charset="2"/>
              <a:buChar char="Ø"/>
            </a:pPr>
            <a:r>
              <a:rPr lang="en-US" sz="2200" spc="-615" dirty="0"/>
              <a:t>    W</a:t>
            </a:r>
            <a:r>
              <a:rPr lang="en-US" sz="2200" spc="-5" dirty="0"/>
              <a:t> hen the </a:t>
            </a:r>
            <a:r>
              <a:rPr lang="en-US" sz="2200" spc="-95" dirty="0"/>
              <a:t>first </a:t>
            </a:r>
            <a:r>
              <a:rPr lang="en-US" sz="2200" spc="-142" baseline="30864" dirty="0"/>
              <a:t> </a:t>
            </a:r>
            <a:r>
              <a:rPr lang="en-US" sz="2200" spc="-5" dirty="0"/>
              <a:t>requesting device gets control of the bus and receives BUS</a:t>
            </a:r>
            <a:r>
              <a:rPr lang="en-US" sz="2200" spc="95" dirty="0"/>
              <a:t> </a:t>
            </a:r>
            <a:r>
              <a:rPr lang="en-US" sz="2200" spc="-5" dirty="0"/>
              <a:t>GRANT, then it</a:t>
            </a:r>
            <a:endParaRPr lang="en-US" sz="2200" dirty="0">
              <a:cs typeface="Arial"/>
            </a:endParaRPr>
          </a:p>
          <a:p>
            <a:pPr marL="0" marR="17780" indent="0" algn="just">
              <a:lnSpc>
                <a:spcPct val="150000"/>
              </a:lnSpc>
              <a:spcBef>
                <a:spcPts val="625"/>
              </a:spcBef>
              <a:buNone/>
            </a:pPr>
            <a:r>
              <a:rPr lang="en-US" sz="2200" dirty="0"/>
              <a:t>      </a:t>
            </a:r>
            <a:r>
              <a:rPr lang="en-US" sz="2200" spc="-5" dirty="0"/>
              <a:t>blocks further </a:t>
            </a:r>
            <a:r>
              <a:rPr lang="en-US" sz="2200" spc="-10" dirty="0"/>
              <a:t>propagation </a:t>
            </a:r>
            <a:r>
              <a:rPr lang="en-US" sz="2200" spc="-5" dirty="0"/>
              <a:t>of signals, activates BUS BUSY and begins to use  </a:t>
            </a:r>
          </a:p>
          <a:p>
            <a:pPr marR="17780" algn="just">
              <a:lnSpc>
                <a:spcPct val="160000"/>
              </a:lnSpc>
              <a:spcBef>
                <a:spcPts val="625"/>
              </a:spcBef>
              <a:buFont typeface="Wingdings" pitchFamily="2" charset="2"/>
              <a:buChar char="Ø"/>
            </a:pPr>
            <a:r>
              <a:rPr lang="en-US" sz="2200" spc="-5" dirty="0">
                <a:cs typeface="Arial"/>
              </a:rPr>
              <a:t>When </a:t>
            </a:r>
            <a:r>
              <a:rPr lang="en-US" sz="2200" dirty="0">
                <a:cs typeface="Arial"/>
              </a:rPr>
              <a:t>a </a:t>
            </a:r>
            <a:r>
              <a:rPr lang="en-US" sz="2200" spc="-5" dirty="0">
                <a:cs typeface="Arial"/>
              </a:rPr>
              <a:t>non requesting device receives BUS GRANT signal, </a:t>
            </a:r>
            <a:r>
              <a:rPr lang="en-US" sz="2200" dirty="0">
                <a:cs typeface="Arial"/>
              </a:rPr>
              <a:t>it </a:t>
            </a:r>
            <a:r>
              <a:rPr lang="en-US" sz="2200" spc="-10" dirty="0">
                <a:cs typeface="Arial"/>
              </a:rPr>
              <a:t>forwards </a:t>
            </a:r>
            <a:r>
              <a:rPr lang="en-US" sz="2200" spc="-5" dirty="0">
                <a:cs typeface="Arial"/>
              </a:rPr>
              <a:t>the signal to  next</a:t>
            </a:r>
            <a:r>
              <a:rPr lang="en-US" sz="2200" spc="-15" dirty="0">
                <a:cs typeface="Arial"/>
              </a:rPr>
              <a:t> </a:t>
            </a:r>
            <a:r>
              <a:rPr lang="en-US" sz="2200" spc="-5" dirty="0">
                <a:cs typeface="Arial"/>
              </a:rPr>
              <a:t>device</a:t>
            </a:r>
            <a:endParaRPr lang="en-US" sz="2200" dirty="0">
              <a:cs typeface="Arial"/>
            </a:endParaRPr>
          </a:p>
          <a:p>
            <a:pPr marR="17780" algn="just">
              <a:lnSpc>
                <a:spcPct val="160000"/>
              </a:lnSpc>
              <a:spcBef>
                <a:spcPts val="625"/>
              </a:spcBef>
              <a:buFont typeface="Wingdings" pitchFamily="2" charset="2"/>
              <a:buChar char="Ø"/>
            </a:pPr>
            <a:r>
              <a:rPr lang="en-US" sz="2200" spc="-5" dirty="0">
                <a:cs typeface="Arial"/>
              </a:rPr>
              <a:t>Thus </a:t>
            </a:r>
            <a:r>
              <a:rPr lang="en-US" sz="2200" dirty="0">
                <a:cs typeface="Arial"/>
              </a:rPr>
              <a:t>if </a:t>
            </a:r>
            <a:r>
              <a:rPr lang="en-US" sz="2200" spc="-10" dirty="0">
                <a:cs typeface="Arial"/>
              </a:rPr>
              <a:t>two </a:t>
            </a:r>
            <a:r>
              <a:rPr lang="en-US" sz="2200" spc="-5" dirty="0">
                <a:cs typeface="Arial"/>
              </a:rPr>
              <a:t>devices simultaneously request bus access, the device that </a:t>
            </a:r>
            <a:r>
              <a:rPr lang="en-US" sz="2200" dirty="0">
                <a:cs typeface="Arial"/>
              </a:rPr>
              <a:t>is </a:t>
            </a:r>
            <a:r>
              <a:rPr lang="en-US" sz="2200" spc="-5" dirty="0">
                <a:cs typeface="Arial"/>
              </a:rPr>
              <a:t>closer to the  bus controller receives BUS GRANT and receives the bus control</a:t>
            </a:r>
            <a:endParaRPr lang="en-US" sz="2200" dirty="0">
              <a:cs typeface="Arial"/>
            </a:endParaRPr>
          </a:p>
          <a:p>
            <a:pPr marR="17780" algn="just">
              <a:lnSpc>
                <a:spcPct val="150000"/>
              </a:lnSpc>
              <a:spcBef>
                <a:spcPts val="625"/>
              </a:spcBef>
              <a:buFont typeface="Wingdings" pitchFamily="2" charset="2"/>
              <a:buChar char="Ø"/>
            </a:pPr>
            <a:r>
              <a:rPr lang="en-US" sz="2200" spc="-5" dirty="0">
                <a:cs typeface="Arial"/>
              </a:rPr>
              <a:t>The devices that are closed </a:t>
            </a:r>
            <a:r>
              <a:rPr lang="en-US" sz="2200" dirty="0">
                <a:cs typeface="Arial"/>
              </a:rPr>
              <a:t>to </a:t>
            </a:r>
            <a:r>
              <a:rPr lang="en-US" sz="2200" spc="-5" dirty="0">
                <a:cs typeface="Arial"/>
              </a:rPr>
              <a:t>the bus controller </a:t>
            </a:r>
            <a:r>
              <a:rPr lang="en-US" sz="2200" spc="-10" dirty="0">
                <a:cs typeface="Arial"/>
              </a:rPr>
              <a:t>are </a:t>
            </a:r>
            <a:r>
              <a:rPr lang="en-US" sz="2200" spc="-5" dirty="0">
                <a:cs typeface="Arial"/>
              </a:rPr>
              <a:t>of higher priority than those  of the other</a:t>
            </a:r>
            <a:r>
              <a:rPr lang="en-US" sz="2200" spc="-10" dirty="0">
                <a:cs typeface="Arial"/>
              </a:rPr>
              <a:t> </a:t>
            </a:r>
            <a:r>
              <a:rPr lang="en-US" sz="2200" spc="-5" dirty="0">
                <a:cs typeface="Arial"/>
              </a:rPr>
              <a:t>devices</a:t>
            </a:r>
            <a:endParaRPr lang="en-US" sz="2200" spc="-5" dirty="0"/>
          </a:p>
          <a:p>
            <a:pPr marL="0" marR="17780" indent="0" algn="just">
              <a:spcBef>
                <a:spcPts val="625"/>
              </a:spcBef>
              <a:buNone/>
            </a:pPr>
            <a:endParaRPr lang="en-US" sz="2400" dirty="0">
              <a:cs typeface="Arial"/>
            </a:endParaRPr>
          </a:p>
          <a:p>
            <a:pPr>
              <a:lnSpc>
                <a:spcPct val="110000"/>
              </a:lnSpc>
              <a:spcBef>
                <a:spcPts val="5"/>
              </a:spcBef>
              <a:buFont typeface="Wingdings" pitchFamily="2" charset="2"/>
              <a:buChar char="Ø"/>
            </a:pPr>
            <a:endParaRPr lang="en-US" sz="2200" dirty="0"/>
          </a:p>
          <a:p>
            <a:pPr>
              <a:lnSpc>
                <a:spcPct val="110000"/>
              </a:lnSpc>
              <a:spcBef>
                <a:spcPts val="5"/>
              </a:spcBef>
              <a:buFont typeface="Wingdings" pitchFamily="2" charset="2"/>
              <a:buChar char="Ø"/>
            </a:pPr>
            <a:endParaRPr lang="en-US" sz="2200" dirty="0"/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4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200" dirty="0"/>
          </a:p>
          <a:p>
            <a:pPr>
              <a:lnSpc>
                <a:spcPct val="100000"/>
              </a:lnSpc>
              <a:spcBef>
                <a:spcPts val="5"/>
              </a:spcBef>
              <a:buFont typeface="Wingdings" pitchFamily="2" charset="2"/>
              <a:buChar char="Ø"/>
            </a:pPr>
            <a:endParaRPr lang="en-US" sz="22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2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4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4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400" spc="-5" dirty="0">
              <a:cs typeface="Arial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7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895600" y="1"/>
            <a:ext cx="7772400" cy="74506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spc="-10" dirty="0">
                <a:cs typeface="Arial"/>
              </a:rPr>
              <a:t> </a:t>
            </a:r>
            <a:r>
              <a:rPr lang="en-US" sz="3200" spc="-5" dirty="0">
                <a:cs typeface="Arial"/>
              </a:rPr>
              <a:t>Bus Arbitration (Cont.)</a:t>
            </a:r>
            <a:endParaRPr lang="en-IN" sz="32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84517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92FF12B-C0D2-4812-8F00-6B9499AD28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6350" y="1114822"/>
            <a:ext cx="9182656" cy="462835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EE731C-9E84-4043-B88B-5383389EB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CF83E6-9B6A-4C86-A7B0-BBEBAF122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9A307-D05F-4713-A74E-21C640567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872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3B0F98-ED1A-436D-AF26-CE14DE6DD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DA1EFC-F3BA-4FAD-A870-D292DB761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4A0CFF-ED62-4AA7-A3C4-AF4942329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C26440-26B5-435F-A11D-5898C7917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474" y="136520"/>
            <a:ext cx="6791326" cy="601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541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D41E28A-9089-4952-B9C2-F05806275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2925" y="0"/>
            <a:ext cx="6838289" cy="603885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53E2B-E260-43CA-BD8B-7ECD1056F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6361B4-F95A-4440-A1B2-6E8FD43E4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AEFEA-6807-4B8A-A3A9-F0AE2AA5E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261001E-CC5E-4999-A996-DC9119DD7E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0" y="2738437"/>
            <a:ext cx="6911975" cy="3498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9077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93803"/>
            <a:ext cx="10972800" cy="5122333"/>
          </a:xfrm>
        </p:spPr>
        <p:txBody>
          <a:bodyPr>
            <a:normAutofit/>
          </a:bodyPr>
          <a:lstStyle/>
          <a:p>
            <a:pPr marL="0" marR="17780" indent="0" algn="just">
              <a:spcBef>
                <a:spcPts val="625"/>
              </a:spcBef>
              <a:buNone/>
            </a:pPr>
            <a:endParaRPr lang="en-US" sz="2400" dirty="0">
              <a:cs typeface="Arial"/>
            </a:endParaRPr>
          </a:p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200" dirty="0"/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4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200" dirty="0"/>
          </a:p>
          <a:p>
            <a:pPr>
              <a:lnSpc>
                <a:spcPct val="100000"/>
              </a:lnSpc>
              <a:spcBef>
                <a:spcPts val="5"/>
              </a:spcBef>
              <a:buFont typeface="Wingdings" pitchFamily="2" charset="2"/>
              <a:buChar char="Ø"/>
            </a:pPr>
            <a:endParaRPr lang="en-US" sz="22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2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4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4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400" spc="-5" dirty="0">
              <a:cs typeface="Arial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1800" dirty="0"/>
              <a:t>             </a:t>
            </a:r>
            <a:r>
              <a:rPr lang="en-US" sz="1600" dirty="0"/>
              <a:t>Fig: Daisy chain method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7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895600" y="1"/>
            <a:ext cx="7772400" cy="74506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spc="-10" dirty="0">
                <a:cs typeface="Arial"/>
              </a:rPr>
              <a:t> </a:t>
            </a:r>
            <a:r>
              <a:rPr lang="en-US" sz="3200" spc="-5" dirty="0">
                <a:cs typeface="Arial"/>
              </a:rPr>
              <a:t>Bus Arbitration (Cont.)</a:t>
            </a:r>
            <a:endParaRPr lang="en-IN" sz="32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6667" y="1591733"/>
            <a:ext cx="8432800" cy="397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7626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B0A666B-7E58-4493-87C7-E45D004DA1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9801" y="235200"/>
            <a:ext cx="7839074" cy="589096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32FF82-A392-47F2-9280-323163230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7F5BA-D5AE-43C1-9604-A9FC973D1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AED67-DF42-4FE9-B4BE-92B6BD7FF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384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491068" y="1193800"/>
            <a:ext cx="10481733" cy="4932364"/>
          </a:xfrm>
        </p:spPr>
        <p:txBody>
          <a:bodyPr>
            <a:normAutofit/>
          </a:bodyPr>
          <a:lstStyle/>
          <a:p>
            <a:pPr marL="0" marR="17780" indent="0" algn="just">
              <a:spcBef>
                <a:spcPts val="625"/>
              </a:spcBef>
              <a:buNone/>
            </a:pPr>
            <a:endParaRPr lang="en-US" sz="2400" dirty="0">
              <a:cs typeface="Arial"/>
            </a:endParaRPr>
          </a:p>
          <a:p>
            <a:pPr>
              <a:lnSpc>
                <a:spcPct val="110000"/>
              </a:lnSpc>
              <a:spcBef>
                <a:spcPts val="5"/>
              </a:spcBef>
              <a:buFont typeface="Wingdings" pitchFamily="2" charset="2"/>
              <a:buChar char="Ø"/>
            </a:pPr>
            <a:endParaRPr lang="en-US" sz="2200" dirty="0"/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4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200" dirty="0"/>
          </a:p>
          <a:p>
            <a:pPr>
              <a:lnSpc>
                <a:spcPct val="100000"/>
              </a:lnSpc>
              <a:spcBef>
                <a:spcPts val="5"/>
              </a:spcBef>
              <a:buFont typeface="Wingdings" pitchFamily="2" charset="2"/>
              <a:buChar char="Ø"/>
            </a:pPr>
            <a:endParaRPr lang="en-US" sz="22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2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4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4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400" spc="-5" dirty="0">
              <a:cs typeface="Arial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895600" y="1"/>
            <a:ext cx="7772400" cy="74506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spc="-10" dirty="0">
                <a:cs typeface="Arial"/>
              </a:rPr>
              <a:t> </a:t>
            </a:r>
            <a:r>
              <a:rPr lang="en-US" sz="3200" spc="-5" dirty="0">
                <a:cs typeface="Arial"/>
              </a:rPr>
              <a:t>Bus Arbitration (Cont.)</a:t>
            </a:r>
            <a:endParaRPr lang="en-IN" sz="32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09600" y="1193802"/>
            <a:ext cx="10972800" cy="517313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r>
              <a:rPr lang="en-US" sz="2600" b="1" dirty="0"/>
              <a:t>Polling method</a:t>
            </a:r>
          </a:p>
          <a:p>
            <a:pPr marL="355600" marR="356235" algn="just">
              <a:lnSpc>
                <a:spcPct val="150000"/>
              </a:lnSpc>
              <a:spcBef>
                <a:spcPts val="100"/>
              </a:spcBef>
              <a:buFont typeface="Wingdings" pitchFamily="2" charset="2"/>
              <a:buChar char="Ø"/>
            </a:pPr>
            <a:r>
              <a:rPr lang="en-US" sz="2200" spc="-5" dirty="0">
                <a:cs typeface="Arial"/>
              </a:rPr>
              <a:t>This method replaces the BUS </a:t>
            </a:r>
            <a:r>
              <a:rPr lang="en-US" sz="2200" spc="-10" dirty="0">
                <a:cs typeface="Arial"/>
              </a:rPr>
              <a:t>GRANT </a:t>
            </a:r>
            <a:r>
              <a:rPr lang="en-US" sz="2200" spc="-5" dirty="0">
                <a:cs typeface="Arial"/>
              </a:rPr>
              <a:t>line of daisy </a:t>
            </a:r>
            <a:r>
              <a:rPr lang="en-US" sz="2200" dirty="0">
                <a:cs typeface="Arial"/>
              </a:rPr>
              <a:t>chain </a:t>
            </a:r>
            <a:r>
              <a:rPr lang="en-US" sz="2200" spc="-5" dirty="0">
                <a:cs typeface="Arial"/>
              </a:rPr>
              <a:t>method </a:t>
            </a:r>
            <a:r>
              <a:rPr lang="en-US" sz="2200" spc="-10" dirty="0">
                <a:cs typeface="Arial"/>
              </a:rPr>
              <a:t>with </a:t>
            </a:r>
            <a:r>
              <a:rPr lang="en-US" sz="2200" dirty="0">
                <a:cs typeface="Arial"/>
              </a:rPr>
              <a:t>a set </a:t>
            </a:r>
            <a:r>
              <a:rPr lang="en-US" sz="2200" spc="-5" dirty="0">
                <a:cs typeface="Arial"/>
              </a:rPr>
              <a:t>of poll  count lines that are connected directly to all devices on the</a:t>
            </a:r>
            <a:r>
              <a:rPr lang="en-US" sz="2200" spc="20" dirty="0">
                <a:cs typeface="Arial"/>
              </a:rPr>
              <a:t> </a:t>
            </a:r>
            <a:r>
              <a:rPr lang="en-US" sz="2200" spc="-5" dirty="0">
                <a:cs typeface="Arial"/>
              </a:rPr>
              <a:t>bus</a:t>
            </a:r>
            <a:endParaRPr lang="en-US" sz="2200" dirty="0">
              <a:cs typeface="Arial"/>
            </a:endParaRPr>
          </a:p>
          <a:p>
            <a:pPr algn="just">
              <a:lnSpc>
                <a:spcPct val="150000"/>
              </a:lnSpc>
              <a:spcBef>
                <a:spcPts val="590"/>
              </a:spcBef>
              <a:buFont typeface="Wingdings" pitchFamily="2" charset="2"/>
              <a:buChar char="Ø"/>
            </a:pPr>
            <a:r>
              <a:rPr lang="en-US" sz="2200" spc="-5" dirty="0">
                <a:cs typeface="Arial"/>
              </a:rPr>
              <a:t>Devices request access </a:t>
            </a:r>
            <a:r>
              <a:rPr lang="en-US" sz="2200" dirty="0">
                <a:cs typeface="Arial"/>
              </a:rPr>
              <a:t>to </a:t>
            </a:r>
            <a:r>
              <a:rPr lang="en-US" sz="2200" spc="-5" dirty="0">
                <a:cs typeface="Arial"/>
              </a:rPr>
              <a:t>the bus </a:t>
            </a:r>
            <a:r>
              <a:rPr lang="en-US" sz="2200" dirty="0">
                <a:cs typeface="Arial"/>
              </a:rPr>
              <a:t>via a common </a:t>
            </a:r>
            <a:r>
              <a:rPr lang="en-US" sz="2200" spc="-5" dirty="0">
                <a:cs typeface="Arial"/>
              </a:rPr>
              <a:t>BUS REQUEST</a:t>
            </a:r>
            <a:r>
              <a:rPr lang="en-US" sz="2200" spc="-110" dirty="0">
                <a:cs typeface="Arial"/>
              </a:rPr>
              <a:t> </a:t>
            </a:r>
            <a:r>
              <a:rPr lang="en-US" sz="2200" spc="-5" dirty="0">
                <a:cs typeface="Arial"/>
              </a:rPr>
              <a:t>line</a:t>
            </a:r>
            <a:endParaRPr lang="en-US" sz="2200" dirty="0">
              <a:cs typeface="Arial"/>
            </a:endParaRPr>
          </a:p>
          <a:p>
            <a:pPr algn="just">
              <a:lnSpc>
                <a:spcPct val="150000"/>
              </a:lnSpc>
              <a:spcBef>
                <a:spcPts val="600"/>
              </a:spcBef>
              <a:buFont typeface="Wingdings" pitchFamily="2" charset="2"/>
              <a:buChar char="Ø"/>
            </a:pPr>
            <a:r>
              <a:rPr lang="en-US" sz="2200" spc="-5" dirty="0">
                <a:cs typeface="Arial"/>
              </a:rPr>
              <a:t>Bus controller generates </a:t>
            </a:r>
            <a:r>
              <a:rPr lang="en-US" sz="2200" dirty="0">
                <a:cs typeface="Arial"/>
              </a:rPr>
              <a:t>a </a:t>
            </a:r>
            <a:r>
              <a:rPr lang="en-US" sz="2200" spc="-5" dirty="0">
                <a:cs typeface="Arial"/>
              </a:rPr>
              <a:t>sequence of numbers on the poll </a:t>
            </a:r>
            <a:r>
              <a:rPr lang="en-US" sz="2200" dirty="0">
                <a:cs typeface="Arial"/>
              </a:rPr>
              <a:t>count</a:t>
            </a:r>
            <a:r>
              <a:rPr lang="en-US" sz="2200" spc="-100" dirty="0">
                <a:cs typeface="Arial"/>
              </a:rPr>
              <a:t> </a:t>
            </a:r>
            <a:r>
              <a:rPr lang="en-US" sz="2200" spc="-5" dirty="0">
                <a:cs typeface="Arial"/>
              </a:rPr>
              <a:t>lines</a:t>
            </a:r>
            <a:endParaRPr lang="en-US" sz="2200" dirty="0">
              <a:cs typeface="Arial"/>
            </a:endParaRPr>
          </a:p>
          <a:p>
            <a:pPr marL="355600" marR="430530" algn="just">
              <a:lnSpc>
                <a:spcPct val="150000"/>
              </a:lnSpc>
              <a:spcBef>
                <a:spcPts val="590"/>
              </a:spcBef>
              <a:buFont typeface="Wingdings" pitchFamily="2" charset="2"/>
              <a:buChar char="Ø"/>
            </a:pPr>
            <a:r>
              <a:rPr lang="en-US" sz="2200" spc="-5" dirty="0">
                <a:cs typeface="Arial"/>
              </a:rPr>
              <a:t>Each device compares these numbers as their device address already assigned to  </a:t>
            </a:r>
            <a:r>
              <a:rPr lang="en-US" sz="2200" dirty="0">
                <a:cs typeface="Arial"/>
              </a:rPr>
              <a:t>them</a:t>
            </a:r>
          </a:p>
          <a:p>
            <a:pPr marL="355600" marR="10160" algn="just">
              <a:lnSpc>
                <a:spcPct val="150000"/>
              </a:lnSpc>
              <a:spcBef>
                <a:spcPts val="590"/>
              </a:spcBef>
              <a:buFont typeface="Wingdings" pitchFamily="2" charset="2"/>
              <a:buChar char="Ø"/>
            </a:pPr>
            <a:r>
              <a:rPr lang="en-US" sz="2200" dirty="0">
                <a:cs typeface="Arial"/>
              </a:rPr>
              <a:t>When a </a:t>
            </a:r>
            <a:r>
              <a:rPr lang="en-US" sz="2200" spc="-5" dirty="0">
                <a:cs typeface="Arial"/>
              </a:rPr>
              <a:t>requesting device finds that its address </a:t>
            </a:r>
            <a:r>
              <a:rPr lang="en-US" sz="2200" dirty="0">
                <a:cs typeface="Arial"/>
              </a:rPr>
              <a:t>matches </a:t>
            </a:r>
            <a:r>
              <a:rPr lang="en-US" sz="2200" spc="-5" dirty="0">
                <a:cs typeface="Arial"/>
              </a:rPr>
              <a:t>the numbers on the poll-count  lines, the device activates BUS</a:t>
            </a:r>
            <a:r>
              <a:rPr lang="en-US" sz="2200" spc="5" dirty="0">
                <a:cs typeface="Arial"/>
              </a:rPr>
              <a:t> </a:t>
            </a:r>
            <a:r>
              <a:rPr lang="en-US" sz="2200" spc="-10" dirty="0">
                <a:cs typeface="Arial"/>
              </a:rPr>
              <a:t>BUSY</a:t>
            </a:r>
            <a:endParaRPr lang="en-US" sz="2200" dirty="0">
              <a:cs typeface="Arial"/>
            </a:endParaRPr>
          </a:p>
          <a:p>
            <a:pPr marL="355600" marR="5080" algn="just">
              <a:lnSpc>
                <a:spcPct val="150000"/>
              </a:lnSpc>
              <a:spcBef>
                <a:spcPts val="590"/>
              </a:spcBef>
              <a:buFont typeface="Wingdings" pitchFamily="2" charset="2"/>
              <a:buChar char="Ø"/>
            </a:pPr>
            <a:r>
              <a:rPr lang="en-US" sz="2200" spc="-5" dirty="0">
                <a:cs typeface="Arial"/>
              </a:rPr>
              <a:t>The bus controller responds by terminating the polling process and the device connects  </a:t>
            </a:r>
            <a:r>
              <a:rPr lang="en-US" sz="2200" dirty="0">
                <a:cs typeface="Arial"/>
              </a:rPr>
              <a:t>to </a:t>
            </a:r>
            <a:r>
              <a:rPr lang="en-US" sz="2200" spc="-5" dirty="0">
                <a:cs typeface="Arial"/>
              </a:rPr>
              <a:t>the</a:t>
            </a:r>
            <a:r>
              <a:rPr lang="en-US" sz="2200" spc="-15" dirty="0">
                <a:cs typeface="Arial"/>
              </a:rPr>
              <a:t> </a:t>
            </a:r>
            <a:r>
              <a:rPr lang="en-US" sz="2200" spc="-5" dirty="0">
                <a:cs typeface="Arial"/>
              </a:rPr>
              <a:t>bus</a:t>
            </a:r>
            <a:endParaRPr lang="en-US" sz="2200" dirty="0">
              <a:cs typeface="Arial"/>
            </a:endParaRPr>
          </a:p>
          <a:p>
            <a:pPr marL="0" indent="0">
              <a:lnSpc>
                <a:spcPct val="150000"/>
              </a:lnSpc>
              <a:spcBef>
                <a:spcPts val="5"/>
              </a:spcBef>
              <a:buNone/>
            </a:pPr>
            <a:endParaRPr lang="en-US" sz="2200" dirty="0"/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200" dirty="0"/>
          </a:p>
          <a:p>
            <a:pPr>
              <a:spcBef>
                <a:spcPts val="5"/>
              </a:spcBef>
              <a:buFont typeface="Wingdings" pitchFamily="2" charset="2"/>
              <a:buChar char="Ø"/>
            </a:pPr>
            <a:endParaRPr lang="en-US" sz="22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2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buFont typeface="Arial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116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20804"/>
            <a:ext cx="10972800" cy="4588933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800" dirty="0"/>
              <a:t>1.  Discuss the basic concepts and structure of computers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/>
              <a:t>2.  Understand concepts of register transfer logic and arithmetic         operations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/>
              <a:t>3.  Explain different types of addressing modes and memory organization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/>
              <a:t>4.  Learn the different types of serial communication techniques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/>
              <a:t>5.  Summarize the Instruction execution stages  </a:t>
            </a: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87AEE7-B7D8-44F9-94D6-9E948D5662F5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1/13/2021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/>
              </a:rPr>
              <a:t>Dr. Vivek Kumar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895600" y="6"/>
            <a:ext cx="7772400" cy="68579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Course Objective</a:t>
            </a:r>
          </a:p>
        </p:txBody>
      </p:sp>
      <p:pic>
        <p:nvPicPr>
          <p:cNvPr id="8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270002" y="1193804"/>
            <a:ext cx="9702799" cy="5164667"/>
          </a:xfrm>
        </p:spPr>
        <p:txBody>
          <a:bodyPr>
            <a:normAutofit/>
          </a:bodyPr>
          <a:lstStyle/>
          <a:p>
            <a:pPr marL="0" marR="17780" indent="0" algn="just">
              <a:spcBef>
                <a:spcPts val="625"/>
              </a:spcBef>
              <a:buNone/>
            </a:pPr>
            <a:endParaRPr lang="en-US" sz="2400" dirty="0">
              <a:cs typeface="Arial"/>
            </a:endParaRPr>
          </a:p>
          <a:p>
            <a:pPr>
              <a:lnSpc>
                <a:spcPct val="110000"/>
              </a:lnSpc>
              <a:spcBef>
                <a:spcPts val="5"/>
              </a:spcBef>
              <a:buFont typeface="Wingdings" pitchFamily="2" charset="2"/>
              <a:buChar char="Ø"/>
            </a:pPr>
            <a:endParaRPr lang="en-US" sz="2200" dirty="0"/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4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200" dirty="0"/>
          </a:p>
          <a:p>
            <a:pPr>
              <a:lnSpc>
                <a:spcPct val="100000"/>
              </a:lnSpc>
              <a:spcBef>
                <a:spcPts val="5"/>
              </a:spcBef>
              <a:buFont typeface="Wingdings" pitchFamily="2" charset="2"/>
              <a:buChar char="Ø"/>
            </a:pPr>
            <a:endParaRPr lang="en-US" sz="22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2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4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400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400" spc="-5" dirty="0">
              <a:cs typeface="Arial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				        Fig: Polling method</a:t>
            </a:r>
          </a:p>
        </p:txBody>
      </p:sp>
      <p:pic>
        <p:nvPicPr>
          <p:cNvPr id="7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895600" y="1"/>
            <a:ext cx="7772400" cy="74506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spc="-10" dirty="0">
                <a:cs typeface="Arial"/>
              </a:rPr>
              <a:t> </a:t>
            </a:r>
            <a:r>
              <a:rPr lang="en-US" sz="3200" spc="-5" dirty="0">
                <a:cs typeface="Arial"/>
              </a:rPr>
              <a:t>Bus Arbitration (Cont.)</a:t>
            </a:r>
            <a:endParaRPr lang="en-IN" sz="32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09600" y="931330"/>
            <a:ext cx="10972800" cy="504839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600" b="1" dirty="0"/>
          </a:p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600" b="1" dirty="0"/>
          </a:p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200" dirty="0"/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200" dirty="0"/>
          </a:p>
          <a:p>
            <a:pPr>
              <a:spcBef>
                <a:spcPts val="5"/>
              </a:spcBef>
              <a:buFont typeface="Wingdings" pitchFamily="2" charset="2"/>
              <a:buChar char="Ø"/>
            </a:pPr>
            <a:endParaRPr lang="en-US" sz="22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2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buFont typeface="Arial" pitchFamily="34" charset="0"/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891" y="1730212"/>
            <a:ext cx="7950777" cy="4196459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39820425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270002" y="1193804"/>
            <a:ext cx="9702799" cy="5164667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r>
              <a:rPr lang="en-US" sz="2800" b="1" spc="-5" dirty="0">
                <a:cs typeface="Arial"/>
              </a:rPr>
              <a:t>Independent requesting method</a:t>
            </a: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600" b="1" spc="-5" dirty="0">
              <a:cs typeface="Arial"/>
            </a:endParaRPr>
          </a:p>
          <a:p>
            <a:pPr marL="355600" marR="198755" algn="just">
              <a:lnSpc>
                <a:spcPct val="120000"/>
              </a:lnSpc>
              <a:spcBef>
                <a:spcPts val="100"/>
              </a:spcBef>
              <a:buFont typeface="Wingdings" pitchFamily="2" charset="2"/>
              <a:buChar char="Ø"/>
            </a:pPr>
            <a:r>
              <a:rPr lang="en-US" sz="2400" spc="-5" dirty="0">
                <a:cs typeface="Arial"/>
              </a:rPr>
              <a:t>There are separate BUS REQUEST and BUS GRANT lines for every device that are  sharing</a:t>
            </a:r>
            <a:r>
              <a:rPr lang="en-US" sz="2400" spc="-10" dirty="0">
                <a:cs typeface="Arial"/>
              </a:rPr>
              <a:t> </a:t>
            </a:r>
            <a:r>
              <a:rPr lang="en-US" sz="2400" spc="-5" dirty="0">
                <a:cs typeface="Arial"/>
              </a:rPr>
              <a:t>bus.</a:t>
            </a:r>
            <a:endParaRPr lang="en-US" sz="2400" dirty="0">
              <a:cs typeface="Arial"/>
            </a:endParaRPr>
          </a:p>
          <a:p>
            <a:pPr marL="355600" marR="537845" algn="just">
              <a:lnSpc>
                <a:spcPct val="120000"/>
              </a:lnSpc>
              <a:spcBef>
                <a:spcPts val="590"/>
              </a:spcBef>
              <a:buFont typeface="Wingdings" pitchFamily="2" charset="2"/>
              <a:buChar char="Ø"/>
            </a:pPr>
            <a:r>
              <a:rPr lang="en-US" sz="2400" dirty="0">
                <a:cs typeface="Arial"/>
              </a:rPr>
              <a:t>In </a:t>
            </a:r>
            <a:r>
              <a:rPr lang="en-US" sz="2400" spc="-5" dirty="0">
                <a:cs typeface="Arial"/>
              </a:rPr>
              <a:t>this, bus controller has the capability of immediate </a:t>
            </a:r>
            <a:r>
              <a:rPr lang="en-US" sz="2400" spc="-10" dirty="0">
                <a:cs typeface="Arial"/>
              </a:rPr>
              <a:t>identifying </a:t>
            </a:r>
            <a:r>
              <a:rPr lang="en-US" sz="2400" spc="-5" dirty="0">
                <a:cs typeface="Arial"/>
              </a:rPr>
              <a:t>all the requesting  devices.</a:t>
            </a:r>
            <a:endParaRPr lang="en-US" sz="2400" dirty="0">
              <a:cs typeface="Arial"/>
            </a:endParaRPr>
          </a:p>
          <a:p>
            <a:pPr marL="355600" marR="5080" algn="just">
              <a:lnSpc>
                <a:spcPct val="120000"/>
              </a:lnSpc>
              <a:spcBef>
                <a:spcPts val="590"/>
              </a:spcBef>
              <a:buFont typeface="Wingdings" pitchFamily="2" charset="2"/>
              <a:buChar char="Ø"/>
            </a:pPr>
            <a:r>
              <a:rPr lang="en-US" sz="2400" spc="-5" dirty="0">
                <a:cs typeface="Arial"/>
              </a:rPr>
              <a:t>Bus controller responds rapidly </a:t>
            </a:r>
            <a:r>
              <a:rPr lang="en-US" sz="2400" dirty="0">
                <a:cs typeface="Arial"/>
              </a:rPr>
              <a:t>to </a:t>
            </a:r>
            <a:r>
              <a:rPr lang="en-US" sz="2400" spc="-5" dirty="0">
                <a:cs typeface="Arial"/>
              </a:rPr>
              <a:t>the request by determining the highest priority device  that has sent the bus request.</a:t>
            </a:r>
            <a:endParaRPr lang="en-US" sz="2400" dirty="0">
              <a:cs typeface="Arial"/>
            </a:endParaRPr>
          </a:p>
          <a:p>
            <a:pPr algn="just">
              <a:lnSpc>
                <a:spcPct val="120000"/>
              </a:lnSpc>
              <a:spcBef>
                <a:spcPts val="590"/>
              </a:spcBef>
              <a:buFont typeface="Wingdings" pitchFamily="2" charset="2"/>
              <a:buChar char="Ø"/>
            </a:pPr>
            <a:r>
              <a:rPr lang="en-US" sz="2400" spc="-5" dirty="0">
                <a:cs typeface="Arial"/>
              </a:rPr>
              <a:t>This priority </a:t>
            </a:r>
            <a:r>
              <a:rPr lang="en-US" sz="2400" dirty="0">
                <a:cs typeface="Arial"/>
              </a:rPr>
              <a:t>is </a:t>
            </a:r>
            <a:r>
              <a:rPr lang="en-US" sz="2400" spc="-5" dirty="0">
                <a:cs typeface="Arial"/>
              </a:rPr>
              <a:t>programmable and </a:t>
            </a:r>
            <a:r>
              <a:rPr lang="en-US" sz="2400" dirty="0">
                <a:cs typeface="Arial"/>
              </a:rPr>
              <a:t>is</a:t>
            </a:r>
            <a:r>
              <a:rPr lang="en-US" sz="2400" spc="-120" dirty="0">
                <a:cs typeface="Arial"/>
              </a:rPr>
              <a:t> </a:t>
            </a:r>
            <a:r>
              <a:rPr lang="en-US" sz="2400" spc="-5" dirty="0">
                <a:cs typeface="Arial"/>
              </a:rPr>
              <a:t>predetermined.</a:t>
            </a:r>
            <a:endParaRPr lang="en-US" sz="2400" dirty="0">
              <a:cs typeface="Arial"/>
            </a:endParaRPr>
          </a:p>
          <a:p>
            <a:pPr marL="0" indent="0" algn="just">
              <a:lnSpc>
                <a:spcPct val="110000"/>
              </a:lnSpc>
              <a:spcBef>
                <a:spcPts val="5"/>
              </a:spcBef>
              <a:buNone/>
            </a:pPr>
            <a:endParaRPr lang="en-US" sz="2400" spc="-5" dirty="0">
              <a:cs typeface="Arial"/>
            </a:endParaRPr>
          </a:p>
          <a:p>
            <a:pPr marL="0" indent="0">
              <a:buNone/>
            </a:pPr>
            <a:r>
              <a:rPr lang="en-US" sz="1600" dirty="0">
                <a:hlinkClick r:id="rId2"/>
              </a:rPr>
              <a:t>https://www.youtube.com/watch?v=B8_T0mMk0Ls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				</a:t>
            </a:r>
          </a:p>
        </p:txBody>
      </p:sp>
      <p:pic>
        <p:nvPicPr>
          <p:cNvPr id="7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895600" y="1"/>
            <a:ext cx="7772400" cy="74506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spc="-10" dirty="0">
                <a:cs typeface="Arial"/>
              </a:rPr>
              <a:t> </a:t>
            </a:r>
            <a:r>
              <a:rPr lang="en-US" sz="3200" spc="-5" dirty="0">
                <a:cs typeface="Arial"/>
              </a:rPr>
              <a:t>Bus Arbitration (Cont.)</a:t>
            </a:r>
            <a:endParaRPr lang="en-IN" sz="32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09600" y="1193800"/>
            <a:ext cx="10972800" cy="503766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600" b="1" dirty="0"/>
          </a:p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600" b="1" dirty="0"/>
          </a:p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200" dirty="0"/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200" dirty="0"/>
          </a:p>
          <a:p>
            <a:pPr>
              <a:spcBef>
                <a:spcPts val="5"/>
              </a:spcBef>
              <a:buFont typeface="Wingdings" pitchFamily="2" charset="2"/>
              <a:buChar char="Ø"/>
            </a:pPr>
            <a:endParaRPr lang="en-US" sz="22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2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buFont typeface="Arial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7948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270002" y="1193804"/>
            <a:ext cx="9702799" cy="5164667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800" b="1" spc="-5" dirty="0"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600" b="1" spc="-5" dirty="0">
              <a:cs typeface="Arial"/>
            </a:endParaRPr>
          </a:p>
          <a:p>
            <a:pPr marL="0" indent="0" algn="just">
              <a:lnSpc>
                <a:spcPct val="110000"/>
              </a:lnSpc>
              <a:spcBef>
                <a:spcPts val="5"/>
              </a:spcBef>
              <a:buNone/>
            </a:pPr>
            <a:endParaRPr lang="en-US" sz="2400" spc="-5" dirty="0">
              <a:cs typeface="Arial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			           Fig: Independent Requesting Method				</a:t>
            </a:r>
          </a:p>
        </p:txBody>
      </p:sp>
      <p:pic>
        <p:nvPicPr>
          <p:cNvPr id="7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895600" y="1"/>
            <a:ext cx="7772400" cy="74506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spc="-10" dirty="0">
                <a:cs typeface="Arial"/>
              </a:rPr>
              <a:t> </a:t>
            </a:r>
            <a:r>
              <a:rPr lang="en-US" sz="3200" spc="-5" dirty="0">
                <a:cs typeface="Arial"/>
              </a:rPr>
              <a:t>Bus Arbitration (Cont.)</a:t>
            </a:r>
            <a:endParaRPr lang="en-IN" sz="3200" dirty="0">
              <a:solidFill>
                <a:prstClr val="black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09600" y="1193800"/>
            <a:ext cx="10972800" cy="503766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600" b="1" dirty="0"/>
          </a:p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600" b="1" dirty="0"/>
          </a:p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200" dirty="0"/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200" dirty="0"/>
          </a:p>
          <a:p>
            <a:pPr>
              <a:spcBef>
                <a:spcPts val="5"/>
              </a:spcBef>
              <a:buFont typeface="Wingdings" pitchFamily="2" charset="2"/>
              <a:buChar char="Ø"/>
            </a:pPr>
            <a:endParaRPr lang="en-US" sz="22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2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buFont typeface="Arial" pitchFamily="34" charset="0"/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867" y="1337733"/>
            <a:ext cx="8128000" cy="4580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4762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269999" y="1193804"/>
            <a:ext cx="10244668" cy="5164667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endParaRPr lang="en-US" sz="2400" spc="-5" dirty="0">
              <a:cs typeface="Times New Roman"/>
            </a:endParaRPr>
          </a:p>
          <a:p>
            <a:pPr algn="just">
              <a:lnSpc>
                <a:spcPct val="170000"/>
              </a:lnSpc>
              <a:buFont typeface="Wingdings" pitchFamily="2" charset="2"/>
              <a:buChar char="§"/>
            </a:pPr>
            <a:r>
              <a:rPr lang="en-US" sz="9600" spc="-5" dirty="0">
                <a:cs typeface="Times New Roman"/>
              </a:rPr>
              <a:t>A typical </a:t>
            </a:r>
            <a:r>
              <a:rPr lang="en-US" sz="9600" dirty="0">
                <a:cs typeface="Times New Roman"/>
              </a:rPr>
              <a:t>digital </a:t>
            </a:r>
            <a:r>
              <a:rPr lang="en-US" sz="9600" spc="-5" dirty="0">
                <a:cs typeface="Times New Roman"/>
              </a:rPr>
              <a:t>computer has </a:t>
            </a:r>
            <a:r>
              <a:rPr lang="en-US" sz="9600" spc="-10" dirty="0">
                <a:cs typeface="Times New Roman"/>
              </a:rPr>
              <a:t>many </a:t>
            </a:r>
            <a:r>
              <a:rPr lang="en-US" sz="9600" spc="-5" dirty="0">
                <a:cs typeface="Times New Roman"/>
              </a:rPr>
              <a:t>registers, and  paths must be </a:t>
            </a:r>
            <a:r>
              <a:rPr lang="en-US" sz="9600" dirty="0">
                <a:cs typeface="Times New Roman"/>
              </a:rPr>
              <a:t>provided </a:t>
            </a:r>
            <a:r>
              <a:rPr lang="en-US" sz="9600" spc="-5" dirty="0">
                <a:cs typeface="Times New Roman"/>
              </a:rPr>
              <a:t>to transfer information from  one to another register </a:t>
            </a:r>
            <a:r>
              <a:rPr lang="en-US" sz="9600" dirty="0">
                <a:cs typeface="Times New Roman"/>
              </a:rPr>
              <a:t>for </a:t>
            </a:r>
            <a:r>
              <a:rPr lang="en-US" sz="9600" spc="-5" dirty="0">
                <a:cs typeface="Times New Roman"/>
              </a:rPr>
              <a:t>performing various  operations in </a:t>
            </a:r>
            <a:r>
              <a:rPr lang="en-US" sz="9600" dirty="0">
                <a:cs typeface="Times New Roman"/>
              </a:rPr>
              <a:t>the</a:t>
            </a:r>
            <a:r>
              <a:rPr lang="en-US" sz="9600" spc="5" dirty="0">
                <a:cs typeface="Times New Roman"/>
              </a:rPr>
              <a:t> </a:t>
            </a:r>
            <a:r>
              <a:rPr lang="en-US" sz="9600" spc="-5" dirty="0">
                <a:cs typeface="Times New Roman"/>
              </a:rPr>
              <a:t>computer</a:t>
            </a:r>
            <a:r>
              <a:rPr lang="en-US" sz="9600" spc="15" dirty="0">
                <a:cs typeface="Times New Roman"/>
              </a:rPr>
              <a:t> </a:t>
            </a:r>
            <a:r>
              <a:rPr lang="en-US" sz="9600" spc="-5" dirty="0">
                <a:cs typeface="Times New Roman"/>
              </a:rPr>
              <a:t>system</a:t>
            </a:r>
          </a:p>
          <a:p>
            <a:pPr algn="just">
              <a:lnSpc>
                <a:spcPct val="170000"/>
              </a:lnSpc>
              <a:buFont typeface="Wingdings" pitchFamily="2" charset="2"/>
              <a:buChar char="§"/>
            </a:pPr>
            <a:r>
              <a:rPr lang="en-US" sz="9600" spc="-5" dirty="0">
                <a:cs typeface="Times New Roman"/>
              </a:rPr>
              <a:t>The number of  wires will be excessive if separate lines are used  between </a:t>
            </a:r>
            <a:r>
              <a:rPr lang="en-US" sz="9600" spc="-10" dirty="0">
                <a:cs typeface="Times New Roman"/>
              </a:rPr>
              <a:t>each </a:t>
            </a:r>
            <a:r>
              <a:rPr lang="en-US" sz="9600" spc="-5" dirty="0">
                <a:cs typeface="Times New Roman"/>
              </a:rPr>
              <a:t>register to all other </a:t>
            </a:r>
            <a:r>
              <a:rPr lang="en-US" sz="9600" spc="-20" dirty="0">
                <a:cs typeface="Times New Roman"/>
              </a:rPr>
              <a:t>register</a:t>
            </a:r>
          </a:p>
          <a:p>
            <a:pPr algn="just">
              <a:lnSpc>
                <a:spcPct val="170000"/>
              </a:lnSpc>
              <a:buFont typeface="Wingdings" pitchFamily="2" charset="2"/>
              <a:buChar char="§"/>
            </a:pPr>
            <a:r>
              <a:rPr lang="en-US" sz="9600" spc="-5" dirty="0">
                <a:cs typeface="Times New Roman"/>
              </a:rPr>
              <a:t>A more  </a:t>
            </a:r>
            <a:r>
              <a:rPr lang="en-US" sz="9600" spc="-10" dirty="0">
                <a:cs typeface="Times New Roman"/>
              </a:rPr>
              <a:t>efficient </a:t>
            </a:r>
            <a:r>
              <a:rPr lang="en-US" sz="9600" spc="-5" dirty="0">
                <a:cs typeface="Times New Roman"/>
              </a:rPr>
              <a:t>and widely used method for </a:t>
            </a:r>
            <a:r>
              <a:rPr lang="en-US" sz="9600" dirty="0">
                <a:cs typeface="Times New Roman"/>
              </a:rPr>
              <a:t>transferring </a:t>
            </a:r>
            <a:r>
              <a:rPr lang="en-US" sz="9600" spc="-5" dirty="0">
                <a:cs typeface="Times New Roman"/>
              </a:rPr>
              <a:t>data  between multiple register is </a:t>
            </a:r>
            <a:r>
              <a:rPr lang="en-US" sz="9600" spc="-10" dirty="0">
                <a:cs typeface="Times New Roman"/>
              </a:rPr>
              <a:t>common </a:t>
            </a:r>
            <a:r>
              <a:rPr lang="en-US" sz="9600" spc="-5" dirty="0">
                <a:cs typeface="Times New Roman"/>
              </a:rPr>
              <a:t>bus line</a:t>
            </a:r>
            <a:r>
              <a:rPr lang="en-US" sz="9600" spc="10" dirty="0">
                <a:cs typeface="Times New Roman"/>
              </a:rPr>
              <a:t> </a:t>
            </a:r>
            <a:r>
              <a:rPr lang="en-US" sz="9600" spc="-5" dirty="0">
                <a:cs typeface="Times New Roman"/>
              </a:rPr>
              <a:t>system.</a:t>
            </a:r>
            <a:endParaRPr lang="en-US" sz="9600" dirty="0">
              <a:cs typeface="Times New Roman"/>
            </a:endParaRPr>
          </a:p>
          <a:p>
            <a:pPr marL="0" indent="0" algn="just">
              <a:lnSpc>
                <a:spcPct val="170000"/>
              </a:lnSpc>
              <a:buNone/>
            </a:pPr>
            <a:endParaRPr lang="en-US" sz="5100" dirty="0"/>
          </a:p>
          <a:p>
            <a:pPr marL="0" indent="0">
              <a:buNone/>
            </a:pPr>
            <a:endParaRPr lang="en-US" sz="5100" dirty="0"/>
          </a:p>
          <a:p>
            <a:pPr marL="0" indent="0">
              <a:buNone/>
            </a:pPr>
            <a:endParaRPr lang="en-US" sz="5100" dirty="0"/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			           			</a:t>
            </a:r>
          </a:p>
        </p:txBody>
      </p:sp>
      <p:pic>
        <p:nvPicPr>
          <p:cNvPr id="7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895600" y="1"/>
            <a:ext cx="7772400" cy="74506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spc="-10" dirty="0">
                <a:cs typeface="Arial"/>
              </a:rPr>
              <a:t>4.</a:t>
            </a: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Register bus and memory transfer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09600" y="1193800"/>
            <a:ext cx="10972800" cy="503766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600" b="1" dirty="0"/>
          </a:p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600" b="1" dirty="0"/>
          </a:p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200" dirty="0"/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200" dirty="0"/>
          </a:p>
          <a:p>
            <a:pPr>
              <a:spcBef>
                <a:spcPts val="5"/>
              </a:spcBef>
              <a:buFont typeface="Wingdings" pitchFamily="2" charset="2"/>
              <a:buChar char="Ø"/>
            </a:pPr>
            <a:endParaRPr lang="en-US" sz="22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2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buFont typeface="Arial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4243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269999" y="1193804"/>
            <a:ext cx="10244668" cy="516466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b="1" spc="-5" dirty="0">
                <a:cs typeface="Times New Roman"/>
              </a:rPr>
              <a:t>Common Bus System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600" spc="-5" dirty="0">
                <a:cs typeface="Times New Roman"/>
              </a:rPr>
              <a:t>A bus structure consist a set of </a:t>
            </a:r>
            <a:r>
              <a:rPr lang="en-US" sz="2600" spc="-10" dirty="0">
                <a:cs typeface="Times New Roman"/>
              </a:rPr>
              <a:t>common </a:t>
            </a:r>
            <a:r>
              <a:rPr lang="en-US" sz="2600" spc="-5" dirty="0">
                <a:cs typeface="Times New Roman"/>
              </a:rPr>
              <a:t>lines </a:t>
            </a:r>
            <a:r>
              <a:rPr lang="en-US" sz="2600" spc="-10" dirty="0">
                <a:cs typeface="Times New Roman"/>
              </a:rPr>
              <a:t>each</a:t>
            </a:r>
            <a:r>
              <a:rPr lang="en-US" sz="2600" spc="-114" dirty="0">
                <a:cs typeface="Times New Roman"/>
              </a:rPr>
              <a:t> </a:t>
            </a:r>
            <a:r>
              <a:rPr lang="en-US" sz="2600" dirty="0">
                <a:cs typeface="Times New Roman"/>
              </a:rPr>
              <a:t>for  </a:t>
            </a:r>
            <a:r>
              <a:rPr lang="en-US" sz="2600" spc="-10" dirty="0">
                <a:cs typeface="Times New Roman"/>
              </a:rPr>
              <a:t>each </a:t>
            </a:r>
            <a:r>
              <a:rPr lang="en-US" sz="2600" spc="-15" dirty="0">
                <a:cs typeface="Times New Roman"/>
              </a:rPr>
              <a:t>register, </a:t>
            </a:r>
            <a:r>
              <a:rPr lang="en-US" sz="2600" dirty="0">
                <a:cs typeface="Times New Roman"/>
              </a:rPr>
              <a:t>through </a:t>
            </a:r>
            <a:r>
              <a:rPr lang="en-US" sz="2600" spc="-5" dirty="0">
                <a:cs typeface="Times New Roman"/>
              </a:rPr>
              <a:t>which </a:t>
            </a:r>
            <a:r>
              <a:rPr lang="en-US" sz="2600" dirty="0">
                <a:cs typeface="Times New Roman"/>
              </a:rPr>
              <a:t>binary </a:t>
            </a:r>
            <a:r>
              <a:rPr lang="en-US" sz="2600" spc="-5" dirty="0">
                <a:cs typeface="Times New Roman"/>
              </a:rPr>
              <a:t>information </a:t>
            </a:r>
            <a:r>
              <a:rPr lang="en-US" sz="2600" spc="-10" dirty="0">
                <a:cs typeface="Times New Roman"/>
              </a:rPr>
              <a:t>can  </a:t>
            </a:r>
            <a:r>
              <a:rPr lang="en-US" sz="2600" spc="-5" dirty="0">
                <a:cs typeface="Times New Roman"/>
              </a:rPr>
              <a:t>transfer </a:t>
            </a:r>
            <a:r>
              <a:rPr lang="en-US" sz="2600" dirty="0">
                <a:cs typeface="Times New Roman"/>
              </a:rPr>
              <a:t>one </a:t>
            </a:r>
            <a:r>
              <a:rPr lang="en-US" sz="2600" spc="-5" dirty="0">
                <a:cs typeface="Times New Roman"/>
              </a:rPr>
              <a:t>at </a:t>
            </a:r>
            <a:r>
              <a:rPr lang="en-US" sz="2600" spc="-10" dirty="0">
                <a:cs typeface="Times New Roman"/>
              </a:rPr>
              <a:t>time. 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600" spc="-5" dirty="0">
                <a:cs typeface="Times New Roman"/>
              </a:rPr>
              <a:t>Control </a:t>
            </a:r>
            <a:r>
              <a:rPr lang="en-US" sz="2600" dirty="0">
                <a:cs typeface="Times New Roman"/>
              </a:rPr>
              <a:t>signal </a:t>
            </a:r>
            <a:r>
              <a:rPr lang="en-US" sz="2600" spc="-5" dirty="0">
                <a:cs typeface="Times New Roman"/>
              </a:rPr>
              <a:t>determine that  which register is connected with a bus </a:t>
            </a:r>
            <a:r>
              <a:rPr lang="en-US" sz="2600" dirty="0">
                <a:cs typeface="Times New Roman"/>
              </a:rPr>
              <a:t>line </a:t>
            </a:r>
            <a:r>
              <a:rPr lang="en-US" sz="2600" spc="-5" dirty="0">
                <a:cs typeface="Times New Roman"/>
              </a:rPr>
              <a:t>at </a:t>
            </a:r>
            <a:r>
              <a:rPr lang="en-US" sz="2600" spc="-10" dirty="0">
                <a:cs typeface="Times New Roman"/>
              </a:rPr>
              <a:t>time </a:t>
            </a:r>
            <a:r>
              <a:rPr lang="en-US" sz="2600" spc="-5" dirty="0">
                <a:cs typeface="Times New Roman"/>
              </a:rPr>
              <a:t>to  transfer </a:t>
            </a:r>
            <a:r>
              <a:rPr lang="en-US" sz="2600" dirty="0">
                <a:cs typeface="Times New Roman"/>
              </a:rPr>
              <a:t>the</a:t>
            </a:r>
            <a:r>
              <a:rPr lang="en-US" sz="2600" spc="-15" dirty="0">
                <a:cs typeface="Times New Roman"/>
              </a:rPr>
              <a:t> </a:t>
            </a:r>
            <a:r>
              <a:rPr lang="en-US" sz="2600" spc="-5" dirty="0">
                <a:cs typeface="Times New Roman"/>
              </a:rPr>
              <a:t>information.</a:t>
            </a:r>
            <a:endParaRPr lang="en-US" sz="2600" dirty="0">
              <a:cs typeface="Times New Roman"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800" dirty="0"/>
              <a:t>There are two ways to construct a bus</a:t>
            </a:r>
          </a:p>
          <a:p>
            <a:pPr marL="469265" marR="810260" indent="-457200">
              <a:lnSpc>
                <a:spcPts val="4040"/>
              </a:lnSpc>
              <a:spcBef>
                <a:spcPts val="240"/>
              </a:spcBef>
              <a:buFont typeface="Wingdings" pitchFamily="2" charset="2"/>
              <a:buChar char="Ø"/>
            </a:pPr>
            <a:r>
              <a:rPr lang="en-US" sz="2600" spc="-5" dirty="0">
                <a:cs typeface="Times New Roman"/>
              </a:rPr>
              <a:t>By </a:t>
            </a:r>
            <a:r>
              <a:rPr lang="en-US" sz="2600" dirty="0">
                <a:cs typeface="Times New Roman"/>
              </a:rPr>
              <a:t>using</a:t>
            </a:r>
            <a:r>
              <a:rPr lang="en-US" sz="2600" spc="-30" dirty="0">
                <a:cs typeface="Times New Roman"/>
              </a:rPr>
              <a:t> </a:t>
            </a:r>
            <a:r>
              <a:rPr lang="en-US" sz="2600" spc="-5" dirty="0">
                <a:cs typeface="Times New Roman"/>
              </a:rPr>
              <a:t>multiplexers.</a:t>
            </a:r>
            <a:endParaRPr lang="en-US" sz="2600" dirty="0">
              <a:cs typeface="Times New Roman"/>
            </a:endParaRPr>
          </a:p>
          <a:p>
            <a:pPr>
              <a:lnSpc>
                <a:spcPct val="100000"/>
              </a:lnSpc>
              <a:spcBef>
                <a:spcPts val="420"/>
              </a:spcBef>
              <a:buFont typeface="Wingdings" pitchFamily="2" charset="2"/>
              <a:buChar char="Ø"/>
            </a:pPr>
            <a:r>
              <a:rPr lang="en-US" sz="2600" spc="-5" dirty="0">
                <a:cs typeface="Times New Roman"/>
              </a:rPr>
              <a:t>By three state</a:t>
            </a:r>
            <a:r>
              <a:rPr lang="en-US" sz="2600" spc="-40" dirty="0">
                <a:cs typeface="Times New Roman"/>
              </a:rPr>
              <a:t> </a:t>
            </a:r>
            <a:r>
              <a:rPr lang="en-US" sz="2600" spc="-30" dirty="0">
                <a:cs typeface="Times New Roman"/>
              </a:rPr>
              <a:t>buffer.</a:t>
            </a:r>
            <a:endParaRPr lang="en-US" sz="2600" dirty="0">
              <a:cs typeface="Times New Roman"/>
            </a:endParaRP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			           			</a:t>
            </a:r>
          </a:p>
        </p:txBody>
      </p:sp>
      <p:pic>
        <p:nvPicPr>
          <p:cNvPr id="7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895600" y="1"/>
            <a:ext cx="7772400" cy="74506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Register bus and memory transfer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09600" y="1193800"/>
            <a:ext cx="10972800" cy="503766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600" b="1" dirty="0"/>
          </a:p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600" b="1" dirty="0"/>
          </a:p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200" dirty="0"/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200" dirty="0"/>
          </a:p>
          <a:p>
            <a:pPr>
              <a:spcBef>
                <a:spcPts val="5"/>
              </a:spcBef>
              <a:buFont typeface="Wingdings" pitchFamily="2" charset="2"/>
              <a:buChar char="Ø"/>
            </a:pPr>
            <a:endParaRPr lang="en-US" sz="22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2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buFont typeface="Arial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5305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269999" y="1024468"/>
            <a:ext cx="10244668" cy="5334000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endParaRPr lang="en-US" sz="7000" b="1" dirty="0"/>
          </a:p>
          <a:p>
            <a:pPr marL="0" indent="0">
              <a:buNone/>
            </a:pPr>
            <a:r>
              <a:rPr lang="en-US" sz="7000" b="1" dirty="0"/>
              <a:t>Common bus system </a:t>
            </a:r>
            <a:r>
              <a:rPr lang="en-US" sz="7000" b="1" spc="-5" dirty="0">
                <a:cs typeface="Times New Roman"/>
              </a:rPr>
              <a:t>by </a:t>
            </a:r>
            <a:r>
              <a:rPr lang="en-US" sz="7000" b="1" dirty="0">
                <a:cs typeface="Times New Roman"/>
              </a:rPr>
              <a:t>using</a:t>
            </a:r>
            <a:r>
              <a:rPr lang="en-US" sz="7000" b="1" spc="-30" dirty="0">
                <a:cs typeface="Times New Roman"/>
              </a:rPr>
              <a:t> </a:t>
            </a:r>
            <a:r>
              <a:rPr lang="en-US" sz="7000" b="1" spc="-5" dirty="0">
                <a:cs typeface="Times New Roman"/>
              </a:rPr>
              <a:t>multiplexers</a:t>
            </a:r>
          </a:p>
          <a:p>
            <a:pPr algn="just">
              <a:lnSpc>
                <a:spcPct val="150000"/>
              </a:lnSpc>
              <a:spcBef>
                <a:spcPts val="95"/>
              </a:spcBef>
              <a:buFont typeface="Wingdings" pitchFamily="2" charset="2"/>
              <a:buChar char="§"/>
            </a:pPr>
            <a:r>
              <a:rPr lang="en-US" sz="4400" spc="-5" dirty="0">
                <a:cs typeface="Times New Roman"/>
              </a:rPr>
              <a:t>One way of constructing bus system is by</a:t>
            </a:r>
            <a:r>
              <a:rPr lang="en-US" sz="4400" spc="-10" dirty="0">
                <a:cs typeface="Times New Roman"/>
              </a:rPr>
              <a:t> </a:t>
            </a:r>
            <a:r>
              <a:rPr lang="en-US" sz="4400" spc="-5" dirty="0">
                <a:cs typeface="Times New Roman"/>
              </a:rPr>
              <a:t>using</a:t>
            </a:r>
            <a:r>
              <a:rPr lang="en-US" sz="4400" dirty="0">
                <a:cs typeface="Times New Roman"/>
              </a:rPr>
              <a:t> </a:t>
            </a:r>
            <a:r>
              <a:rPr lang="en-US" sz="4400" spc="-5" dirty="0">
                <a:cs typeface="Times New Roman"/>
              </a:rPr>
              <a:t>multiplexers. The multiplexer </a:t>
            </a:r>
            <a:r>
              <a:rPr lang="en-US" sz="4400" spc="-10" dirty="0">
                <a:cs typeface="Times New Roman"/>
              </a:rPr>
              <a:t>select </a:t>
            </a:r>
            <a:r>
              <a:rPr lang="en-US" sz="4400" dirty="0">
                <a:cs typeface="Times New Roman"/>
              </a:rPr>
              <a:t>the </a:t>
            </a:r>
            <a:r>
              <a:rPr lang="en-US" sz="4400" spc="-5" dirty="0">
                <a:cs typeface="Times New Roman"/>
              </a:rPr>
              <a:t>one register </a:t>
            </a:r>
            <a:r>
              <a:rPr lang="en-US" sz="4400" spc="-10" dirty="0">
                <a:cs typeface="Times New Roman"/>
              </a:rPr>
              <a:t>who</a:t>
            </a:r>
            <a:r>
              <a:rPr lang="en-US" sz="4400" spc="-5" dirty="0">
                <a:cs typeface="Times New Roman"/>
              </a:rPr>
              <a:t>’s  information is transfer to </a:t>
            </a:r>
            <a:r>
              <a:rPr lang="en-US" sz="4400" dirty="0">
                <a:cs typeface="Times New Roman"/>
              </a:rPr>
              <a:t>another </a:t>
            </a:r>
            <a:r>
              <a:rPr lang="en-US" sz="4400" spc="-5" dirty="0">
                <a:cs typeface="Times New Roman"/>
              </a:rPr>
              <a:t>one destination</a:t>
            </a:r>
            <a:r>
              <a:rPr lang="en-US" sz="4400" spc="5" dirty="0">
                <a:cs typeface="Times New Roman"/>
              </a:rPr>
              <a:t> </a:t>
            </a:r>
            <a:r>
              <a:rPr lang="en-US" sz="4400" spc="-20" dirty="0">
                <a:cs typeface="Times New Roman"/>
              </a:rPr>
              <a:t>register</a:t>
            </a:r>
            <a:endParaRPr lang="en-US" sz="4400" dirty="0">
              <a:cs typeface="Times New Roman"/>
            </a:endParaRPr>
          </a:p>
          <a:p>
            <a:pPr algn="just">
              <a:lnSpc>
                <a:spcPct val="150000"/>
              </a:lnSpc>
              <a:spcBef>
                <a:spcPts val="25"/>
              </a:spcBef>
              <a:buFont typeface="Wingdings" pitchFamily="2" charset="2"/>
              <a:buChar char="§"/>
            </a:pPr>
            <a:r>
              <a:rPr lang="en-US" sz="4400" spc="-5" dirty="0">
                <a:cs typeface="Times New Roman"/>
              </a:rPr>
              <a:t>In a bus system, multiplex </a:t>
            </a:r>
            <a:r>
              <a:rPr lang="en-US" sz="4400" b="1" spc="-5" dirty="0">
                <a:uFill>
                  <a:solidFill>
                    <a:srgbClr val="000000"/>
                  </a:solidFill>
                </a:uFill>
                <a:cs typeface="Times New Roman"/>
              </a:rPr>
              <a:t>K</a:t>
            </a:r>
            <a:r>
              <a:rPr lang="en-US" sz="4400" spc="-5" dirty="0">
                <a:uFill>
                  <a:solidFill>
                    <a:srgbClr val="000000"/>
                  </a:solidFill>
                </a:uFill>
                <a:cs typeface="Times New Roman"/>
              </a:rPr>
              <a:t> register</a:t>
            </a:r>
            <a:r>
              <a:rPr lang="en-US" sz="4400" spc="-5" dirty="0">
                <a:cs typeface="Times New Roman"/>
              </a:rPr>
              <a:t> </a:t>
            </a:r>
            <a:r>
              <a:rPr lang="en-US" sz="4400" dirty="0">
                <a:cs typeface="Times New Roman"/>
              </a:rPr>
              <a:t>of </a:t>
            </a:r>
            <a:r>
              <a:rPr lang="en-US" sz="4400" b="1" spc="-5" dirty="0">
                <a:uFill>
                  <a:solidFill>
                    <a:srgbClr val="000000"/>
                  </a:solidFill>
                </a:uFill>
                <a:cs typeface="Times New Roman"/>
              </a:rPr>
              <a:t>n </a:t>
            </a:r>
            <a:r>
              <a:rPr lang="en-US" sz="4400" spc="-5" dirty="0">
                <a:uFill>
                  <a:solidFill>
                    <a:srgbClr val="000000"/>
                  </a:solidFill>
                </a:uFill>
                <a:cs typeface="Times New Roman"/>
              </a:rPr>
              <a:t>bits</a:t>
            </a:r>
            <a:r>
              <a:rPr lang="en-US" sz="4400" spc="-5" dirty="0">
                <a:cs typeface="Times New Roman"/>
              </a:rPr>
              <a:t> </a:t>
            </a:r>
            <a:r>
              <a:rPr lang="en-US" sz="4400" spc="-10" dirty="0">
                <a:cs typeface="Times New Roman"/>
              </a:rPr>
              <a:t>each </a:t>
            </a:r>
            <a:r>
              <a:rPr lang="en-US" sz="4400" spc="-5" dirty="0">
                <a:cs typeface="Times New Roman"/>
              </a:rPr>
              <a:t>to  produce an </a:t>
            </a:r>
            <a:r>
              <a:rPr lang="en-US" sz="4400" b="1" spc="-5" dirty="0">
                <a:uFill>
                  <a:solidFill>
                    <a:srgbClr val="000000"/>
                  </a:solidFill>
                </a:uFill>
                <a:cs typeface="Times New Roman"/>
              </a:rPr>
              <a:t>n</a:t>
            </a:r>
            <a:r>
              <a:rPr lang="en-US" sz="4400" spc="-5" dirty="0">
                <a:uFill>
                  <a:solidFill>
                    <a:srgbClr val="000000"/>
                  </a:solidFill>
                </a:uFill>
                <a:cs typeface="Times New Roman"/>
              </a:rPr>
              <a:t> lines </a:t>
            </a:r>
            <a:r>
              <a:rPr lang="en-US" sz="4400" spc="-10" dirty="0">
                <a:uFill>
                  <a:solidFill>
                    <a:srgbClr val="000000"/>
                  </a:solidFill>
                </a:uFill>
                <a:cs typeface="Times New Roman"/>
              </a:rPr>
              <a:t>common </a:t>
            </a:r>
            <a:r>
              <a:rPr lang="en-US" sz="4400" spc="-5" dirty="0">
                <a:uFill>
                  <a:solidFill>
                    <a:srgbClr val="000000"/>
                  </a:solidFill>
                </a:uFill>
                <a:cs typeface="Times New Roman"/>
              </a:rPr>
              <a:t>bus. </a:t>
            </a:r>
            <a:r>
              <a:rPr lang="en-US" sz="4400" spc="-5" dirty="0">
                <a:cs typeface="Times New Roman"/>
              </a:rPr>
              <a:t>The number of multiplexers  needed to construct the bus is equal to </a:t>
            </a:r>
            <a:r>
              <a:rPr lang="en-US" sz="4400" b="1" spc="-5" dirty="0">
                <a:cs typeface="Times New Roman"/>
              </a:rPr>
              <a:t>n</a:t>
            </a:r>
            <a:r>
              <a:rPr lang="en-US" sz="4400" spc="-5" dirty="0">
                <a:cs typeface="Times New Roman"/>
              </a:rPr>
              <a:t>. Size of </a:t>
            </a:r>
            <a:r>
              <a:rPr lang="en-US" sz="4400" spc="-10" dirty="0">
                <a:cs typeface="Times New Roman"/>
              </a:rPr>
              <a:t>each mux </a:t>
            </a:r>
            <a:r>
              <a:rPr lang="en-US" sz="4400" spc="-5" dirty="0">
                <a:cs typeface="Times New Roman"/>
              </a:rPr>
              <a:t>is  must be </a:t>
            </a:r>
            <a:r>
              <a:rPr lang="en-US" sz="4400" b="1" spc="-5" dirty="0">
                <a:cs typeface="Times New Roman"/>
              </a:rPr>
              <a:t>(k-1) </a:t>
            </a:r>
            <a:r>
              <a:rPr lang="en-US" sz="4400" spc="-5" dirty="0">
                <a:cs typeface="Times New Roman"/>
              </a:rPr>
              <a:t>multiplexer hence multiplexer have </a:t>
            </a:r>
            <a:r>
              <a:rPr lang="en-US" sz="4400" b="1" spc="-5" dirty="0">
                <a:cs typeface="Times New Roman"/>
              </a:rPr>
              <a:t>n</a:t>
            </a:r>
            <a:r>
              <a:rPr lang="en-US" sz="4400" spc="-5" dirty="0">
                <a:cs typeface="Times New Roman"/>
              </a:rPr>
              <a:t> data</a:t>
            </a:r>
            <a:r>
              <a:rPr lang="en-US" sz="4400" spc="5" dirty="0">
                <a:cs typeface="Times New Roman"/>
              </a:rPr>
              <a:t> </a:t>
            </a:r>
            <a:r>
              <a:rPr lang="en-US" sz="4400" spc="-5" dirty="0">
                <a:cs typeface="Times New Roman"/>
              </a:rPr>
              <a:t>lines</a:t>
            </a:r>
            <a:endParaRPr lang="en-US" sz="4400" dirty="0">
              <a:cs typeface="Times New Roman"/>
            </a:endParaRPr>
          </a:p>
          <a:p>
            <a:pPr marL="0" indent="0">
              <a:buNone/>
            </a:pPr>
            <a:endParaRPr lang="en-US" sz="2600" dirty="0">
              <a:cs typeface="Times New Roman"/>
            </a:endParaRPr>
          </a:p>
          <a:p>
            <a:pPr marL="0" indent="0">
              <a:lnSpc>
                <a:spcPct val="100000"/>
              </a:lnSpc>
              <a:spcBef>
                <a:spcPts val="420"/>
              </a:spcBef>
              <a:buNone/>
            </a:pPr>
            <a:endParaRPr lang="en-US" u="sng" dirty="0">
              <a:cs typeface="Times New Roman"/>
            </a:endParaRP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			           			</a:t>
            </a:r>
          </a:p>
        </p:txBody>
      </p:sp>
      <p:pic>
        <p:nvPicPr>
          <p:cNvPr id="7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895600" y="1"/>
            <a:ext cx="7772400" cy="74506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Register bus and memory transfer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09600" y="1193800"/>
            <a:ext cx="10972800" cy="503766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600" b="1" dirty="0"/>
          </a:p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600" b="1" dirty="0"/>
          </a:p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200" dirty="0"/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200" dirty="0"/>
          </a:p>
          <a:p>
            <a:pPr>
              <a:spcBef>
                <a:spcPts val="5"/>
              </a:spcBef>
              <a:buFont typeface="Wingdings" pitchFamily="2" charset="2"/>
              <a:buChar char="Ø"/>
            </a:pPr>
            <a:endParaRPr lang="en-US" sz="22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2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buFont typeface="Arial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1630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269999" y="1024468"/>
            <a:ext cx="10244668" cy="5207000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00000"/>
              </a:lnSpc>
              <a:spcBef>
                <a:spcPts val="420"/>
              </a:spcBef>
              <a:buNone/>
            </a:pPr>
            <a:endParaRPr lang="en-US" sz="3000" b="1" i="1" u="sng" dirty="0">
              <a:cs typeface="Times New Roman"/>
            </a:endParaRPr>
          </a:p>
          <a:p>
            <a:pPr marL="0" indent="0">
              <a:lnSpc>
                <a:spcPct val="100000"/>
              </a:lnSpc>
              <a:spcBef>
                <a:spcPts val="420"/>
              </a:spcBef>
              <a:buNone/>
            </a:pPr>
            <a:r>
              <a:rPr lang="en-US" sz="3000" b="1" i="1" u="sng" dirty="0">
                <a:cs typeface="Times New Roman"/>
              </a:rPr>
              <a:t>For example: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US" sz="2600" spc="-5" dirty="0">
                <a:cs typeface="Times New Roman"/>
              </a:rPr>
              <a:t>For </a:t>
            </a:r>
            <a:r>
              <a:rPr lang="en-US" sz="2600" spc="-10" dirty="0">
                <a:cs typeface="Times New Roman"/>
              </a:rPr>
              <a:t>common </a:t>
            </a:r>
            <a:r>
              <a:rPr lang="en-US" sz="2600" spc="-5" dirty="0">
                <a:cs typeface="Times New Roman"/>
              </a:rPr>
              <a:t>bus system using multiplexer </a:t>
            </a:r>
            <a:r>
              <a:rPr lang="en-US" sz="2600" dirty="0">
                <a:cs typeface="Times New Roman"/>
              </a:rPr>
              <a:t>for </a:t>
            </a:r>
            <a:r>
              <a:rPr lang="en-US" sz="2600" spc="-5" dirty="0">
                <a:cs typeface="Times New Roman"/>
              </a:rPr>
              <a:t>16 register </a:t>
            </a:r>
            <a:r>
              <a:rPr lang="en-US" sz="2600" spc="-10" dirty="0">
                <a:cs typeface="Times New Roman"/>
              </a:rPr>
              <a:t>each </a:t>
            </a:r>
            <a:r>
              <a:rPr lang="en-US" sz="2600" spc="-5" dirty="0">
                <a:cs typeface="Times New Roman"/>
              </a:rPr>
              <a:t>of 32 </a:t>
            </a:r>
            <a:r>
              <a:rPr lang="en-US" sz="2600" dirty="0">
                <a:cs typeface="Times New Roman"/>
              </a:rPr>
              <a:t>bit </a:t>
            </a:r>
            <a:r>
              <a:rPr lang="en-US" sz="2600" spc="-5" dirty="0">
                <a:cs typeface="Times New Roman"/>
              </a:rPr>
              <a:t>data</a:t>
            </a:r>
            <a:r>
              <a:rPr lang="en-US" sz="2600" spc="40" dirty="0">
                <a:cs typeface="Times New Roman"/>
              </a:rPr>
              <a:t> </a:t>
            </a:r>
            <a:r>
              <a:rPr lang="en-US" sz="2600" spc="-5" dirty="0">
                <a:cs typeface="Times New Roman"/>
              </a:rPr>
              <a:t>transformation</a:t>
            </a:r>
            <a:endParaRPr lang="en-US" sz="2600" dirty="0">
              <a:cs typeface="Times New Roman"/>
            </a:endParaRPr>
          </a:p>
          <a:p>
            <a:pPr marL="0" indent="0" algn="just">
              <a:lnSpc>
                <a:spcPct val="120000"/>
              </a:lnSpc>
              <a:buNone/>
            </a:pPr>
            <a:r>
              <a:rPr lang="en-US" sz="2600" b="1" dirty="0">
                <a:cs typeface="Times New Roman"/>
              </a:rPr>
              <a:t>Solution:</a:t>
            </a:r>
            <a:r>
              <a:rPr lang="en-US" sz="2600" dirty="0">
                <a:cs typeface="Times New Roman"/>
              </a:rPr>
              <a:t> </a:t>
            </a:r>
            <a:r>
              <a:rPr lang="en-US" sz="2600" spc="-5" dirty="0">
                <a:cs typeface="Times New Roman"/>
              </a:rPr>
              <a:t>In this</a:t>
            </a:r>
            <a:r>
              <a:rPr lang="en-US" sz="2600" spc="25" dirty="0">
                <a:cs typeface="Times New Roman"/>
              </a:rPr>
              <a:t> </a:t>
            </a:r>
            <a:r>
              <a:rPr lang="en-US" sz="2600" spc="-5" dirty="0">
                <a:cs typeface="Times New Roman"/>
              </a:rPr>
              <a:t>system</a:t>
            </a:r>
            <a:r>
              <a:rPr lang="en-US" sz="2600" dirty="0">
                <a:cs typeface="Times New Roman"/>
              </a:rPr>
              <a:t> </a:t>
            </a:r>
            <a:r>
              <a:rPr lang="en-US" sz="2600" spc="-5" dirty="0">
                <a:cs typeface="Times New Roman"/>
              </a:rPr>
              <a:t>we require 32(number of </a:t>
            </a:r>
            <a:r>
              <a:rPr lang="en-US" sz="2600" dirty="0">
                <a:cs typeface="Times New Roman"/>
              </a:rPr>
              <a:t>bits) </a:t>
            </a:r>
            <a:r>
              <a:rPr lang="en-US" sz="2600" spc="-5" dirty="0">
                <a:cs typeface="Times New Roman"/>
              </a:rPr>
              <a:t>multiplexer </a:t>
            </a:r>
            <a:r>
              <a:rPr lang="en-US" sz="2600" spc="-10" dirty="0">
                <a:cs typeface="Times New Roman"/>
              </a:rPr>
              <a:t>each </a:t>
            </a:r>
            <a:r>
              <a:rPr lang="en-US" sz="2600" spc="-5" dirty="0">
                <a:cs typeface="Times New Roman"/>
              </a:rPr>
              <a:t>having </a:t>
            </a:r>
            <a:r>
              <a:rPr lang="en-US" sz="2600" spc="-10" dirty="0">
                <a:cs typeface="Times New Roman"/>
              </a:rPr>
              <a:t>size </a:t>
            </a:r>
            <a:r>
              <a:rPr lang="en-US" sz="2600" dirty="0">
                <a:cs typeface="Times New Roman"/>
              </a:rPr>
              <a:t>of 16-1 </a:t>
            </a:r>
            <a:r>
              <a:rPr lang="en-US" sz="2600" spc="-5" dirty="0">
                <a:cs typeface="Times New Roman"/>
              </a:rPr>
              <a:t>multiplexer(number of</a:t>
            </a:r>
            <a:r>
              <a:rPr lang="en-US" sz="2600" spc="20" dirty="0">
                <a:cs typeface="Times New Roman"/>
              </a:rPr>
              <a:t> </a:t>
            </a:r>
            <a:r>
              <a:rPr lang="en-US" sz="2600" spc="-5" dirty="0">
                <a:cs typeface="Times New Roman"/>
              </a:rPr>
              <a:t>register)</a:t>
            </a:r>
            <a:r>
              <a:rPr lang="en-US" sz="2600" spc="10" dirty="0">
                <a:cs typeface="Times New Roman"/>
              </a:rPr>
              <a:t> </a:t>
            </a:r>
            <a:r>
              <a:rPr lang="en-US" sz="2600" spc="-5" dirty="0">
                <a:cs typeface="Times New Roman"/>
              </a:rPr>
              <a:t>and number of selection inputs </a:t>
            </a:r>
            <a:r>
              <a:rPr lang="en-US" sz="2600" spc="-20" dirty="0">
                <a:cs typeface="Times New Roman"/>
              </a:rPr>
              <a:t>are </a:t>
            </a:r>
            <a:r>
              <a:rPr lang="en-US" sz="2600" spc="-5" dirty="0">
                <a:cs typeface="Times New Roman"/>
              </a:rPr>
              <a:t>4</a:t>
            </a:r>
            <a:r>
              <a:rPr lang="en-US" sz="2600" spc="25" dirty="0">
                <a:cs typeface="Times New Roman"/>
              </a:rPr>
              <a:t> </a:t>
            </a:r>
            <a:endParaRPr lang="en-US" sz="2600" spc="-5" dirty="0">
              <a:cs typeface="Times New Roman"/>
            </a:endParaRPr>
          </a:p>
          <a:p>
            <a:pPr marL="0" indent="0" algn="just">
              <a:lnSpc>
                <a:spcPct val="170000"/>
              </a:lnSpc>
              <a:buNone/>
            </a:pPr>
            <a:endParaRPr lang="en-US" sz="2600" i="1" spc="-5" dirty="0">
              <a:cs typeface="Times New Roman"/>
            </a:endParaRPr>
          </a:p>
          <a:p>
            <a:pPr marL="0" indent="0" algn="just">
              <a:lnSpc>
                <a:spcPct val="170000"/>
              </a:lnSpc>
              <a:buNone/>
            </a:pPr>
            <a:r>
              <a:rPr lang="en-US" sz="2600" i="1" spc="-5" dirty="0">
                <a:cs typeface="Times New Roman"/>
              </a:rPr>
              <a:t>Now we will briefly discuss an example of a bus system for 4 bit data transfer</a:t>
            </a:r>
            <a:endParaRPr lang="en-US" sz="2600" i="1" dirty="0">
              <a:cs typeface="Times New Roman"/>
            </a:endParaRPr>
          </a:p>
          <a:p>
            <a:r>
              <a:rPr lang="en-US" sz="2600" spc="-15" dirty="0"/>
              <a:t>The </a:t>
            </a:r>
            <a:r>
              <a:rPr lang="en-US" sz="2600" spc="-20" dirty="0"/>
              <a:t>construction of </a:t>
            </a:r>
            <a:r>
              <a:rPr lang="en-US" sz="2600" spc="-35" dirty="0"/>
              <a:t>bus </a:t>
            </a:r>
            <a:r>
              <a:rPr lang="en-US" sz="2600" spc="-45" dirty="0"/>
              <a:t>system for </a:t>
            </a:r>
            <a:r>
              <a:rPr lang="en-US" sz="2600" b="1" spc="-140" dirty="0">
                <a:cs typeface="Georgia"/>
              </a:rPr>
              <a:t>four </a:t>
            </a:r>
            <a:r>
              <a:rPr lang="en-US" sz="2600" b="1" spc="-70" dirty="0">
                <a:cs typeface="Georgia"/>
              </a:rPr>
              <a:t>bit,</a:t>
            </a:r>
            <a:r>
              <a:rPr lang="en-US" sz="2600" b="1" spc="-229" dirty="0">
                <a:cs typeface="Georgia"/>
              </a:rPr>
              <a:t> </a:t>
            </a:r>
            <a:r>
              <a:rPr lang="en-US" sz="2600" b="1" spc="-240" dirty="0">
                <a:cs typeface="Georgia"/>
              </a:rPr>
              <a:t>four  </a:t>
            </a:r>
            <a:r>
              <a:rPr lang="en-US" sz="2600" b="1" spc="-125" dirty="0">
                <a:cs typeface="Georgia"/>
              </a:rPr>
              <a:t>register </a:t>
            </a:r>
            <a:r>
              <a:rPr lang="en-US" sz="2600" spc="-50" dirty="0"/>
              <a:t>is </a:t>
            </a:r>
            <a:r>
              <a:rPr lang="en-US" sz="2600" spc="-40" dirty="0"/>
              <a:t>shown in next slide</a:t>
            </a:r>
            <a:r>
              <a:rPr lang="en-US" sz="2600" spc="-45" dirty="0"/>
              <a:t>.</a:t>
            </a:r>
            <a:endParaRPr lang="en-US" sz="2600" dirty="0"/>
          </a:p>
          <a:p>
            <a:pPr marL="0" indent="0">
              <a:buNone/>
            </a:pPr>
            <a:r>
              <a:rPr lang="en-US" sz="1600" dirty="0"/>
              <a:t>			           			</a:t>
            </a:r>
          </a:p>
        </p:txBody>
      </p:sp>
      <p:pic>
        <p:nvPicPr>
          <p:cNvPr id="7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895600" y="1"/>
            <a:ext cx="7772400" cy="74506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Register bus and memory transfer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09600" y="1193800"/>
            <a:ext cx="10972800" cy="503766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600" b="1" dirty="0"/>
          </a:p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600" b="1" dirty="0"/>
          </a:p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200" dirty="0"/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200" dirty="0"/>
          </a:p>
          <a:p>
            <a:pPr>
              <a:spcBef>
                <a:spcPts val="5"/>
              </a:spcBef>
              <a:buFont typeface="Wingdings" pitchFamily="2" charset="2"/>
              <a:buChar char="Ø"/>
            </a:pPr>
            <a:endParaRPr lang="en-US" sz="22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2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buFont typeface="Arial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2061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269999" y="1024468"/>
            <a:ext cx="10244668" cy="520700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420"/>
              </a:spcBef>
              <a:buNone/>
            </a:pPr>
            <a:endParaRPr lang="en-US" sz="3000" b="1" i="1" u="sng" dirty="0">
              <a:cs typeface="Times New Roman"/>
            </a:endParaRPr>
          </a:p>
          <a:p>
            <a:pPr marL="0" indent="0">
              <a:lnSpc>
                <a:spcPct val="100000"/>
              </a:lnSpc>
              <a:spcBef>
                <a:spcPts val="420"/>
              </a:spcBef>
              <a:buNone/>
            </a:pPr>
            <a:endParaRPr lang="en-US" sz="3000" b="1" i="1" u="sng" dirty="0">
              <a:cs typeface="Times New Roman"/>
            </a:endParaRPr>
          </a:p>
        </p:txBody>
      </p:sp>
      <p:pic>
        <p:nvPicPr>
          <p:cNvPr id="7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895600" y="1"/>
            <a:ext cx="7772400" cy="74506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Register bus and memory transfer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09600" y="1193804"/>
            <a:ext cx="10972800" cy="491913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600" b="1" dirty="0"/>
          </a:p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600" b="1" dirty="0"/>
          </a:p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200" dirty="0"/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200" dirty="0"/>
          </a:p>
          <a:p>
            <a:pPr>
              <a:spcBef>
                <a:spcPts val="5"/>
              </a:spcBef>
              <a:buFont typeface="Wingdings" pitchFamily="2" charset="2"/>
              <a:buChar char="Ø"/>
            </a:pPr>
            <a:endParaRPr lang="en-US" sz="22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2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buFont typeface="Arial" pitchFamily="34" charset="0"/>
              <a:buNone/>
            </a:pPr>
            <a:endParaRPr lang="en-US" dirty="0"/>
          </a:p>
        </p:txBody>
      </p:sp>
      <p:sp>
        <p:nvSpPr>
          <p:cNvPr id="10" name="object 3"/>
          <p:cNvSpPr/>
          <p:nvPr/>
        </p:nvSpPr>
        <p:spPr>
          <a:xfrm>
            <a:off x="1303868" y="1270001"/>
            <a:ext cx="9364133" cy="50546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691911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80071"/>
            <a:ext cx="11192933" cy="4746097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420"/>
              </a:spcBef>
              <a:buNone/>
            </a:pPr>
            <a:endParaRPr lang="en-US" sz="3000" b="1" i="1" u="sng" dirty="0">
              <a:cs typeface="Times New Roman"/>
            </a:endParaRPr>
          </a:p>
          <a:p>
            <a:pPr marL="0" indent="0">
              <a:lnSpc>
                <a:spcPct val="100000"/>
              </a:lnSpc>
              <a:spcBef>
                <a:spcPts val="420"/>
              </a:spcBef>
              <a:buNone/>
            </a:pPr>
            <a:endParaRPr lang="en-US" sz="3000" b="1" i="1" u="sng" dirty="0">
              <a:cs typeface="Times New Roman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38</a:t>
            </a:fld>
            <a:endParaRPr lang="en-US"/>
          </a:p>
        </p:txBody>
      </p:sp>
      <p:pic>
        <p:nvPicPr>
          <p:cNvPr id="7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895600" y="1"/>
            <a:ext cx="7772400" cy="74506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Register bus and memory transfer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09600" y="1193804"/>
            <a:ext cx="10972800" cy="491913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600" b="1" dirty="0"/>
          </a:p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600" b="1" dirty="0"/>
          </a:p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200" dirty="0"/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200" dirty="0"/>
          </a:p>
          <a:p>
            <a:pPr>
              <a:spcBef>
                <a:spcPts val="5"/>
              </a:spcBef>
              <a:buFont typeface="Wingdings" pitchFamily="2" charset="2"/>
              <a:buChar char="Ø"/>
            </a:pPr>
            <a:endParaRPr lang="en-US" sz="22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2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buFont typeface="Arial" pitchFamily="34" charset="0"/>
              <a:buNone/>
            </a:pP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134533" y="1219202"/>
            <a:ext cx="10905067" cy="5047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5080" lvl="0">
              <a:spcBef>
                <a:spcPts val="95"/>
              </a:spcBef>
            </a:pPr>
            <a:endParaRPr lang="en-US" sz="2800" spc="-40" dirty="0">
              <a:solidFill>
                <a:prstClr val="black"/>
              </a:solidFill>
              <a:latin typeface="Georgia"/>
              <a:cs typeface="Georgia"/>
            </a:endParaRPr>
          </a:p>
          <a:p>
            <a:pPr marL="469900" marR="5080" lvl="0" indent="-457200" algn="just">
              <a:spcBef>
                <a:spcPts val="95"/>
              </a:spcBef>
              <a:buFont typeface="Wingdings" pitchFamily="2" charset="2"/>
              <a:buChar char="§"/>
            </a:pPr>
            <a:r>
              <a:rPr lang="en-US" sz="2400" spc="-40" dirty="0">
                <a:solidFill>
                  <a:prstClr val="black"/>
                </a:solidFill>
                <a:cs typeface="Georgia"/>
              </a:rPr>
              <a:t>As </a:t>
            </a:r>
            <a:r>
              <a:rPr lang="en-US" sz="2400" spc="-55" dirty="0">
                <a:solidFill>
                  <a:prstClr val="black"/>
                </a:solidFill>
                <a:cs typeface="Georgia"/>
              </a:rPr>
              <a:t>we </a:t>
            </a:r>
            <a:r>
              <a:rPr lang="en-US" sz="2400" spc="-30" dirty="0">
                <a:solidFill>
                  <a:prstClr val="black"/>
                </a:solidFill>
                <a:cs typeface="Georgia"/>
              </a:rPr>
              <a:t>know </a:t>
            </a:r>
            <a:r>
              <a:rPr lang="en-US" sz="2400" spc="-15" dirty="0">
                <a:solidFill>
                  <a:prstClr val="black"/>
                </a:solidFill>
                <a:cs typeface="Georgia"/>
              </a:rPr>
              <a:t>that </a:t>
            </a:r>
            <a:r>
              <a:rPr lang="en-US" sz="2400" spc="-50" dirty="0">
                <a:solidFill>
                  <a:prstClr val="black"/>
                </a:solidFill>
                <a:cs typeface="Georgia"/>
              </a:rPr>
              <a:t>for </a:t>
            </a:r>
            <a:r>
              <a:rPr lang="en-US" sz="2400" spc="-30" dirty="0">
                <a:solidFill>
                  <a:prstClr val="black"/>
                </a:solidFill>
                <a:cs typeface="Georgia"/>
              </a:rPr>
              <a:t>n </a:t>
            </a:r>
            <a:r>
              <a:rPr lang="en-US" sz="2400" spc="-10" dirty="0">
                <a:solidFill>
                  <a:prstClr val="black"/>
                </a:solidFill>
                <a:cs typeface="Georgia"/>
              </a:rPr>
              <a:t>bit </a:t>
            </a:r>
            <a:r>
              <a:rPr lang="en-US" sz="2400" spc="-55" dirty="0">
                <a:solidFill>
                  <a:prstClr val="black"/>
                </a:solidFill>
                <a:cs typeface="Georgia"/>
              </a:rPr>
              <a:t>we </a:t>
            </a:r>
            <a:r>
              <a:rPr lang="en-US" sz="2400" spc="-50" dirty="0">
                <a:solidFill>
                  <a:prstClr val="black"/>
                </a:solidFill>
                <a:cs typeface="Georgia"/>
              </a:rPr>
              <a:t>require </a:t>
            </a:r>
            <a:r>
              <a:rPr lang="en-US" sz="2400" spc="-30" dirty="0">
                <a:solidFill>
                  <a:prstClr val="black"/>
                </a:solidFill>
                <a:cs typeface="Georgia"/>
              </a:rPr>
              <a:t>n</a:t>
            </a:r>
            <a:r>
              <a:rPr lang="en-US" sz="2400" spc="-265" dirty="0">
                <a:solidFill>
                  <a:prstClr val="black"/>
                </a:solidFill>
                <a:cs typeface="Georgia"/>
              </a:rPr>
              <a:t> </a:t>
            </a:r>
            <a:r>
              <a:rPr lang="en-US" sz="2400" spc="-60" dirty="0">
                <a:solidFill>
                  <a:prstClr val="black"/>
                </a:solidFill>
                <a:cs typeface="Georgia"/>
              </a:rPr>
              <a:t>multiplexer,  </a:t>
            </a:r>
            <a:r>
              <a:rPr lang="en-US" sz="2400" spc="-50" dirty="0">
                <a:solidFill>
                  <a:prstClr val="black"/>
                </a:solidFill>
                <a:cs typeface="Georgia"/>
              </a:rPr>
              <a:t>for </a:t>
            </a:r>
            <a:r>
              <a:rPr lang="en-US" sz="2400" spc="-5" dirty="0">
                <a:solidFill>
                  <a:prstClr val="black"/>
                </a:solidFill>
                <a:cs typeface="Georgia"/>
              </a:rPr>
              <a:t>k </a:t>
            </a:r>
            <a:r>
              <a:rPr lang="en-US" sz="2400" spc="-45" dirty="0">
                <a:solidFill>
                  <a:prstClr val="black"/>
                </a:solidFill>
                <a:cs typeface="Georgia"/>
              </a:rPr>
              <a:t>register </a:t>
            </a:r>
            <a:r>
              <a:rPr lang="en-US" sz="2400" spc="-60" dirty="0">
                <a:solidFill>
                  <a:prstClr val="black"/>
                </a:solidFill>
                <a:cs typeface="Georgia"/>
              </a:rPr>
              <a:t>transfer </a:t>
            </a:r>
            <a:r>
              <a:rPr lang="en-US" sz="2400" spc="-55" dirty="0">
                <a:solidFill>
                  <a:prstClr val="black"/>
                </a:solidFill>
                <a:cs typeface="Georgia"/>
              </a:rPr>
              <a:t>we </a:t>
            </a:r>
            <a:r>
              <a:rPr lang="en-US" sz="2400" spc="-50" dirty="0">
                <a:solidFill>
                  <a:prstClr val="black"/>
                </a:solidFill>
                <a:cs typeface="Georgia"/>
              </a:rPr>
              <a:t>require </a:t>
            </a:r>
            <a:r>
              <a:rPr lang="en-US" sz="2400" spc="-125" dirty="0">
                <a:solidFill>
                  <a:prstClr val="black"/>
                </a:solidFill>
                <a:cs typeface="Georgia"/>
              </a:rPr>
              <a:t>k-1 </a:t>
            </a:r>
            <a:r>
              <a:rPr lang="en-US" sz="2400" spc="-15" dirty="0">
                <a:solidFill>
                  <a:prstClr val="black"/>
                </a:solidFill>
                <a:cs typeface="Georgia"/>
              </a:rPr>
              <a:t>size </a:t>
            </a:r>
            <a:r>
              <a:rPr lang="en-US" sz="2400" spc="-25" dirty="0">
                <a:solidFill>
                  <a:prstClr val="black"/>
                </a:solidFill>
                <a:cs typeface="Georgia"/>
              </a:rPr>
              <a:t>of  </a:t>
            </a:r>
            <a:r>
              <a:rPr lang="en-US" sz="2400" spc="-60" dirty="0">
                <a:solidFill>
                  <a:prstClr val="black"/>
                </a:solidFill>
                <a:cs typeface="Georgia"/>
              </a:rPr>
              <a:t>multiplexer.</a:t>
            </a:r>
            <a:endParaRPr lang="en-US" sz="2400" dirty="0">
              <a:solidFill>
                <a:prstClr val="black"/>
              </a:solidFill>
              <a:cs typeface="Georgia"/>
            </a:endParaRPr>
          </a:p>
          <a:p>
            <a:pPr marL="469900" marR="117475" lvl="0" indent="-457200" algn="just">
              <a:spcBef>
                <a:spcPts val="675"/>
              </a:spcBef>
              <a:buFont typeface="Wingdings" pitchFamily="2" charset="2"/>
              <a:buChar char="§"/>
            </a:pPr>
            <a:r>
              <a:rPr lang="en-US" sz="2400" spc="-70" dirty="0">
                <a:solidFill>
                  <a:prstClr val="black"/>
                </a:solidFill>
                <a:cs typeface="Georgia"/>
              </a:rPr>
              <a:t>Here </a:t>
            </a:r>
            <a:r>
              <a:rPr lang="en-US" sz="2400" spc="-55" dirty="0">
                <a:solidFill>
                  <a:prstClr val="black"/>
                </a:solidFill>
                <a:cs typeface="Georgia"/>
              </a:rPr>
              <a:t>we </a:t>
            </a:r>
            <a:r>
              <a:rPr lang="en-US" sz="2400" spc="-75" dirty="0">
                <a:solidFill>
                  <a:prstClr val="black"/>
                </a:solidFill>
                <a:cs typeface="Georgia"/>
              </a:rPr>
              <a:t>have </a:t>
            </a:r>
            <a:r>
              <a:rPr lang="en-US" sz="2400" spc="-130" dirty="0">
                <a:solidFill>
                  <a:prstClr val="black"/>
                </a:solidFill>
                <a:cs typeface="Georgia"/>
              </a:rPr>
              <a:t>n=4 </a:t>
            </a:r>
            <a:r>
              <a:rPr lang="en-US" sz="2400" spc="-40" dirty="0">
                <a:solidFill>
                  <a:prstClr val="black"/>
                </a:solidFill>
                <a:cs typeface="Georgia"/>
              </a:rPr>
              <a:t>and </a:t>
            </a:r>
            <a:r>
              <a:rPr lang="en-US" sz="2400" spc="-120" dirty="0">
                <a:solidFill>
                  <a:prstClr val="black"/>
                </a:solidFill>
                <a:cs typeface="Georgia"/>
              </a:rPr>
              <a:t>k=4 </a:t>
            </a:r>
            <a:r>
              <a:rPr lang="en-US" sz="2400" spc="-20" dirty="0">
                <a:solidFill>
                  <a:prstClr val="black"/>
                </a:solidFill>
                <a:cs typeface="Georgia"/>
              </a:rPr>
              <a:t>hence </a:t>
            </a:r>
            <a:r>
              <a:rPr lang="en-US" sz="2400" spc="-40" dirty="0">
                <a:solidFill>
                  <a:prstClr val="black"/>
                </a:solidFill>
                <a:cs typeface="Georgia"/>
              </a:rPr>
              <a:t>here </a:t>
            </a:r>
            <a:r>
              <a:rPr lang="en-US" sz="2400" spc="-55" dirty="0">
                <a:solidFill>
                  <a:prstClr val="black"/>
                </a:solidFill>
                <a:cs typeface="Georgia"/>
              </a:rPr>
              <a:t>we </a:t>
            </a:r>
            <a:r>
              <a:rPr lang="en-US" sz="2400" spc="-45" dirty="0">
                <a:solidFill>
                  <a:prstClr val="black"/>
                </a:solidFill>
                <a:cs typeface="Georgia"/>
              </a:rPr>
              <a:t>use four  </a:t>
            </a:r>
            <a:r>
              <a:rPr lang="en-US" sz="2400" spc="-40" dirty="0">
                <a:solidFill>
                  <a:prstClr val="black"/>
                </a:solidFill>
                <a:cs typeface="Georgia"/>
              </a:rPr>
              <a:t>multiplexer </a:t>
            </a:r>
            <a:r>
              <a:rPr lang="en-US" sz="2400" spc="-20" dirty="0">
                <a:solidFill>
                  <a:prstClr val="black"/>
                </a:solidFill>
                <a:cs typeface="Georgia"/>
              </a:rPr>
              <a:t>each </a:t>
            </a:r>
            <a:r>
              <a:rPr lang="en-US" sz="2400" spc="-45" dirty="0">
                <a:solidFill>
                  <a:prstClr val="black"/>
                </a:solidFill>
                <a:cs typeface="Georgia"/>
              </a:rPr>
              <a:t>having </a:t>
            </a:r>
            <a:r>
              <a:rPr lang="en-US" sz="2400" spc="-155" dirty="0">
                <a:solidFill>
                  <a:prstClr val="black"/>
                </a:solidFill>
                <a:cs typeface="Georgia"/>
              </a:rPr>
              <a:t>4-1</a:t>
            </a:r>
            <a:r>
              <a:rPr lang="en-US" sz="2400" spc="-55" dirty="0">
                <a:solidFill>
                  <a:prstClr val="black"/>
                </a:solidFill>
                <a:cs typeface="Georgia"/>
              </a:rPr>
              <a:t> </a:t>
            </a:r>
            <a:r>
              <a:rPr lang="en-US" sz="2400" spc="-20" dirty="0">
                <a:solidFill>
                  <a:prstClr val="black"/>
                </a:solidFill>
                <a:cs typeface="Georgia"/>
              </a:rPr>
              <a:t>size.</a:t>
            </a:r>
            <a:endParaRPr lang="en-US" sz="2400" dirty="0">
              <a:solidFill>
                <a:prstClr val="black"/>
              </a:solidFill>
              <a:cs typeface="Georgia"/>
            </a:endParaRPr>
          </a:p>
          <a:p>
            <a:pPr marL="469900" lvl="0" indent="-457200" algn="just">
              <a:spcBef>
                <a:spcPts val="675"/>
              </a:spcBef>
              <a:buFont typeface="Wingdings" pitchFamily="2" charset="2"/>
              <a:buChar char="§"/>
            </a:pPr>
            <a:r>
              <a:rPr lang="en-US" sz="2400" spc="-70" dirty="0">
                <a:solidFill>
                  <a:prstClr val="black"/>
                </a:solidFill>
                <a:cs typeface="Georgia"/>
              </a:rPr>
              <a:t>Here </a:t>
            </a:r>
            <a:r>
              <a:rPr lang="en-US" sz="2400" spc="-20" dirty="0">
                <a:solidFill>
                  <a:prstClr val="black"/>
                </a:solidFill>
                <a:cs typeface="Georgia"/>
              </a:rPr>
              <a:t>each </a:t>
            </a:r>
            <a:r>
              <a:rPr lang="en-US" sz="2400" spc="-45" dirty="0">
                <a:solidFill>
                  <a:prstClr val="black"/>
                </a:solidFill>
                <a:cs typeface="Georgia"/>
              </a:rPr>
              <a:t>register </a:t>
            </a:r>
            <a:r>
              <a:rPr lang="en-US" sz="2400" spc="-70" dirty="0">
                <a:solidFill>
                  <a:prstClr val="black"/>
                </a:solidFill>
                <a:cs typeface="Georgia"/>
              </a:rPr>
              <a:t>have </a:t>
            </a:r>
            <a:r>
              <a:rPr lang="en-US" sz="2400" spc="-100" dirty="0">
                <a:solidFill>
                  <a:prstClr val="black"/>
                </a:solidFill>
                <a:cs typeface="Georgia"/>
              </a:rPr>
              <a:t>4 </a:t>
            </a:r>
            <a:r>
              <a:rPr lang="en-US" sz="2400" spc="-45" dirty="0">
                <a:solidFill>
                  <a:prstClr val="black"/>
                </a:solidFill>
                <a:cs typeface="Georgia"/>
              </a:rPr>
              <a:t>positive </a:t>
            </a:r>
            <a:r>
              <a:rPr lang="en-US" sz="2400" spc="-40" dirty="0">
                <a:solidFill>
                  <a:prstClr val="black"/>
                </a:solidFill>
                <a:cs typeface="Georgia"/>
              </a:rPr>
              <a:t>triggered</a:t>
            </a:r>
            <a:r>
              <a:rPr lang="en-US" sz="2400" spc="5" dirty="0">
                <a:solidFill>
                  <a:prstClr val="black"/>
                </a:solidFill>
                <a:cs typeface="Georgia"/>
              </a:rPr>
              <a:t> flip-</a:t>
            </a:r>
            <a:r>
              <a:rPr lang="en-US" sz="2400" dirty="0">
                <a:solidFill>
                  <a:prstClr val="black"/>
                </a:solidFill>
                <a:cs typeface="Georgia"/>
              </a:rPr>
              <a:t> </a:t>
            </a:r>
            <a:r>
              <a:rPr lang="en-US" sz="2400" spc="25" dirty="0">
                <a:solidFill>
                  <a:prstClr val="black"/>
                </a:solidFill>
                <a:cs typeface="Georgia"/>
              </a:rPr>
              <a:t>flop </a:t>
            </a:r>
            <a:r>
              <a:rPr lang="en-US" sz="2400" spc="-30" dirty="0">
                <a:solidFill>
                  <a:prstClr val="black"/>
                </a:solidFill>
                <a:cs typeface="Georgia"/>
              </a:rPr>
              <a:t>set. because </a:t>
            </a:r>
            <a:r>
              <a:rPr lang="en-US" sz="2400" spc="-20" dirty="0">
                <a:solidFill>
                  <a:prstClr val="black"/>
                </a:solidFill>
                <a:cs typeface="Georgia"/>
              </a:rPr>
              <a:t>each </a:t>
            </a:r>
            <a:r>
              <a:rPr lang="en-US" sz="2400" spc="-50" dirty="0">
                <a:solidFill>
                  <a:prstClr val="black"/>
                </a:solidFill>
                <a:cs typeface="Georgia"/>
              </a:rPr>
              <a:t>mux </a:t>
            </a:r>
            <a:r>
              <a:rPr lang="en-US" sz="2400" spc="-60" dirty="0">
                <a:solidFill>
                  <a:prstClr val="black"/>
                </a:solidFill>
                <a:cs typeface="Georgia"/>
              </a:rPr>
              <a:t>is </a:t>
            </a:r>
            <a:r>
              <a:rPr lang="en-US" sz="2400" spc="-155" dirty="0">
                <a:solidFill>
                  <a:prstClr val="black"/>
                </a:solidFill>
                <a:cs typeface="Georgia"/>
              </a:rPr>
              <a:t>4-1 </a:t>
            </a:r>
            <a:r>
              <a:rPr lang="en-US" sz="2400" spc="-20" dirty="0">
                <a:solidFill>
                  <a:prstClr val="black"/>
                </a:solidFill>
                <a:cs typeface="Georgia"/>
              </a:rPr>
              <a:t>each </a:t>
            </a:r>
            <a:r>
              <a:rPr lang="en-US" sz="2400" spc="-40" dirty="0">
                <a:solidFill>
                  <a:prstClr val="black"/>
                </a:solidFill>
                <a:cs typeface="Georgia"/>
              </a:rPr>
              <a:t>multiplexer  </a:t>
            </a:r>
            <a:r>
              <a:rPr lang="en-US" sz="2400" spc="-70" dirty="0">
                <a:solidFill>
                  <a:prstClr val="black"/>
                </a:solidFill>
                <a:cs typeface="Georgia"/>
              </a:rPr>
              <a:t>have </a:t>
            </a:r>
            <a:r>
              <a:rPr lang="en-US" sz="2400" spc="-210" dirty="0">
                <a:solidFill>
                  <a:prstClr val="black"/>
                </a:solidFill>
                <a:cs typeface="Georgia"/>
              </a:rPr>
              <a:t>2 </a:t>
            </a:r>
            <a:r>
              <a:rPr lang="en-US" sz="2400" spc="-15" dirty="0">
                <a:solidFill>
                  <a:prstClr val="black"/>
                </a:solidFill>
                <a:cs typeface="Georgia"/>
              </a:rPr>
              <a:t>selection </a:t>
            </a:r>
            <a:r>
              <a:rPr lang="en-US" sz="2400" spc="-35" dirty="0">
                <a:solidFill>
                  <a:prstClr val="black"/>
                </a:solidFill>
                <a:cs typeface="Georgia"/>
              </a:rPr>
              <a:t>inputs </a:t>
            </a:r>
            <a:r>
              <a:rPr lang="en-US" sz="2400" spc="-30" dirty="0">
                <a:solidFill>
                  <a:prstClr val="black"/>
                </a:solidFill>
                <a:cs typeface="Georgia"/>
              </a:rPr>
              <a:t>in </a:t>
            </a:r>
            <a:r>
              <a:rPr lang="en-US" sz="2400" spc="-5" dirty="0">
                <a:solidFill>
                  <a:prstClr val="black"/>
                </a:solidFill>
                <a:cs typeface="Georgia"/>
              </a:rPr>
              <a:t>the</a:t>
            </a:r>
            <a:r>
              <a:rPr lang="en-US" sz="2400" spc="-360" dirty="0">
                <a:solidFill>
                  <a:prstClr val="black"/>
                </a:solidFill>
                <a:cs typeface="Georgia"/>
              </a:rPr>
              <a:t> </a:t>
            </a:r>
            <a:r>
              <a:rPr lang="en-US" sz="2400" spc="-50" dirty="0">
                <a:solidFill>
                  <a:prstClr val="black"/>
                </a:solidFill>
                <a:cs typeface="Georgia"/>
              </a:rPr>
              <a:t>bus.</a:t>
            </a:r>
          </a:p>
          <a:p>
            <a:pPr marL="469900" indent="-457200" algn="just">
              <a:spcBef>
                <a:spcPts val="675"/>
              </a:spcBef>
              <a:buFont typeface="Wingdings" pitchFamily="2" charset="2"/>
              <a:buChar char="§"/>
            </a:pPr>
            <a:r>
              <a:rPr lang="en-US" sz="2400" spc="-40" dirty="0">
                <a:solidFill>
                  <a:prstClr val="black"/>
                </a:solidFill>
                <a:cs typeface="Georgia"/>
              </a:rPr>
              <a:t>we denote it by S0 and S1. This selection input  select the one	line output from 0 to 3 available in  the each multiplexer, and applied to the output  that form a bus system.</a:t>
            </a:r>
          </a:p>
          <a:p>
            <a:pPr marL="469900" indent="-457200" algn="just">
              <a:spcBef>
                <a:spcPts val="675"/>
              </a:spcBef>
              <a:buFont typeface="Wingdings" pitchFamily="2" charset="2"/>
              <a:buChar char="§"/>
            </a:pPr>
            <a:r>
              <a:rPr lang="en-US" sz="2400" spc="-40" dirty="0">
                <a:solidFill>
                  <a:prstClr val="black"/>
                </a:solidFill>
                <a:cs typeface="Georgia"/>
              </a:rPr>
              <a:t>To avoid the complicated figure we just write  output and input at the connection. For example  output A1 of register A is connected with the input  line 0 of mux(1) because that input is labeled as A1.</a:t>
            </a:r>
          </a:p>
          <a:p>
            <a:pPr marL="12700" lvl="0" algn="just">
              <a:spcBef>
                <a:spcPts val="675"/>
              </a:spcBef>
            </a:pPr>
            <a:endParaRPr lang="en-US" sz="2400" dirty="0">
              <a:solidFill>
                <a:prstClr val="black"/>
              </a:solidFill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804838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19201"/>
            <a:ext cx="11192933" cy="490696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420"/>
              </a:spcBef>
              <a:buNone/>
            </a:pPr>
            <a:endParaRPr lang="en-US" sz="3000" b="1" i="1" u="sng" dirty="0">
              <a:cs typeface="Times New Roman"/>
            </a:endParaRPr>
          </a:p>
          <a:p>
            <a:pPr marL="0" indent="0">
              <a:lnSpc>
                <a:spcPct val="100000"/>
              </a:lnSpc>
              <a:spcBef>
                <a:spcPts val="420"/>
              </a:spcBef>
              <a:buNone/>
            </a:pPr>
            <a:r>
              <a:rPr lang="en-US" sz="3000" b="1" i="1" u="sng" dirty="0">
                <a:cs typeface="Times New Roman"/>
              </a:rPr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39</a:t>
            </a:fld>
            <a:endParaRPr lang="en-US"/>
          </a:p>
        </p:txBody>
      </p:sp>
      <p:pic>
        <p:nvPicPr>
          <p:cNvPr id="7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895600" y="1"/>
            <a:ext cx="7772400" cy="74506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Register bus and memory transfer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09600" y="1193804"/>
            <a:ext cx="10972800" cy="491913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600" b="1" dirty="0"/>
          </a:p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600" b="1" dirty="0"/>
          </a:p>
          <a:p>
            <a:pPr marL="0" indent="0">
              <a:lnSpc>
                <a:spcPct val="110000"/>
              </a:lnSpc>
              <a:spcBef>
                <a:spcPts val="5"/>
              </a:spcBef>
              <a:buNone/>
            </a:pPr>
            <a:endParaRPr lang="en-US" sz="2200" dirty="0"/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200" dirty="0"/>
          </a:p>
          <a:p>
            <a:pPr>
              <a:spcBef>
                <a:spcPts val="5"/>
              </a:spcBef>
              <a:buFont typeface="Wingdings" pitchFamily="2" charset="2"/>
              <a:buChar char="Ø"/>
            </a:pPr>
            <a:endParaRPr lang="en-US" sz="22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2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spcBef>
                <a:spcPts val="5"/>
              </a:spcBef>
              <a:buFont typeface="Arial" pitchFamily="34" charset="0"/>
              <a:buNone/>
            </a:pPr>
            <a:endParaRPr lang="en-US" sz="2400" spc="-5" dirty="0">
              <a:cs typeface="Arial"/>
            </a:endParaRPr>
          </a:p>
          <a:p>
            <a:pPr marL="0" indent="0">
              <a:buFont typeface="Arial" pitchFamily="34" charset="0"/>
              <a:buNone/>
            </a:pP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83737" y="1219203"/>
            <a:ext cx="10566399" cy="56271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5080" lvl="0" algn="just">
              <a:spcBef>
                <a:spcPts val="95"/>
              </a:spcBef>
            </a:pPr>
            <a:r>
              <a:rPr lang="en-US" sz="2800" i="1" spc="-40" dirty="0">
                <a:solidFill>
                  <a:prstClr val="black"/>
                </a:solidFill>
                <a:cs typeface="Georgia"/>
              </a:rPr>
              <a:t>In this section we will discuss how registers are selected by using two using two selection inputs</a:t>
            </a:r>
          </a:p>
          <a:p>
            <a:pPr marL="12700" marR="5080" lvl="0" algn="just">
              <a:spcBef>
                <a:spcPts val="95"/>
              </a:spcBef>
            </a:pPr>
            <a:endParaRPr lang="en-US" sz="2400" spc="-40" dirty="0">
              <a:solidFill>
                <a:prstClr val="black"/>
              </a:solidFill>
              <a:cs typeface="Georgia"/>
            </a:endParaRPr>
          </a:p>
          <a:p>
            <a:pPr marL="469900" marR="5080" indent="-457200" algn="just">
              <a:spcBef>
                <a:spcPts val="95"/>
              </a:spcBef>
              <a:buFont typeface="Wingdings" pitchFamily="2" charset="2"/>
              <a:buChar char="§"/>
            </a:pPr>
            <a:r>
              <a:rPr lang="en-US" sz="2400" spc="-15" dirty="0">
                <a:cs typeface="Georgia"/>
              </a:rPr>
              <a:t>The two selection </a:t>
            </a:r>
            <a:r>
              <a:rPr lang="en-US" sz="2400" spc="-30" dirty="0">
                <a:cs typeface="Georgia"/>
              </a:rPr>
              <a:t>lines </a:t>
            </a:r>
            <a:r>
              <a:rPr lang="en-US" sz="2400" spc="-135" dirty="0">
                <a:cs typeface="Georgia"/>
              </a:rPr>
              <a:t>S </a:t>
            </a:r>
            <a:r>
              <a:rPr lang="en-US" sz="2400" spc="-35" dirty="0">
                <a:cs typeface="Georgia"/>
              </a:rPr>
              <a:t>and </a:t>
            </a:r>
            <a:r>
              <a:rPr lang="en-US" sz="2400" spc="-135" dirty="0">
                <a:cs typeface="Georgia"/>
              </a:rPr>
              <a:t>S </a:t>
            </a:r>
            <a:r>
              <a:rPr lang="en-US" sz="2400" spc="-60" dirty="0">
                <a:cs typeface="Georgia"/>
              </a:rPr>
              <a:t>are </a:t>
            </a:r>
            <a:r>
              <a:rPr lang="en-US" sz="2400" spc="-15" dirty="0">
                <a:cs typeface="Georgia"/>
              </a:rPr>
              <a:t>connected </a:t>
            </a:r>
            <a:r>
              <a:rPr lang="en-US" sz="2400" spc="-5" dirty="0">
                <a:cs typeface="Georgia"/>
              </a:rPr>
              <a:t>to </a:t>
            </a:r>
            <a:r>
              <a:rPr lang="en-US" sz="2400" dirty="0">
                <a:cs typeface="Georgia"/>
              </a:rPr>
              <a:t>the  </a:t>
            </a:r>
            <a:r>
              <a:rPr lang="en-US" sz="2400" spc="-10" dirty="0">
                <a:cs typeface="Georgia"/>
              </a:rPr>
              <a:t>selection </a:t>
            </a:r>
            <a:r>
              <a:rPr lang="en-US" sz="2400" spc="-25" dirty="0">
                <a:cs typeface="Georgia"/>
              </a:rPr>
              <a:t>inputs </a:t>
            </a:r>
            <a:r>
              <a:rPr lang="en-US" sz="2400" spc="-20" dirty="0">
                <a:cs typeface="Georgia"/>
              </a:rPr>
              <a:t>of </a:t>
            </a:r>
            <a:r>
              <a:rPr lang="en-US" sz="2400" spc="-30" dirty="0">
                <a:cs typeface="Georgia"/>
              </a:rPr>
              <a:t>all </a:t>
            </a:r>
            <a:r>
              <a:rPr lang="en-US" sz="2400" spc="-35" dirty="0">
                <a:cs typeface="Georgia"/>
              </a:rPr>
              <a:t>four</a:t>
            </a:r>
            <a:r>
              <a:rPr lang="en-US" sz="2400" spc="-170" dirty="0">
                <a:cs typeface="Georgia"/>
              </a:rPr>
              <a:t> </a:t>
            </a:r>
            <a:r>
              <a:rPr lang="en-US" sz="2400" spc="-40" dirty="0">
                <a:cs typeface="Georgia"/>
              </a:rPr>
              <a:t>multiplexers.</a:t>
            </a:r>
          </a:p>
          <a:p>
            <a:pPr marL="469900" marR="5080" indent="-457200" algn="just">
              <a:spcBef>
                <a:spcPts val="95"/>
              </a:spcBef>
              <a:buFont typeface="Wingdings" pitchFamily="2" charset="2"/>
              <a:buChar char="§"/>
            </a:pPr>
            <a:r>
              <a:rPr lang="en-US" sz="2400" spc="-15" dirty="0">
                <a:cs typeface="Georgia"/>
              </a:rPr>
              <a:t>The selection </a:t>
            </a:r>
            <a:r>
              <a:rPr lang="en-US" sz="2400" spc="-30" dirty="0">
                <a:cs typeface="Georgia"/>
              </a:rPr>
              <a:t>lines </a:t>
            </a:r>
            <a:r>
              <a:rPr lang="en-US" sz="2400" spc="-15" dirty="0">
                <a:cs typeface="Georgia"/>
              </a:rPr>
              <a:t>choose </a:t>
            </a:r>
            <a:r>
              <a:rPr lang="en-US" sz="2400" dirty="0">
                <a:cs typeface="Georgia"/>
              </a:rPr>
              <a:t>the </a:t>
            </a:r>
            <a:r>
              <a:rPr lang="en-US" sz="2400" spc="-35" dirty="0">
                <a:cs typeface="Georgia"/>
              </a:rPr>
              <a:t>four </a:t>
            </a:r>
            <a:r>
              <a:rPr lang="en-US" sz="2400" spc="-25" dirty="0">
                <a:cs typeface="Georgia"/>
              </a:rPr>
              <a:t>bits </a:t>
            </a:r>
            <a:r>
              <a:rPr lang="en-US" sz="2400" spc="-20" dirty="0">
                <a:cs typeface="Georgia"/>
              </a:rPr>
              <a:t>of </a:t>
            </a:r>
            <a:r>
              <a:rPr lang="en-US" sz="2400" spc="-10" dirty="0">
                <a:cs typeface="Georgia"/>
              </a:rPr>
              <a:t>one</a:t>
            </a:r>
            <a:r>
              <a:rPr lang="en-US" sz="2400" spc="-445" dirty="0">
                <a:cs typeface="Georgia"/>
              </a:rPr>
              <a:t> </a:t>
            </a:r>
            <a:r>
              <a:rPr lang="en-US" sz="2400" spc="-40" dirty="0">
                <a:cs typeface="Georgia"/>
              </a:rPr>
              <a:t>register  </a:t>
            </a:r>
            <a:r>
              <a:rPr lang="en-US" sz="2400" spc="-35" dirty="0">
                <a:cs typeface="Georgia"/>
              </a:rPr>
              <a:t>and </a:t>
            </a:r>
            <a:r>
              <a:rPr lang="en-US" sz="2400" spc="-50" dirty="0">
                <a:cs typeface="Georgia"/>
              </a:rPr>
              <a:t>transfer </a:t>
            </a:r>
            <a:r>
              <a:rPr lang="en-US" sz="2400" spc="-10" dirty="0">
                <a:cs typeface="Georgia"/>
              </a:rPr>
              <a:t>them </a:t>
            </a:r>
            <a:r>
              <a:rPr lang="en-US" sz="2400" spc="-20" dirty="0">
                <a:cs typeface="Georgia"/>
              </a:rPr>
              <a:t>into </a:t>
            </a:r>
            <a:r>
              <a:rPr lang="en-US" sz="2400" dirty="0">
                <a:cs typeface="Georgia"/>
              </a:rPr>
              <a:t>the </a:t>
            </a:r>
            <a:r>
              <a:rPr lang="en-US" sz="2400" spc="-30" dirty="0">
                <a:cs typeface="Georgia"/>
              </a:rPr>
              <a:t>four-line </a:t>
            </a:r>
            <a:r>
              <a:rPr lang="en-US" sz="2400" spc="-20" dirty="0">
                <a:cs typeface="Georgia"/>
              </a:rPr>
              <a:t>common</a:t>
            </a:r>
            <a:r>
              <a:rPr lang="en-US" sz="2400" spc="-305" dirty="0">
                <a:cs typeface="Georgia"/>
              </a:rPr>
              <a:t> </a:t>
            </a:r>
            <a:r>
              <a:rPr lang="en-US" sz="2400" spc="-45" dirty="0">
                <a:cs typeface="Georgia"/>
              </a:rPr>
              <a:t>bus.</a:t>
            </a:r>
            <a:endParaRPr lang="en-US" sz="2400" dirty="0">
              <a:cs typeface="Georgia"/>
            </a:endParaRPr>
          </a:p>
          <a:p>
            <a:pPr marL="469900" marR="5080" indent="-457200" algn="just">
              <a:spcBef>
                <a:spcPts val="95"/>
              </a:spcBef>
              <a:buFont typeface="Wingdings" pitchFamily="2" charset="2"/>
              <a:buChar char="§"/>
            </a:pPr>
            <a:r>
              <a:rPr lang="en-US" sz="2400" spc="20" dirty="0">
                <a:cs typeface="Georgia"/>
              </a:rPr>
              <a:t>When </a:t>
            </a:r>
            <a:r>
              <a:rPr lang="en-US" sz="2400" spc="-190" dirty="0">
                <a:cs typeface="Georgia"/>
              </a:rPr>
              <a:t>S1S0 </a:t>
            </a:r>
            <a:r>
              <a:rPr lang="en-US" sz="2400" spc="-165" dirty="0">
                <a:cs typeface="Georgia"/>
              </a:rPr>
              <a:t>=00, </a:t>
            </a:r>
            <a:r>
              <a:rPr lang="en-US" sz="2400" dirty="0">
                <a:cs typeface="Georgia"/>
              </a:rPr>
              <a:t>the </a:t>
            </a:r>
            <a:r>
              <a:rPr lang="en-US" sz="2400" spc="-195" dirty="0">
                <a:cs typeface="Georgia"/>
              </a:rPr>
              <a:t>0 </a:t>
            </a:r>
            <a:r>
              <a:rPr lang="en-US" sz="2400" spc="-35" dirty="0">
                <a:cs typeface="Georgia"/>
              </a:rPr>
              <a:t>data </a:t>
            </a:r>
            <a:r>
              <a:rPr lang="en-US" sz="2400" spc="-25" dirty="0">
                <a:cs typeface="Georgia"/>
              </a:rPr>
              <a:t>inputs </a:t>
            </a:r>
            <a:r>
              <a:rPr lang="en-US" sz="2400" spc="-20" dirty="0">
                <a:cs typeface="Georgia"/>
              </a:rPr>
              <a:t>of </a:t>
            </a:r>
            <a:r>
              <a:rPr lang="en-US" sz="2400" spc="-30" dirty="0">
                <a:cs typeface="Georgia"/>
              </a:rPr>
              <a:t>all </a:t>
            </a:r>
            <a:r>
              <a:rPr lang="en-US" sz="2400" spc="-35" dirty="0">
                <a:cs typeface="Georgia"/>
              </a:rPr>
              <a:t>four  multiplexers </a:t>
            </a:r>
            <a:r>
              <a:rPr lang="en-US" sz="2400" spc="-60" dirty="0">
                <a:cs typeface="Georgia"/>
              </a:rPr>
              <a:t>are </a:t>
            </a:r>
            <a:r>
              <a:rPr lang="en-US" sz="2400" spc="-15" dirty="0">
                <a:cs typeface="Georgia"/>
              </a:rPr>
              <a:t>selected </a:t>
            </a:r>
            <a:r>
              <a:rPr lang="en-US" sz="2400" spc="-35" dirty="0">
                <a:cs typeface="Georgia"/>
              </a:rPr>
              <a:t>and </a:t>
            </a:r>
            <a:r>
              <a:rPr lang="en-US" sz="2400" spc="-30" dirty="0">
                <a:cs typeface="Georgia"/>
              </a:rPr>
              <a:t>applied </a:t>
            </a:r>
            <a:r>
              <a:rPr lang="en-US" sz="2400" spc="-5" dirty="0">
                <a:cs typeface="Georgia"/>
              </a:rPr>
              <a:t>to </a:t>
            </a:r>
            <a:r>
              <a:rPr lang="en-US" sz="2400" dirty="0">
                <a:cs typeface="Georgia"/>
              </a:rPr>
              <a:t>the </a:t>
            </a:r>
            <a:r>
              <a:rPr lang="en-US" sz="2400" spc="-10" dirty="0">
                <a:cs typeface="Georgia"/>
              </a:rPr>
              <a:t>outputs</a:t>
            </a:r>
            <a:r>
              <a:rPr lang="en-US" sz="2400" spc="-465" dirty="0">
                <a:cs typeface="Georgia"/>
              </a:rPr>
              <a:t> </a:t>
            </a:r>
            <a:r>
              <a:rPr lang="en-US" sz="2400" spc="-10" dirty="0">
                <a:cs typeface="Georgia"/>
              </a:rPr>
              <a:t>that  </a:t>
            </a:r>
            <a:r>
              <a:rPr lang="en-US" sz="2400" spc="-40" dirty="0">
                <a:cs typeface="Georgia"/>
              </a:rPr>
              <a:t>form </a:t>
            </a:r>
            <a:r>
              <a:rPr lang="en-US" sz="2400" dirty="0">
                <a:cs typeface="Georgia"/>
              </a:rPr>
              <a:t>the</a:t>
            </a:r>
            <a:r>
              <a:rPr lang="en-US" sz="2400" spc="-55" dirty="0">
                <a:cs typeface="Georgia"/>
              </a:rPr>
              <a:t> </a:t>
            </a:r>
            <a:r>
              <a:rPr lang="en-US" sz="2400" spc="-45" dirty="0">
                <a:cs typeface="Georgia"/>
              </a:rPr>
              <a:t>bus.</a:t>
            </a:r>
            <a:endParaRPr lang="en-US" sz="2400" dirty="0">
              <a:cs typeface="Georgia"/>
            </a:endParaRPr>
          </a:p>
          <a:p>
            <a:pPr marL="469900" marR="5080" indent="-457200" algn="just">
              <a:spcBef>
                <a:spcPts val="95"/>
              </a:spcBef>
              <a:buFont typeface="Wingdings" pitchFamily="2" charset="2"/>
              <a:buChar char="§"/>
            </a:pPr>
            <a:r>
              <a:rPr lang="en-US" sz="2400" spc="-35" dirty="0">
                <a:cs typeface="Georgia"/>
              </a:rPr>
              <a:t>This </a:t>
            </a:r>
            <a:r>
              <a:rPr lang="en-US" sz="2400" spc="-40" dirty="0">
                <a:cs typeface="Georgia"/>
              </a:rPr>
              <a:t>causes </a:t>
            </a:r>
            <a:r>
              <a:rPr lang="en-US" sz="2400" spc="-5" dirty="0">
                <a:cs typeface="Georgia"/>
              </a:rPr>
              <a:t>the </a:t>
            </a:r>
            <a:r>
              <a:rPr lang="en-US" sz="2400" spc="-35" dirty="0">
                <a:cs typeface="Georgia"/>
              </a:rPr>
              <a:t>bus </a:t>
            </a:r>
            <a:r>
              <a:rPr lang="en-US" sz="2400" spc="-30" dirty="0">
                <a:cs typeface="Georgia"/>
              </a:rPr>
              <a:t>lines </a:t>
            </a:r>
            <a:r>
              <a:rPr lang="en-US" sz="2400" spc="-5" dirty="0">
                <a:cs typeface="Georgia"/>
              </a:rPr>
              <a:t>to </a:t>
            </a:r>
            <a:r>
              <a:rPr lang="en-US" sz="2400" spc="-45" dirty="0">
                <a:cs typeface="Georgia"/>
              </a:rPr>
              <a:t>receive </a:t>
            </a:r>
            <a:r>
              <a:rPr lang="en-US" sz="2400" spc="-5" dirty="0">
                <a:cs typeface="Georgia"/>
              </a:rPr>
              <a:t>the </a:t>
            </a:r>
            <a:r>
              <a:rPr lang="en-US" sz="2400" spc="-15" dirty="0">
                <a:cs typeface="Georgia"/>
              </a:rPr>
              <a:t>content </a:t>
            </a:r>
            <a:r>
              <a:rPr lang="en-US" sz="2400" spc="-20" dirty="0">
                <a:cs typeface="Georgia"/>
              </a:rPr>
              <a:t>of  </a:t>
            </a:r>
            <a:r>
              <a:rPr lang="en-US" sz="2400" spc="-40" dirty="0">
                <a:cs typeface="Georgia"/>
              </a:rPr>
              <a:t>register</a:t>
            </a:r>
            <a:r>
              <a:rPr lang="en-US" sz="2400" spc="-100" dirty="0">
                <a:cs typeface="Georgia"/>
              </a:rPr>
              <a:t> </a:t>
            </a:r>
            <a:r>
              <a:rPr lang="en-US" sz="2400" spc="10" dirty="0">
                <a:cs typeface="Georgia"/>
              </a:rPr>
              <a:t>A</a:t>
            </a:r>
            <a:r>
              <a:rPr lang="en-US" sz="2400" spc="-75" dirty="0">
                <a:cs typeface="Georgia"/>
              </a:rPr>
              <a:t> </a:t>
            </a:r>
            <a:r>
              <a:rPr lang="en-US" sz="2400" spc="-35" dirty="0">
                <a:cs typeface="Georgia"/>
              </a:rPr>
              <a:t>since</a:t>
            </a:r>
            <a:r>
              <a:rPr lang="en-US" sz="2400" spc="-60" dirty="0">
                <a:cs typeface="Georgia"/>
              </a:rPr>
              <a:t> </a:t>
            </a:r>
            <a:r>
              <a:rPr lang="en-US" sz="2400" dirty="0">
                <a:cs typeface="Georgia"/>
              </a:rPr>
              <a:t>the</a:t>
            </a:r>
            <a:r>
              <a:rPr lang="en-US" sz="2400" spc="-105" dirty="0">
                <a:cs typeface="Georgia"/>
              </a:rPr>
              <a:t> </a:t>
            </a:r>
            <a:r>
              <a:rPr lang="en-US" sz="2400" spc="-15" dirty="0">
                <a:cs typeface="Georgia"/>
              </a:rPr>
              <a:t>outputs</a:t>
            </a:r>
            <a:r>
              <a:rPr lang="en-US" sz="2400" spc="-130" dirty="0">
                <a:cs typeface="Georgia"/>
              </a:rPr>
              <a:t> </a:t>
            </a:r>
            <a:r>
              <a:rPr lang="en-US" sz="2400" spc="-20" dirty="0">
                <a:cs typeface="Georgia"/>
              </a:rPr>
              <a:t>of</a:t>
            </a:r>
            <a:r>
              <a:rPr lang="en-US" sz="2400" spc="55" dirty="0">
                <a:cs typeface="Georgia"/>
              </a:rPr>
              <a:t> </a:t>
            </a:r>
            <a:r>
              <a:rPr lang="en-US" sz="2400" spc="-25" dirty="0">
                <a:cs typeface="Georgia"/>
              </a:rPr>
              <a:t>this</a:t>
            </a:r>
            <a:r>
              <a:rPr lang="en-US" sz="2400" spc="-70" dirty="0">
                <a:cs typeface="Georgia"/>
              </a:rPr>
              <a:t> </a:t>
            </a:r>
            <a:r>
              <a:rPr lang="en-US" sz="2400" spc="-40" dirty="0">
                <a:cs typeface="Georgia"/>
              </a:rPr>
              <a:t>register</a:t>
            </a:r>
            <a:r>
              <a:rPr lang="en-US" sz="2400" spc="-135" dirty="0">
                <a:cs typeface="Georgia"/>
              </a:rPr>
              <a:t> </a:t>
            </a:r>
            <a:r>
              <a:rPr lang="en-US" sz="2400" spc="-60" dirty="0">
                <a:cs typeface="Georgia"/>
              </a:rPr>
              <a:t>are</a:t>
            </a:r>
            <a:r>
              <a:rPr lang="en-US" sz="2400" spc="-95" dirty="0">
                <a:cs typeface="Georgia"/>
              </a:rPr>
              <a:t> </a:t>
            </a:r>
            <a:r>
              <a:rPr lang="en-US" sz="2400" spc="-15" dirty="0">
                <a:cs typeface="Georgia"/>
              </a:rPr>
              <a:t>connected  </a:t>
            </a:r>
            <a:r>
              <a:rPr lang="en-US" sz="2400" spc="-5" dirty="0">
                <a:cs typeface="Georgia"/>
              </a:rPr>
              <a:t>to </a:t>
            </a:r>
            <a:r>
              <a:rPr lang="en-US" sz="2400" dirty="0">
                <a:cs typeface="Georgia"/>
              </a:rPr>
              <a:t>the </a:t>
            </a:r>
            <a:r>
              <a:rPr lang="en-US" sz="2400" spc="-195" dirty="0">
                <a:cs typeface="Georgia"/>
              </a:rPr>
              <a:t>0 </a:t>
            </a:r>
            <a:r>
              <a:rPr lang="en-US" sz="2400" spc="-35" dirty="0">
                <a:cs typeface="Georgia"/>
              </a:rPr>
              <a:t>data </a:t>
            </a:r>
            <a:r>
              <a:rPr lang="en-US" sz="2400" spc="-30" dirty="0">
                <a:cs typeface="Georgia"/>
              </a:rPr>
              <a:t>inputs </a:t>
            </a:r>
            <a:r>
              <a:rPr lang="en-US" sz="2400" spc="-20" dirty="0">
                <a:cs typeface="Georgia"/>
              </a:rPr>
              <a:t>of </a:t>
            </a:r>
            <a:r>
              <a:rPr lang="en-US" sz="2400" dirty="0">
                <a:cs typeface="Georgia"/>
              </a:rPr>
              <a:t>the</a:t>
            </a:r>
            <a:r>
              <a:rPr lang="en-US" sz="2400" spc="-75" dirty="0">
                <a:cs typeface="Georgia"/>
              </a:rPr>
              <a:t> </a:t>
            </a:r>
            <a:r>
              <a:rPr lang="en-US" sz="2400" spc="-40" dirty="0">
                <a:cs typeface="Georgia"/>
              </a:rPr>
              <a:t>multiplexers.</a:t>
            </a:r>
            <a:endParaRPr lang="en-US" sz="2400" dirty="0">
              <a:cs typeface="Georgia"/>
            </a:endParaRPr>
          </a:p>
          <a:p>
            <a:pPr marL="469900" marR="5080" indent="-457200" algn="just">
              <a:spcBef>
                <a:spcPts val="95"/>
              </a:spcBef>
              <a:buFont typeface="Wingdings" pitchFamily="2" charset="2"/>
              <a:buChar char="§"/>
            </a:pPr>
            <a:r>
              <a:rPr lang="en-US" sz="2400" spc="-75" dirty="0">
                <a:cs typeface="Georgia"/>
              </a:rPr>
              <a:t>Similarly, </a:t>
            </a:r>
            <a:r>
              <a:rPr lang="en-US" sz="2400" spc="-40" dirty="0">
                <a:cs typeface="Georgia"/>
              </a:rPr>
              <a:t>register </a:t>
            </a:r>
            <a:r>
              <a:rPr lang="en-US" sz="2400" spc="-145" dirty="0">
                <a:cs typeface="Georgia"/>
              </a:rPr>
              <a:t>B </a:t>
            </a:r>
            <a:r>
              <a:rPr lang="en-US" sz="2400" spc="-50" dirty="0">
                <a:cs typeface="Georgia"/>
              </a:rPr>
              <a:t>is </a:t>
            </a:r>
            <a:r>
              <a:rPr lang="en-US" sz="2400" spc="-15" dirty="0">
                <a:cs typeface="Georgia"/>
              </a:rPr>
              <a:t>selected </a:t>
            </a:r>
            <a:r>
              <a:rPr lang="en-US" sz="2400" spc="-35" dirty="0">
                <a:cs typeface="Georgia"/>
              </a:rPr>
              <a:t>if </a:t>
            </a:r>
            <a:r>
              <a:rPr lang="en-US" sz="2400" spc="-200" dirty="0">
                <a:cs typeface="Georgia"/>
              </a:rPr>
              <a:t>S1S0= </a:t>
            </a:r>
            <a:r>
              <a:rPr lang="en-US" sz="2400" spc="-195" dirty="0">
                <a:cs typeface="Georgia"/>
              </a:rPr>
              <a:t>0 </a:t>
            </a:r>
            <a:r>
              <a:rPr lang="en-US" sz="2400" spc="-170" dirty="0">
                <a:cs typeface="Georgia"/>
              </a:rPr>
              <a:t>1, </a:t>
            </a:r>
            <a:r>
              <a:rPr lang="en-US" sz="2400" spc="-35" dirty="0">
                <a:cs typeface="Georgia"/>
              </a:rPr>
              <a:t>and so</a:t>
            </a:r>
            <a:r>
              <a:rPr lang="en-US" sz="2400" spc="-160" dirty="0">
                <a:cs typeface="Georgia"/>
              </a:rPr>
              <a:t> </a:t>
            </a:r>
            <a:r>
              <a:rPr lang="en-US" sz="2400" spc="-20" dirty="0">
                <a:cs typeface="Georgia"/>
              </a:rPr>
              <a:t>on.</a:t>
            </a:r>
            <a:endParaRPr lang="en-US" sz="2800" dirty="0">
              <a:latin typeface="Georgia"/>
              <a:cs typeface="Georgia"/>
            </a:endParaRPr>
          </a:p>
          <a:p>
            <a:pPr marL="12700" marR="5080" lvl="0">
              <a:spcBef>
                <a:spcPts val="95"/>
              </a:spcBef>
            </a:pPr>
            <a:endParaRPr lang="en-US" sz="2800" spc="-40" dirty="0">
              <a:solidFill>
                <a:prstClr val="black"/>
              </a:solidFill>
              <a:latin typeface="Georgia"/>
              <a:cs typeface="Georgia"/>
            </a:endParaRPr>
          </a:p>
          <a:p>
            <a:pPr marL="12700" lvl="0" algn="just">
              <a:spcBef>
                <a:spcPts val="675"/>
              </a:spcBef>
            </a:pPr>
            <a:endParaRPr lang="en-US" sz="2400" dirty="0">
              <a:solidFill>
                <a:prstClr val="black"/>
              </a:solidFill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4269573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8386665-4DBD-484D-B306-0DE29BDFDE0E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1/13/2021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50292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/>
              </a:rPr>
              <a:t>Dr. Vivek Kumar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            KCS</a:t>
            </a:r>
            <a:r>
              <a:rPr kumimoji="0" lang="en-US" sz="1200" b="0" i="0" u="none" strike="noStrike" kern="1200" cap="none" spc="0" normalizeH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895600" y="5"/>
            <a:ext cx="7772400" cy="68579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Course Outcome</a:t>
            </a:r>
          </a:p>
        </p:txBody>
      </p:sp>
      <p:pic>
        <p:nvPicPr>
          <p:cNvPr id="8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9B1CA23-B3B8-472A-BEA7-D363A2DB7C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5849619"/>
              </p:ext>
            </p:extLst>
          </p:nvPr>
        </p:nvGraphicFramePr>
        <p:xfrm>
          <a:off x="2032000" y="1056282"/>
          <a:ext cx="8458201" cy="5245806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732971">
                  <a:extLst>
                    <a:ext uri="{9D8B030D-6E8A-4147-A177-3AD203B41FA5}">
                      <a16:colId xmlns:a16="http://schemas.microsoft.com/office/drawing/2014/main" val="257109026"/>
                    </a:ext>
                  </a:extLst>
                </a:gridCol>
                <a:gridCol w="1937659">
                  <a:extLst>
                    <a:ext uri="{9D8B030D-6E8A-4147-A177-3AD203B41FA5}">
                      <a16:colId xmlns:a16="http://schemas.microsoft.com/office/drawing/2014/main" val="4040269797"/>
                    </a:ext>
                  </a:extLst>
                </a:gridCol>
                <a:gridCol w="5787571">
                  <a:extLst>
                    <a:ext uri="{9D8B030D-6E8A-4147-A177-3AD203B41FA5}">
                      <a16:colId xmlns:a16="http://schemas.microsoft.com/office/drawing/2014/main" val="3177008205"/>
                    </a:ext>
                  </a:extLst>
                </a:gridCol>
              </a:tblGrid>
              <a:tr h="95129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200" b="1" dirty="0">
                          <a:effectLst/>
                        </a:rPr>
                        <a:t>S.NO</a:t>
                      </a:r>
                      <a:endParaRPr lang="en-IN" sz="2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200" b="1" dirty="0">
                          <a:effectLst/>
                        </a:rPr>
                        <a:t>COURSE OUTCOME(CO)</a:t>
                      </a:r>
                      <a:endParaRPr lang="en-IN" sz="2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200" b="1" dirty="0">
                          <a:effectLst/>
                        </a:rPr>
                        <a:t>CO –DESCRIPTION</a:t>
                      </a:r>
                      <a:endParaRPr lang="en-IN" sz="2200" b="1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200" b="1" dirty="0">
                          <a:effectLst/>
                        </a:rPr>
                        <a:t> </a:t>
                      </a:r>
                      <a:endParaRPr lang="en-IN" sz="2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59411995"/>
                  </a:ext>
                </a:extLst>
              </a:tr>
              <a:tr h="6278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dirty="0">
                          <a:effectLst/>
                        </a:rPr>
                        <a:t>1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dirty="0">
                          <a:effectLst/>
                        </a:rPr>
                        <a:t>KCS  302.1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dirty="0">
                          <a:effectLst/>
                        </a:rPr>
                        <a:t>Study of the basic structure and operation of a digital computer system.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82809333"/>
                  </a:ext>
                </a:extLst>
              </a:tr>
              <a:tr h="95129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dirty="0">
                          <a:effectLst/>
                        </a:rPr>
                        <a:t>KCS  302.2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dirty="0">
                          <a:effectLst/>
                        </a:rPr>
                        <a:t>Analysis of the design of arithmetic &amp; logic unit and understanding of the fixed point and floating-point arithmetic operations.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2396911"/>
                  </a:ext>
                </a:extLst>
              </a:tr>
              <a:tr h="6278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kern="1200" dirty="0">
                          <a:effectLst/>
                        </a:rPr>
                        <a:t>3</a:t>
                      </a:r>
                      <a:endParaRPr lang="en-IN" sz="2000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kern="1200" dirty="0">
                          <a:effectLst/>
                        </a:rPr>
                        <a:t>KCS  302.3</a:t>
                      </a:r>
                      <a:endParaRPr lang="en-IN" sz="20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kern="1200" dirty="0">
                          <a:effectLst/>
                        </a:rPr>
                        <a:t>Implementation of control unit techniques and the concept of Pipelining</a:t>
                      </a:r>
                      <a:endParaRPr lang="en-IN" sz="20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53580716"/>
                  </a:ext>
                </a:extLst>
              </a:tr>
              <a:tr h="95129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>
                          <a:effectLst/>
                        </a:rPr>
                        <a:t>4</a:t>
                      </a:r>
                      <a:endParaRPr lang="en-IN" sz="2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dirty="0">
                          <a:effectLst/>
                        </a:rPr>
                        <a:t>KCS  302.4</a:t>
                      </a:r>
                      <a:endParaRPr lang="en-IN" sz="2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dirty="0">
                          <a:effectLst/>
                        </a:rPr>
                        <a:t>Understanding the hierarchical memory system, cache memories and virtual memory</a:t>
                      </a:r>
                      <a:endParaRPr lang="en-IN" sz="2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70081128"/>
                  </a:ext>
                </a:extLst>
              </a:tr>
              <a:tr h="95129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>
                          <a:effectLst/>
                        </a:rPr>
                        <a:t>5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>
                          <a:effectLst/>
                        </a:rPr>
                        <a:t>KCS  302.5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dirty="0">
                          <a:effectLst/>
                        </a:rPr>
                        <a:t>Understanding the different ways of communicating with I/O devices and standard I/O interfaces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9601241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53071"/>
            <a:ext cx="10972800" cy="4873097"/>
          </a:xfrm>
        </p:spPr>
        <p:txBody>
          <a:bodyPr/>
          <a:lstStyle/>
          <a:p>
            <a:r>
              <a:rPr lang="en-US" sz="2400" spc="-60" dirty="0"/>
              <a:t>Table </a:t>
            </a:r>
            <a:r>
              <a:rPr lang="en-US" sz="2400" spc="-40" dirty="0"/>
              <a:t>shows </a:t>
            </a:r>
            <a:r>
              <a:rPr lang="en-US" sz="2400" spc="-5" dirty="0"/>
              <a:t>the </a:t>
            </a:r>
            <a:r>
              <a:rPr lang="en-US" sz="2400" spc="-40" dirty="0"/>
              <a:t>register </a:t>
            </a:r>
            <a:r>
              <a:rPr lang="en-US" sz="2400" spc="-10" dirty="0"/>
              <a:t>that </a:t>
            </a:r>
            <a:r>
              <a:rPr lang="en-US" sz="2400" spc="-50" dirty="0"/>
              <a:t>is </a:t>
            </a:r>
            <a:r>
              <a:rPr lang="en-US" sz="2400" spc="-15" dirty="0"/>
              <a:t>selected </a:t>
            </a:r>
            <a:r>
              <a:rPr lang="en-US" sz="2400" spc="-30" dirty="0"/>
              <a:t>by </a:t>
            </a:r>
            <a:r>
              <a:rPr lang="en-US" sz="2400" spc="-5" dirty="0"/>
              <a:t>the </a:t>
            </a:r>
            <a:r>
              <a:rPr lang="en-US" sz="2400" spc="-35" dirty="0"/>
              <a:t>bus </a:t>
            </a:r>
            <a:r>
              <a:rPr lang="en-US" sz="2400" spc="-45" dirty="0"/>
              <a:t>for  </a:t>
            </a:r>
            <a:r>
              <a:rPr lang="en-US" sz="2400" spc="-15" dirty="0"/>
              <a:t>each </a:t>
            </a:r>
            <a:r>
              <a:rPr lang="en-US" sz="2400" spc="-20" dirty="0"/>
              <a:t>of </a:t>
            </a:r>
            <a:r>
              <a:rPr lang="en-US" sz="2400" dirty="0"/>
              <a:t>the </a:t>
            </a:r>
            <a:r>
              <a:rPr lang="en-US" sz="2400" spc="-35" dirty="0"/>
              <a:t>four </a:t>
            </a:r>
            <a:r>
              <a:rPr lang="en-US" sz="2400" spc="-30" dirty="0"/>
              <a:t>possible </a:t>
            </a:r>
            <a:r>
              <a:rPr lang="en-US" sz="2400" spc="-35" dirty="0"/>
              <a:t>binary </a:t>
            </a:r>
            <a:r>
              <a:rPr lang="en-US" sz="2400" spc="-30" dirty="0"/>
              <a:t>value </a:t>
            </a:r>
            <a:r>
              <a:rPr lang="en-US" sz="2400" spc="-20" dirty="0"/>
              <a:t>of </a:t>
            </a:r>
            <a:r>
              <a:rPr lang="en-US" sz="2400" dirty="0"/>
              <a:t>the </a:t>
            </a:r>
            <a:r>
              <a:rPr lang="en-US" sz="2400" spc="-15" dirty="0"/>
              <a:t>selection  </a:t>
            </a:r>
            <a:r>
              <a:rPr lang="en-US" sz="2400" spc="-40" dirty="0"/>
              <a:t>lines.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40</a:t>
            </a:fld>
            <a:endParaRPr lang="en-US"/>
          </a:p>
        </p:txBody>
      </p:sp>
      <p:pic>
        <p:nvPicPr>
          <p:cNvPr id="7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895600" y="76204"/>
            <a:ext cx="7772400" cy="66886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Register bus and memory transfer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object 3"/>
          <p:cNvSpPr txBox="1"/>
          <p:nvPr/>
        </p:nvSpPr>
        <p:spPr>
          <a:xfrm>
            <a:off x="4013202" y="5274733"/>
            <a:ext cx="3403601" cy="5488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endParaRPr lang="en-US" sz="1800" b="1" spc="-195" dirty="0">
              <a:solidFill>
                <a:srgbClr val="FF0000"/>
              </a:solidFill>
              <a:latin typeface="Georgia"/>
              <a:cs typeface="Georgia"/>
            </a:endParaRPr>
          </a:p>
          <a:p>
            <a:pPr marL="12700" algn="just">
              <a:lnSpc>
                <a:spcPct val="100000"/>
              </a:lnSpc>
              <a:spcBef>
                <a:spcPts val="100"/>
              </a:spcBef>
            </a:pPr>
            <a:r>
              <a:rPr lang="en-US" sz="1600" spc="-90" dirty="0">
                <a:cs typeface="Georgia"/>
              </a:rPr>
              <a:t>                          </a:t>
            </a:r>
            <a:r>
              <a:rPr sz="1600" spc="-90" dirty="0">
                <a:cs typeface="Georgia"/>
              </a:rPr>
              <a:t>Function </a:t>
            </a:r>
            <a:r>
              <a:rPr sz="1600" spc="-105" dirty="0">
                <a:cs typeface="Georgia"/>
              </a:rPr>
              <a:t>Table for </a:t>
            </a:r>
            <a:r>
              <a:rPr sz="1600" spc="-125" dirty="0">
                <a:cs typeface="Georgia"/>
              </a:rPr>
              <a:t>Bus</a:t>
            </a:r>
            <a:endParaRPr sz="1600" dirty="0">
              <a:cs typeface="Georgia"/>
            </a:endParaRPr>
          </a:p>
        </p:txBody>
      </p:sp>
      <p:graphicFrame>
        <p:nvGraphicFramePr>
          <p:cNvPr id="2" name="Table 10">
            <a:extLst>
              <a:ext uri="{FF2B5EF4-FFF2-40B4-BE49-F238E27FC236}">
                <a16:creationId xmlns:a16="http://schemas.microsoft.com/office/drawing/2014/main" id="{A97938F1-6CCD-41D6-8EFD-11FB5CEC35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561442"/>
              </p:ext>
            </p:extLst>
          </p:nvPr>
        </p:nvGraphicFramePr>
        <p:xfrm>
          <a:off x="2971801" y="2201662"/>
          <a:ext cx="5852604" cy="32130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4070">
                  <a:extLst>
                    <a:ext uri="{9D8B030D-6E8A-4147-A177-3AD203B41FA5}">
                      <a16:colId xmlns:a16="http://schemas.microsoft.com/office/drawing/2014/main" val="3245032900"/>
                    </a:ext>
                  </a:extLst>
                </a:gridCol>
                <a:gridCol w="1510686">
                  <a:extLst>
                    <a:ext uri="{9D8B030D-6E8A-4147-A177-3AD203B41FA5}">
                      <a16:colId xmlns:a16="http://schemas.microsoft.com/office/drawing/2014/main" val="3993166156"/>
                    </a:ext>
                  </a:extLst>
                </a:gridCol>
                <a:gridCol w="2937848">
                  <a:extLst>
                    <a:ext uri="{9D8B030D-6E8A-4147-A177-3AD203B41FA5}">
                      <a16:colId xmlns:a16="http://schemas.microsoft.com/office/drawing/2014/main" val="570866532"/>
                    </a:ext>
                  </a:extLst>
                </a:gridCol>
              </a:tblGrid>
              <a:tr h="75307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S1</a:t>
                      </a:r>
                      <a:endParaRPr lang="en-I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S2</a:t>
                      </a:r>
                      <a:endParaRPr lang="en-I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Register Selected</a:t>
                      </a:r>
                      <a:endParaRPr lang="en-I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022862"/>
                  </a:ext>
                </a:extLst>
              </a:tr>
              <a:tr h="6149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7220691"/>
                  </a:ext>
                </a:extLst>
              </a:tr>
              <a:tr h="6149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B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515568"/>
                  </a:ext>
                </a:extLst>
              </a:tr>
              <a:tr h="6149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3048651"/>
                  </a:ext>
                </a:extLst>
              </a:tr>
              <a:tr h="6149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D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75329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72458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63133"/>
            <a:ext cx="10972800" cy="49445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General statement representation of transferring data between registers using bus system:</a:t>
            </a:r>
          </a:p>
          <a:p>
            <a:pPr algn="just">
              <a:buFont typeface="Wingdings" pitchFamily="2" charset="2"/>
              <a:buChar char="§"/>
            </a:pPr>
            <a:r>
              <a:rPr lang="en-US" sz="2400" spc="-15" dirty="0">
                <a:cs typeface="Georgia"/>
              </a:rPr>
              <a:t>The </a:t>
            </a:r>
            <a:r>
              <a:rPr lang="en-US" sz="2400" spc="-50" dirty="0">
                <a:cs typeface="Georgia"/>
              </a:rPr>
              <a:t>transfer </a:t>
            </a:r>
            <a:r>
              <a:rPr lang="en-US" sz="2400" spc="-20" dirty="0">
                <a:cs typeface="Georgia"/>
              </a:rPr>
              <a:t>of </a:t>
            </a:r>
            <a:r>
              <a:rPr lang="en-US" sz="2400" spc="-30" dirty="0">
                <a:cs typeface="Georgia"/>
              </a:rPr>
              <a:t>information </a:t>
            </a:r>
            <a:r>
              <a:rPr lang="en-US" sz="2400" spc="-45" dirty="0">
                <a:cs typeface="Georgia"/>
              </a:rPr>
              <a:t>from </a:t>
            </a:r>
            <a:r>
              <a:rPr lang="en-US" sz="2400" spc="-65" dirty="0">
                <a:cs typeface="Georgia"/>
              </a:rPr>
              <a:t>a </a:t>
            </a:r>
            <a:r>
              <a:rPr lang="en-US" sz="2400" spc="-35" dirty="0">
                <a:cs typeface="Georgia"/>
              </a:rPr>
              <a:t>bus </a:t>
            </a:r>
            <a:r>
              <a:rPr lang="en-US" sz="2400" spc="-20" dirty="0">
                <a:cs typeface="Georgia"/>
              </a:rPr>
              <a:t>into </a:t>
            </a:r>
            <a:r>
              <a:rPr lang="en-US" sz="2400" spc="-15" dirty="0">
                <a:cs typeface="Georgia"/>
              </a:rPr>
              <a:t>one </a:t>
            </a:r>
            <a:r>
              <a:rPr lang="en-US" sz="2400" spc="-20" dirty="0">
                <a:cs typeface="Georgia"/>
              </a:rPr>
              <a:t>of  </a:t>
            </a:r>
            <a:r>
              <a:rPr lang="en-US" sz="2400" spc="-50" dirty="0">
                <a:cs typeface="Georgia"/>
              </a:rPr>
              <a:t>many </a:t>
            </a:r>
            <a:r>
              <a:rPr lang="en-US" sz="2400" spc="-25" dirty="0">
                <a:cs typeface="Georgia"/>
              </a:rPr>
              <a:t>destination </a:t>
            </a:r>
            <a:r>
              <a:rPr lang="en-US" sz="2400" spc="-45" dirty="0">
                <a:cs typeface="Georgia"/>
              </a:rPr>
              <a:t>registers </a:t>
            </a:r>
            <a:r>
              <a:rPr lang="en-US" sz="2400" spc="-25" dirty="0">
                <a:cs typeface="Georgia"/>
              </a:rPr>
              <a:t>can </a:t>
            </a:r>
            <a:r>
              <a:rPr lang="en-US" sz="2400" spc="-10" dirty="0">
                <a:cs typeface="Georgia"/>
              </a:rPr>
              <a:t>be </a:t>
            </a:r>
            <a:r>
              <a:rPr lang="en-US" sz="2400" spc="-30" dirty="0">
                <a:cs typeface="Georgia"/>
              </a:rPr>
              <a:t>accomplished by  </a:t>
            </a:r>
            <a:r>
              <a:rPr lang="en-US" sz="2400" spc="-15" dirty="0">
                <a:cs typeface="Georgia"/>
              </a:rPr>
              <a:t>connecting </a:t>
            </a:r>
            <a:r>
              <a:rPr lang="en-US" sz="2400" dirty="0">
                <a:cs typeface="Georgia"/>
              </a:rPr>
              <a:t>the </a:t>
            </a:r>
            <a:r>
              <a:rPr lang="en-US" sz="2400" spc="-35" dirty="0">
                <a:cs typeface="Georgia"/>
              </a:rPr>
              <a:t>bus </a:t>
            </a:r>
            <a:r>
              <a:rPr lang="en-US" sz="2400" spc="-30" dirty="0">
                <a:cs typeface="Georgia"/>
              </a:rPr>
              <a:t>lines </a:t>
            </a:r>
            <a:r>
              <a:rPr lang="en-US" sz="2400" spc="-5" dirty="0">
                <a:cs typeface="Georgia"/>
              </a:rPr>
              <a:t>to </a:t>
            </a:r>
            <a:r>
              <a:rPr lang="en-US" sz="2400" dirty="0">
                <a:cs typeface="Georgia"/>
              </a:rPr>
              <a:t>the </a:t>
            </a:r>
            <a:r>
              <a:rPr lang="en-US" sz="2400" spc="-25" dirty="0">
                <a:cs typeface="Georgia"/>
              </a:rPr>
              <a:t>inputs </a:t>
            </a:r>
            <a:r>
              <a:rPr lang="en-US" sz="2400" spc="-20" dirty="0">
                <a:cs typeface="Georgia"/>
              </a:rPr>
              <a:t>of </a:t>
            </a:r>
            <a:r>
              <a:rPr lang="en-US" sz="2400" spc="-30" dirty="0">
                <a:cs typeface="Georgia"/>
              </a:rPr>
              <a:t>all  </a:t>
            </a:r>
            <a:r>
              <a:rPr lang="en-US" sz="2400" spc="-25" dirty="0">
                <a:cs typeface="Georgia"/>
              </a:rPr>
              <a:t>destination </a:t>
            </a:r>
            <a:r>
              <a:rPr lang="en-US" sz="2400" spc="-45" dirty="0">
                <a:cs typeface="Georgia"/>
              </a:rPr>
              <a:t>registers </a:t>
            </a:r>
            <a:r>
              <a:rPr lang="en-US" sz="2400" spc="-35" dirty="0">
                <a:cs typeface="Georgia"/>
              </a:rPr>
              <a:t>and </a:t>
            </a:r>
            <a:r>
              <a:rPr lang="en-US" sz="2400" spc="-25" dirty="0">
                <a:cs typeface="Georgia"/>
              </a:rPr>
              <a:t>activating </a:t>
            </a:r>
            <a:r>
              <a:rPr lang="en-US" sz="2400" spc="-5" dirty="0">
                <a:cs typeface="Georgia"/>
              </a:rPr>
              <a:t>the </a:t>
            </a:r>
            <a:r>
              <a:rPr lang="en-US" sz="2400" spc="-25" dirty="0">
                <a:cs typeface="Georgia"/>
              </a:rPr>
              <a:t>load control</a:t>
            </a:r>
            <a:r>
              <a:rPr lang="en-US" sz="2400" spc="-210" dirty="0">
                <a:cs typeface="Georgia"/>
              </a:rPr>
              <a:t> </a:t>
            </a:r>
            <a:r>
              <a:rPr lang="en-US" sz="2400" spc="-20" dirty="0">
                <a:cs typeface="Georgia"/>
              </a:rPr>
              <a:t>of  </a:t>
            </a:r>
            <a:r>
              <a:rPr lang="en-US" sz="2400" spc="-5" dirty="0">
                <a:cs typeface="Georgia"/>
              </a:rPr>
              <a:t>the </a:t>
            </a:r>
            <a:r>
              <a:rPr lang="en-US" sz="2400" spc="-35" dirty="0">
                <a:cs typeface="Georgia"/>
              </a:rPr>
              <a:t>particular </a:t>
            </a:r>
            <a:r>
              <a:rPr lang="en-US" sz="2400" spc="-25" dirty="0">
                <a:cs typeface="Georgia"/>
              </a:rPr>
              <a:t>destination </a:t>
            </a:r>
            <a:r>
              <a:rPr lang="en-US" sz="2400" spc="-40" dirty="0">
                <a:cs typeface="Georgia"/>
              </a:rPr>
              <a:t>register</a:t>
            </a:r>
            <a:r>
              <a:rPr lang="en-US" sz="2400" spc="-370" dirty="0">
                <a:cs typeface="Georgia"/>
              </a:rPr>
              <a:t> </a:t>
            </a:r>
            <a:r>
              <a:rPr lang="en-US" sz="2400" spc="-20" dirty="0">
                <a:cs typeface="Georgia"/>
              </a:rPr>
              <a:t>selected.</a:t>
            </a:r>
            <a:endParaRPr lang="en-US" sz="2400" dirty="0">
              <a:cs typeface="Georgia"/>
            </a:endParaRPr>
          </a:p>
          <a:p>
            <a:pPr algn="just">
              <a:buFont typeface="Wingdings" pitchFamily="2" charset="2"/>
              <a:buChar char="§"/>
            </a:pPr>
            <a:r>
              <a:rPr lang="en-US" sz="2400" spc="-15" dirty="0">
                <a:cs typeface="Georgia"/>
              </a:rPr>
              <a:t>The </a:t>
            </a:r>
            <a:r>
              <a:rPr lang="en-US" sz="2400" spc="-20" dirty="0">
                <a:cs typeface="Georgia"/>
              </a:rPr>
              <a:t>symbolic statement </a:t>
            </a:r>
            <a:r>
              <a:rPr lang="en-US" sz="2400" spc="-45" dirty="0">
                <a:cs typeface="Georgia"/>
              </a:rPr>
              <a:t>for </a:t>
            </a:r>
            <a:r>
              <a:rPr lang="en-US" sz="2400" spc="-60" dirty="0">
                <a:cs typeface="Georgia"/>
              </a:rPr>
              <a:t>a </a:t>
            </a:r>
            <a:r>
              <a:rPr lang="en-US" sz="2400" spc="-35" dirty="0">
                <a:cs typeface="Georgia"/>
              </a:rPr>
              <a:t>bus </a:t>
            </a:r>
            <a:r>
              <a:rPr lang="en-US" sz="2400" spc="-50" dirty="0">
                <a:cs typeface="Georgia"/>
              </a:rPr>
              <a:t>transfer </a:t>
            </a:r>
            <a:r>
              <a:rPr lang="en-US" sz="2400" spc="-65" dirty="0">
                <a:cs typeface="Georgia"/>
              </a:rPr>
              <a:t>may  </a:t>
            </a:r>
            <a:r>
              <a:rPr lang="en-US" sz="2400" spc="-20" dirty="0">
                <a:cs typeface="Georgia"/>
              </a:rPr>
              <a:t>mention </a:t>
            </a:r>
            <a:r>
              <a:rPr lang="en-US" sz="2400" spc="-5" dirty="0">
                <a:cs typeface="Georgia"/>
              </a:rPr>
              <a:t>the </a:t>
            </a:r>
            <a:r>
              <a:rPr lang="en-US" sz="2400" spc="-35" dirty="0">
                <a:cs typeface="Georgia"/>
              </a:rPr>
              <a:t>bus or its </a:t>
            </a:r>
            <a:r>
              <a:rPr lang="en-US" sz="2400" spc="-40" dirty="0">
                <a:cs typeface="Georgia"/>
              </a:rPr>
              <a:t>presence </a:t>
            </a:r>
            <a:r>
              <a:rPr lang="en-US" sz="2400" spc="-65" dirty="0">
                <a:cs typeface="Georgia"/>
              </a:rPr>
              <a:t>may </a:t>
            </a:r>
            <a:r>
              <a:rPr lang="en-US" sz="2400" spc="-10" dirty="0">
                <a:cs typeface="Georgia"/>
              </a:rPr>
              <a:t>be </a:t>
            </a:r>
            <a:r>
              <a:rPr lang="en-US" sz="2400" spc="-30" dirty="0">
                <a:cs typeface="Georgia"/>
              </a:rPr>
              <a:t>implied in</a:t>
            </a:r>
            <a:r>
              <a:rPr lang="en-US" sz="2400" spc="-200" dirty="0">
                <a:cs typeface="Georgia"/>
              </a:rPr>
              <a:t> </a:t>
            </a:r>
            <a:r>
              <a:rPr lang="en-US" sz="2400" spc="-5" dirty="0">
                <a:cs typeface="Georgia"/>
              </a:rPr>
              <a:t>the  </a:t>
            </a:r>
            <a:r>
              <a:rPr lang="en-US" sz="2400" spc="-25" dirty="0">
                <a:cs typeface="Georgia"/>
              </a:rPr>
              <a:t>statement.</a:t>
            </a:r>
            <a:endParaRPr lang="en-US" sz="2400" dirty="0">
              <a:cs typeface="Georgia"/>
            </a:endParaRPr>
          </a:p>
          <a:p>
            <a:pPr algn="just">
              <a:buFont typeface="Wingdings" pitchFamily="2" charset="2"/>
              <a:buChar char="§"/>
            </a:pPr>
            <a:r>
              <a:rPr lang="en-US" sz="2400" spc="20" dirty="0">
                <a:cs typeface="Georgia"/>
              </a:rPr>
              <a:t>When </a:t>
            </a:r>
            <a:r>
              <a:rPr lang="en-US" sz="2400" spc="-5" dirty="0">
                <a:cs typeface="Georgia"/>
              </a:rPr>
              <a:t>the </a:t>
            </a:r>
            <a:r>
              <a:rPr lang="en-US" sz="2400" spc="-35" dirty="0">
                <a:cs typeface="Georgia"/>
              </a:rPr>
              <a:t>bus </a:t>
            </a:r>
            <a:r>
              <a:rPr lang="en-US" sz="2400" spc="-50" dirty="0">
                <a:cs typeface="Georgia"/>
              </a:rPr>
              <a:t>is </a:t>
            </a:r>
            <a:r>
              <a:rPr lang="en-US" sz="2400" spc="-25" dirty="0">
                <a:cs typeface="Georgia"/>
              </a:rPr>
              <a:t>includes in </a:t>
            </a:r>
            <a:r>
              <a:rPr lang="en-US" sz="2400" spc="-5" dirty="0">
                <a:cs typeface="Georgia"/>
              </a:rPr>
              <a:t>the </a:t>
            </a:r>
            <a:r>
              <a:rPr lang="en-US" sz="2400" spc="-25" dirty="0">
                <a:cs typeface="Georgia"/>
              </a:rPr>
              <a:t>statement,</a:t>
            </a:r>
            <a:r>
              <a:rPr lang="en-US" sz="2400" spc="-265" dirty="0">
                <a:cs typeface="Georgia"/>
              </a:rPr>
              <a:t> </a:t>
            </a:r>
            <a:r>
              <a:rPr lang="en-US" sz="2400" spc="-5" dirty="0">
                <a:cs typeface="Georgia"/>
              </a:rPr>
              <a:t>the  </a:t>
            </a:r>
            <a:r>
              <a:rPr lang="en-US" sz="2400" spc="-40" dirty="0">
                <a:cs typeface="Georgia"/>
              </a:rPr>
              <a:t>register </a:t>
            </a:r>
            <a:r>
              <a:rPr lang="en-US" sz="2400" spc="-50" dirty="0">
                <a:cs typeface="Georgia"/>
              </a:rPr>
              <a:t>transfer is </a:t>
            </a:r>
            <a:r>
              <a:rPr lang="en-US" sz="2400" spc="-15" dirty="0">
                <a:cs typeface="Georgia"/>
              </a:rPr>
              <a:t>symbolized </a:t>
            </a:r>
            <a:r>
              <a:rPr lang="en-US" sz="2400" spc="-65" dirty="0">
                <a:cs typeface="Georgia"/>
              </a:rPr>
              <a:t>as</a:t>
            </a:r>
            <a:r>
              <a:rPr lang="en-US" sz="2400" spc="-220" dirty="0">
                <a:cs typeface="Georgia"/>
              </a:rPr>
              <a:t> </a:t>
            </a:r>
            <a:r>
              <a:rPr lang="en-US" sz="2400" spc="-40" dirty="0">
                <a:cs typeface="Georgia"/>
              </a:rPr>
              <a:t>follows.</a:t>
            </a:r>
          </a:p>
          <a:p>
            <a:pPr marL="0" indent="0" algn="just">
              <a:buNone/>
            </a:pPr>
            <a:r>
              <a:rPr lang="en-US" sz="2400" spc="-40" dirty="0">
                <a:cs typeface="Georgia"/>
              </a:rPr>
              <a:t>                                 </a:t>
            </a:r>
          </a:p>
          <a:p>
            <a:pPr marL="0" indent="0" algn="just">
              <a:buNone/>
            </a:pPr>
            <a:r>
              <a:rPr lang="en-US" sz="2400" spc="-40" dirty="0">
                <a:cs typeface="Georgia"/>
              </a:rPr>
              <a:t> 			</a:t>
            </a:r>
            <a:r>
              <a:rPr lang="en-US" sz="2400" i="1" spc="-40" dirty="0">
                <a:cs typeface="Georgia"/>
              </a:rPr>
              <a:t> </a:t>
            </a:r>
            <a:r>
              <a:rPr lang="en-US" sz="2400" b="1" i="1" spc="-40" dirty="0">
                <a:cs typeface="Georgia"/>
              </a:rPr>
              <a:t>BUS            C,             R1             BUS</a:t>
            </a:r>
            <a:endParaRPr lang="en-US" sz="2400" b="1" i="1" dirty="0">
              <a:cs typeface="Georgia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41</a:t>
            </a:fld>
            <a:endParaRPr lang="en-US" dirty="0"/>
          </a:p>
        </p:txBody>
      </p:sp>
      <p:pic>
        <p:nvPicPr>
          <p:cNvPr id="9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36700" y="152404"/>
            <a:ext cx="1447800" cy="817163"/>
          </a:xfrm>
          <a:prstGeom prst="rect">
            <a:avLst/>
          </a:prstGeom>
          <a:noFill/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2895600" y="152403"/>
            <a:ext cx="7772400" cy="74506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Register bus and memory transfer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4021668" y="5681133"/>
            <a:ext cx="62653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6176435" y="5681133"/>
            <a:ext cx="70273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33007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20801"/>
            <a:ext cx="10972800" cy="480536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400" spc="-15" dirty="0">
                <a:cs typeface="Georgia"/>
              </a:rPr>
              <a:t>The content </a:t>
            </a:r>
            <a:r>
              <a:rPr lang="en-US" sz="2400" spc="-20" dirty="0">
                <a:cs typeface="Georgia"/>
              </a:rPr>
              <a:t>of </a:t>
            </a:r>
            <a:r>
              <a:rPr lang="en-US" sz="2400" spc="-40" dirty="0">
                <a:cs typeface="Georgia"/>
              </a:rPr>
              <a:t>register </a:t>
            </a:r>
            <a:r>
              <a:rPr lang="en-US" sz="2400" spc="25" dirty="0">
                <a:cs typeface="Georgia"/>
              </a:rPr>
              <a:t>C </a:t>
            </a:r>
            <a:r>
              <a:rPr lang="en-US" sz="2400" spc="-50" dirty="0">
                <a:cs typeface="Georgia"/>
              </a:rPr>
              <a:t>is </a:t>
            </a:r>
            <a:r>
              <a:rPr lang="en-US" sz="2400" spc="-30" dirty="0">
                <a:cs typeface="Georgia"/>
              </a:rPr>
              <a:t>placed </a:t>
            </a:r>
            <a:r>
              <a:rPr lang="en-US" sz="2400" spc="-10" dirty="0">
                <a:cs typeface="Georgia"/>
              </a:rPr>
              <a:t>on </a:t>
            </a:r>
            <a:r>
              <a:rPr lang="en-US" sz="2400" spc="-5" dirty="0">
                <a:cs typeface="Georgia"/>
              </a:rPr>
              <a:t>the </a:t>
            </a:r>
            <a:r>
              <a:rPr lang="en-US" sz="2400" spc="-40" dirty="0">
                <a:cs typeface="Georgia"/>
              </a:rPr>
              <a:t>bus, </a:t>
            </a:r>
            <a:r>
              <a:rPr lang="en-US" sz="2400" spc="-35" dirty="0">
                <a:cs typeface="Georgia"/>
              </a:rPr>
              <a:t>and</a:t>
            </a:r>
            <a:r>
              <a:rPr lang="en-US" sz="2400" spc="-385" dirty="0">
                <a:cs typeface="Georgia"/>
              </a:rPr>
              <a:t> </a:t>
            </a:r>
            <a:r>
              <a:rPr lang="en-US" sz="2400" spc="-5" dirty="0">
                <a:cs typeface="Georgia"/>
              </a:rPr>
              <a:t>the  </a:t>
            </a:r>
            <a:r>
              <a:rPr lang="en-US" sz="2400" spc="-15" dirty="0">
                <a:cs typeface="Georgia"/>
              </a:rPr>
              <a:t>content </a:t>
            </a:r>
            <a:r>
              <a:rPr lang="en-US" sz="2400" spc="-20" dirty="0">
                <a:cs typeface="Georgia"/>
              </a:rPr>
              <a:t>of </a:t>
            </a:r>
            <a:r>
              <a:rPr lang="en-US" sz="2400" spc="-5" dirty="0">
                <a:cs typeface="Georgia"/>
              </a:rPr>
              <a:t>the </a:t>
            </a:r>
            <a:r>
              <a:rPr lang="en-US" sz="2400" spc="-35" dirty="0">
                <a:cs typeface="Georgia"/>
              </a:rPr>
              <a:t>bus </a:t>
            </a:r>
            <a:r>
              <a:rPr lang="en-US" sz="2400" spc="-50" dirty="0">
                <a:cs typeface="Georgia"/>
              </a:rPr>
              <a:t>is </a:t>
            </a:r>
            <a:r>
              <a:rPr lang="en-US" sz="2400" spc="-20" dirty="0">
                <a:cs typeface="Georgia"/>
              </a:rPr>
              <a:t>loaded into </a:t>
            </a:r>
            <a:r>
              <a:rPr lang="en-US" sz="2400" spc="-40" dirty="0">
                <a:cs typeface="Georgia"/>
              </a:rPr>
              <a:t>register </a:t>
            </a:r>
            <a:r>
              <a:rPr lang="en-US" sz="2400" spc="-245" dirty="0">
                <a:cs typeface="Georgia"/>
              </a:rPr>
              <a:t>R1 </a:t>
            </a:r>
            <a:r>
              <a:rPr lang="en-US" sz="2400" spc="-30" dirty="0">
                <a:cs typeface="Georgia"/>
              </a:rPr>
              <a:t>by  </a:t>
            </a:r>
            <a:r>
              <a:rPr lang="en-US" sz="2400" spc="-25" dirty="0">
                <a:cs typeface="Georgia"/>
              </a:rPr>
              <a:t>activating </a:t>
            </a:r>
            <a:r>
              <a:rPr lang="en-US" sz="2400" spc="-30" dirty="0">
                <a:cs typeface="Georgia"/>
              </a:rPr>
              <a:t>its </a:t>
            </a:r>
            <a:r>
              <a:rPr lang="en-US" sz="2400" spc="-25" dirty="0">
                <a:cs typeface="Georgia"/>
              </a:rPr>
              <a:t>load control</a:t>
            </a:r>
            <a:r>
              <a:rPr lang="en-US" sz="2400" spc="-40" dirty="0">
                <a:cs typeface="Georgia"/>
              </a:rPr>
              <a:t> </a:t>
            </a:r>
            <a:r>
              <a:rPr lang="en-US" sz="2400" spc="-20" dirty="0">
                <a:cs typeface="Georgia"/>
              </a:rPr>
              <a:t>input.</a:t>
            </a:r>
            <a:endParaRPr lang="en-US" sz="2400" dirty="0">
              <a:cs typeface="Georgia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400" spc="-85" dirty="0">
                <a:cs typeface="Georgia"/>
              </a:rPr>
              <a:t>If </a:t>
            </a:r>
            <a:r>
              <a:rPr lang="en-US" sz="2400" spc="-5" dirty="0">
                <a:cs typeface="Georgia"/>
              </a:rPr>
              <a:t>the </a:t>
            </a:r>
            <a:r>
              <a:rPr lang="en-US" sz="2400" spc="-35" dirty="0">
                <a:cs typeface="Georgia"/>
              </a:rPr>
              <a:t>bus </a:t>
            </a:r>
            <a:r>
              <a:rPr lang="en-US" sz="2400" spc="-50" dirty="0">
                <a:cs typeface="Georgia"/>
              </a:rPr>
              <a:t>is </a:t>
            </a:r>
            <a:r>
              <a:rPr lang="en-US" sz="2400" spc="-25" dirty="0">
                <a:cs typeface="Georgia"/>
              </a:rPr>
              <a:t>known </a:t>
            </a:r>
            <a:r>
              <a:rPr lang="en-US" sz="2400" spc="-5" dirty="0">
                <a:cs typeface="Georgia"/>
              </a:rPr>
              <a:t>to </a:t>
            </a:r>
            <a:r>
              <a:rPr lang="en-US" sz="2400" spc="-30" dirty="0">
                <a:cs typeface="Georgia"/>
              </a:rPr>
              <a:t>exist </a:t>
            </a:r>
            <a:r>
              <a:rPr lang="en-US" sz="2400" spc="-25" dirty="0">
                <a:cs typeface="Georgia"/>
              </a:rPr>
              <a:t>in </a:t>
            </a:r>
            <a:r>
              <a:rPr lang="en-US" sz="2400" spc="-5" dirty="0">
                <a:cs typeface="Georgia"/>
              </a:rPr>
              <a:t>the </a:t>
            </a:r>
            <a:r>
              <a:rPr lang="en-US" sz="2400" spc="-45" dirty="0">
                <a:cs typeface="Georgia"/>
              </a:rPr>
              <a:t>system, </a:t>
            </a:r>
            <a:r>
              <a:rPr lang="en-US" sz="2400" spc="-5" dirty="0">
                <a:cs typeface="Georgia"/>
              </a:rPr>
              <a:t>it </a:t>
            </a:r>
            <a:r>
              <a:rPr lang="en-US" sz="2400" spc="-60" dirty="0">
                <a:cs typeface="Georgia"/>
              </a:rPr>
              <a:t>may</a:t>
            </a:r>
            <a:r>
              <a:rPr lang="en-US" sz="2400" spc="-235" dirty="0">
                <a:cs typeface="Georgia"/>
              </a:rPr>
              <a:t> </a:t>
            </a:r>
            <a:r>
              <a:rPr lang="en-US" sz="2400" spc="-15" dirty="0">
                <a:cs typeface="Georgia"/>
              </a:rPr>
              <a:t>be  </a:t>
            </a:r>
            <a:r>
              <a:rPr lang="en-US" sz="2400" spc="-30" dirty="0">
                <a:cs typeface="Georgia"/>
              </a:rPr>
              <a:t>convenient </a:t>
            </a:r>
            <a:r>
              <a:rPr lang="en-US" sz="2400" spc="-35" dirty="0">
                <a:cs typeface="Georgia"/>
              </a:rPr>
              <a:t>just </a:t>
            </a:r>
            <a:r>
              <a:rPr lang="en-US" sz="2400" spc="-5" dirty="0">
                <a:cs typeface="Georgia"/>
              </a:rPr>
              <a:t>to </a:t>
            </a:r>
            <a:r>
              <a:rPr lang="en-US" sz="2400" spc="-35" dirty="0">
                <a:cs typeface="Georgia"/>
              </a:rPr>
              <a:t>show </a:t>
            </a:r>
            <a:r>
              <a:rPr lang="en-US" sz="2400" spc="-5" dirty="0">
                <a:cs typeface="Georgia"/>
              </a:rPr>
              <a:t>the </a:t>
            </a:r>
            <a:r>
              <a:rPr lang="en-US" sz="2400" spc="-25" dirty="0">
                <a:cs typeface="Georgia"/>
              </a:rPr>
              <a:t>direct</a:t>
            </a:r>
            <a:r>
              <a:rPr lang="en-US" sz="2400" spc="-415" dirty="0">
                <a:cs typeface="Georgia"/>
              </a:rPr>
              <a:t> </a:t>
            </a:r>
            <a:r>
              <a:rPr lang="en-US" sz="2400" spc="-75" dirty="0">
                <a:cs typeface="Georgia"/>
              </a:rPr>
              <a:t>transfer.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spc="-75" dirty="0"/>
              <a:t>                                                                  </a:t>
            </a:r>
            <a:r>
              <a:rPr lang="en-US" sz="2400" b="1" i="1" spc="-75" dirty="0"/>
              <a:t>R1</a:t>
            </a:r>
            <a:r>
              <a:rPr lang="en-US" sz="2400" spc="-75" dirty="0"/>
              <a:t>                </a:t>
            </a:r>
            <a:r>
              <a:rPr lang="en-US" sz="2400" b="1" i="1" spc="-75" dirty="0"/>
              <a:t>C</a:t>
            </a:r>
          </a:p>
          <a:p>
            <a:pPr marL="0" indent="0">
              <a:buNone/>
            </a:pPr>
            <a:endParaRPr lang="en-US" sz="2400" spc="-75" dirty="0"/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400" spc="-90" dirty="0">
                <a:cs typeface="Georgia"/>
              </a:rPr>
              <a:t>From </a:t>
            </a:r>
            <a:r>
              <a:rPr lang="en-US" sz="2400" spc="-25" dirty="0">
                <a:cs typeface="Georgia"/>
              </a:rPr>
              <a:t>this </a:t>
            </a:r>
            <a:r>
              <a:rPr lang="en-US" sz="2400" spc="-20" dirty="0">
                <a:cs typeface="Georgia"/>
              </a:rPr>
              <a:t>statement </a:t>
            </a:r>
            <a:r>
              <a:rPr lang="en-US" sz="2400" dirty="0">
                <a:cs typeface="Georgia"/>
              </a:rPr>
              <a:t>the </a:t>
            </a:r>
            <a:r>
              <a:rPr lang="en-US" sz="2400" spc="-35" dirty="0">
                <a:cs typeface="Georgia"/>
              </a:rPr>
              <a:t>designer </a:t>
            </a:r>
            <a:r>
              <a:rPr lang="en-US" sz="2400" spc="-30" dirty="0">
                <a:cs typeface="Georgia"/>
              </a:rPr>
              <a:t>knows </a:t>
            </a:r>
            <a:r>
              <a:rPr lang="en-US" sz="2400" spc="-10" dirty="0">
                <a:cs typeface="Georgia"/>
              </a:rPr>
              <a:t>which</a:t>
            </a:r>
            <a:r>
              <a:rPr lang="en-US" sz="2400" spc="-434" dirty="0">
                <a:cs typeface="Georgia"/>
              </a:rPr>
              <a:t> </a:t>
            </a:r>
            <a:r>
              <a:rPr lang="en-US" sz="2400" spc="-25" dirty="0">
                <a:cs typeface="Georgia"/>
              </a:rPr>
              <a:t>control  </a:t>
            </a:r>
            <a:r>
              <a:rPr lang="en-US" sz="2400" spc="-40" dirty="0">
                <a:cs typeface="Georgia"/>
              </a:rPr>
              <a:t>signals </a:t>
            </a:r>
            <a:r>
              <a:rPr lang="en-US" sz="2400" spc="-30" dirty="0">
                <a:cs typeface="Georgia"/>
              </a:rPr>
              <a:t>must </a:t>
            </a:r>
            <a:r>
              <a:rPr lang="en-US" sz="2400" spc="-10" dirty="0">
                <a:cs typeface="Georgia"/>
              </a:rPr>
              <a:t>be </a:t>
            </a:r>
            <a:r>
              <a:rPr lang="en-US" sz="2400" spc="-30" dirty="0">
                <a:cs typeface="Georgia"/>
              </a:rPr>
              <a:t>activated </a:t>
            </a:r>
            <a:r>
              <a:rPr lang="en-US" sz="2400" spc="-5" dirty="0">
                <a:cs typeface="Georgia"/>
              </a:rPr>
              <a:t>to </a:t>
            </a:r>
            <a:r>
              <a:rPr lang="en-US" sz="2400" spc="-30" dirty="0">
                <a:cs typeface="Georgia"/>
              </a:rPr>
              <a:t>produce </a:t>
            </a:r>
            <a:r>
              <a:rPr lang="en-US" sz="2400" spc="-5" dirty="0">
                <a:cs typeface="Georgia"/>
              </a:rPr>
              <a:t>the </a:t>
            </a:r>
            <a:r>
              <a:rPr lang="en-US" sz="2400" spc="-50" dirty="0">
                <a:cs typeface="Georgia"/>
              </a:rPr>
              <a:t>transfer  </a:t>
            </a:r>
            <a:r>
              <a:rPr lang="en-US" sz="2400" spc="-20" dirty="0">
                <a:cs typeface="Georgia"/>
              </a:rPr>
              <a:t>through </a:t>
            </a:r>
            <a:r>
              <a:rPr lang="en-US" sz="2400" spc="-5" dirty="0">
                <a:cs typeface="Georgia"/>
              </a:rPr>
              <a:t>the</a:t>
            </a:r>
            <a:r>
              <a:rPr lang="en-US" sz="2400" spc="-95" dirty="0">
                <a:cs typeface="Georgia"/>
              </a:rPr>
              <a:t> </a:t>
            </a:r>
            <a:r>
              <a:rPr lang="en-US" sz="2400" spc="-45" dirty="0">
                <a:cs typeface="Georgia"/>
              </a:rPr>
              <a:t>bus.</a:t>
            </a:r>
            <a:endParaRPr lang="en-US" sz="2400" dirty="0">
              <a:cs typeface="Georgia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42</a:t>
            </a:fld>
            <a:endParaRPr lang="en-US"/>
          </a:p>
        </p:txBody>
      </p:sp>
      <p:pic>
        <p:nvPicPr>
          <p:cNvPr id="7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36700" y="152404"/>
            <a:ext cx="1447800" cy="817163"/>
          </a:xfrm>
          <a:prstGeom prst="rect">
            <a:avLst/>
          </a:prstGeom>
          <a:noFill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895600" y="152403"/>
            <a:ext cx="7772400" cy="74506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Register bus and memory transfer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4914900" y="4013200"/>
            <a:ext cx="842432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88069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20801"/>
            <a:ext cx="10972800" cy="4805364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n-US" sz="3300" b="1" dirty="0"/>
              <a:t>Memory Transfer</a:t>
            </a:r>
          </a:p>
          <a:p>
            <a:pPr marR="109855" algn="just">
              <a:lnSpc>
                <a:spcPct val="120000"/>
              </a:lnSpc>
              <a:spcBef>
                <a:spcPts val="480"/>
              </a:spcBef>
              <a:buFont typeface="Wingdings" pitchFamily="2" charset="2"/>
              <a:buChar char="§"/>
            </a:pPr>
            <a:r>
              <a:rPr lang="en-US" sz="2600" spc="-45" dirty="0">
                <a:latin typeface="Georgia"/>
                <a:cs typeface="Georgia"/>
              </a:rPr>
              <a:t>Memory </a:t>
            </a:r>
            <a:r>
              <a:rPr lang="en-US" sz="2600" spc="-85" dirty="0">
                <a:latin typeface="Georgia"/>
                <a:cs typeface="Georgia"/>
              </a:rPr>
              <a:t>Transfer </a:t>
            </a:r>
            <a:r>
              <a:rPr lang="en-US" sz="2600" spc="-20" dirty="0">
                <a:latin typeface="Georgia"/>
                <a:cs typeface="Georgia"/>
              </a:rPr>
              <a:t>The </a:t>
            </a:r>
            <a:r>
              <a:rPr lang="en-US" sz="2600" spc="-60" dirty="0">
                <a:latin typeface="Georgia"/>
                <a:cs typeface="Georgia"/>
              </a:rPr>
              <a:t>transfer </a:t>
            </a:r>
            <a:r>
              <a:rPr lang="en-US" sz="2600" spc="-25" dirty="0">
                <a:latin typeface="Georgia"/>
                <a:cs typeface="Georgia"/>
              </a:rPr>
              <a:t>of </a:t>
            </a:r>
            <a:r>
              <a:rPr lang="en-US" sz="2600" spc="-35" dirty="0">
                <a:latin typeface="Georgia"/>
                <a:cs typeface="Georgia"/>
              </a:rPr>
              <a:t>information </a:t>
            </a:r>
            <a:r>
              <a:rPr lang="en-US" sz="2600" spc="-55" dirty="0">
                <a:latin typeface="Georgia"/>
                <a:cs typeface="Georgia"/>
              </a:rPr>
              <a:t>from </a:t>
            </a:r>
            <a:r>
              <a:rPr lang="en-US" sz="2600" spc="-70" dirty="0">
                <a:latin typeface="Georgia"/>
                <a:cs typeface="Georgia"/>
              </a:rPr>
              <a:t>a  </a:t>
            </a:r>
            <a:r>
              <a:rPr lang="en-US" sz="2600" spc="-35" dirty="0">
                <a:latin typeface="Georgia"/>
                <a:cs typeface="Georgia"/>
              </a:rPr>
              <a:t>memory </a:t>
            </a:r>
            <a:r>
              <a:rPr lang="en-US" sz="2600" spc="-55" dirty="0">
                <a:latin typeface="Georgia"/>
                <a:cs typeface="Georgia"/>
              </a:rPr>
              <a:t>word </a:t>
            </a:r>
            <a:r>
              <a:rPr lang="en-US" sz="2600" spc="-10" dirty="0">
                <a:latin typeface="Georgia"/>
                <a:cs typeface="Georgia"/>
              </a:rPr>
              <a:t>to </a:t>
            </a:r>
            <a:r>
              <a:rPr lang="en-US" sz="2600" spc="-5" dirty="0">
                <a:latin typeface="Georgia"/>
                <a:cs typeface="Georgia"/>
              </a:rPr>
              <a:t>the </a:t>
            </a:r>
            <a:r>
              <a:rPr lang="en-US" sz="2600" spc="-25" dirty="0">
                <a:latin typeface="Georgia"/>
                <a:cs typeface="Georgia"/>
              </a:rPr>
              <a:t>outside </a:t>
            </a:r>
            <a:r>
              <a:rPr lang="en-US" sz="2600" spc="-35" dirty="0">
                <a:latin typeface="Georgia"/>
                <a:cs typeface="Georgia"/>
              </a:rPr>
              <a:t>environment </a:t>
            </a:r>
            <a:r>
              <a:rPr lang="en-US" sz="2600" spc="-60" dirty="0">
                <a:latin typeface="Georgia"/>
                <a:cs typeface="Georgia"/>
              </a:rPr>
              <a:t>is </a:t>
            </a:r>
            <a:r>
              <a:rPr lang="en-US" sz="2600" spc="-20" dirty="0">
                <a:latin typeface="Georgia"/>
                <a:cs typeface="Georgia"/>
              </a:rPr>
              <a:t>called</a:t>
            </a:r>
            <a:r>
              <a:rPr lang="en-US" sz="2600" spc="-380" dirty="0">
                <a:latin typeface="Georgia"/>
                <a:cs typeface="Georgia"/>
              </a:rPr>
              <a:t> </a:t>
            </a:r>
            <a:r>
              <a:rPr lang="en-US" sz="2600" spc="-70" dirty="0">
                <a:latin typeface="Georgia"/>
                <a:cs typeface="Georgia"/>
              </a:rPr>
              <a:t>a  </a:t>
            </a:r>
            <a:r>
              <a:rPr lang="en-US" sz="2600" spc="-55" dirty="0">
                <a:latin typeface="Georgia"/>
                <a:cs typeface="Georgia"/>
              </a:rPr>
              <a:t>read</a:t>
            </a:r>
            <a:r>
              <a:rPr lang="en-US" sz="2600" spc="-50" dirty="0">
                <a:latin typeface="Georgia"/>
                <a:cs typeface="Georgia"/>
              </a:rPr>
              <a:t> </a:t>
            </a:r>
            <a:r>
              <a:rPr lang="en-US" sz="2600" spc="-35" dirty="0">
                <a:latin typeface="Georgia"/>
                <a:cs typeface="Georgia"/>
              </a:rPr>
              <a:t>operation.</a:t>
            </a:r>
            <a:endParaRPr lang="en-US" sz="2600" dirty="0">
              <a:latin typeface="Georgia"/>
              <a:cs typeface="Georgia"/>
            </a:endParaRPr>
          </a:p>
          <a:p>
            <a:pPr marR="5080" algn="just">
              <a:lnSpc>
                <a:spcPct val="120000"/>
              </a:lnSpc>
              <a:spcBef>
                <a:spcPts val="685"/>
              </a:spcBef>
              <a:buFont typeface="Wingdings" pitchFamily="2" charset="2"/>
              <a:buChar char="§"/>
            </a:pPr>
            <a:r>
              <a:rPr lang="en-US" sz="2600" spc="-20" dirty="0">
                <a:latin typeface="Georgia"/>
                <a:cs typeface="Georgia"/>
              </a:rPr>
              <a:t>The </a:t>
            </a:r>
            <a:r>
              <a:rPr lang="en-US" sz="2600" spc="-60" dirty="0">
                <a:latin typeface="Georgia"/>
                <a:cs typeface="Georgia"/>
              </a:rPr>
              <a:t>transfer </a:t>
            </a:r>
            <a:r>
              <a:rPr lang="en-US" sz="2600" spc="-25" dirty="0">
                <a:latin typeface="Georgia"/>
                <a:cs typeface="Georgia"/>
              </a:rPr>
              <a:t>of </a:t>
            </a:r>
            <a:r>
              <a:rPr lang="en-US" sz="2600" spc="-20" dirty="0">
                <a:latin typeface="Georgia"/>
                <a:cs typeface="Georgia"/>
              </a:rPr>
              <a:t>new </a:t>
            </a:r>
            <a:r>
              <a:rPr lang="en-US" sz="2600" spc="-35" dirty="0">
                <a:latin typeface="Georgia"/>
                <a:cs typeface="Georgia"/>
              </a:rPr>
              <a:t>information </a:t>
            </a:r>
            <a:r>
              <a:rPr lang="en-US" sz="2600" spc="-10" dirty="0">
                <a:latin typeface="Georgia"/>
                <a:cs typeface="Georgia"/>
              </a:rPr>
              <a:t>to be </a:t>
            </a:r>
            <a:r>
              <a:rPr lang="en-US" sz="2600" spc="-45" dirty="0">
                <a:latin typeface="Georgia"/>
                <a:cs typeface="Georgia"/>
              </a:rPr>
              <a:t>stored </a:t>
            </a:r>
            <a:r>
              <a:rPr lang="en-US" sz="2600" spc="-20" dirty="0">
                <a:latin typeface="Georgia"/>
                <a:cs typeface="Georgia"/>
              </a:rPr>
              <a:t>into </a:t>
            </a:r>
            <a:r>
              <a:rPr lang="en-US" sz="2600" spc="-10" dirty="0">
                <a:latin typeface="Georgia"/>
                <a:cs typeface="Georgia"/>
              </a:rPr>
              <a:t>the  </a:t>
            </a:r>
            <a:r>
              <a:rPr lang="en-US" sz="2600" spc="-35" dirty="0">
                <a:latin typeface="Georgia"/>
                <a:cs typeface="Georgia"/>
              </a:rPr>
              <a:t>memory </a:t>
            </a:r>
            <a:r>
              <a:rPr lang="en-US" sz="2600" spc="-60" dirty="0">
                <a:latin typeface="Georgia"/>
                <a:cs typeface="Georgia"/>
              </a:rPr>
              <a:t>is </a:t>
            </a:r>
            <a:r>
              <a:rPr lang="en-US" sz="2600" spc="-20" dirty="0">
                <a:latin typeface="Georgia"/>
                <a:cs typeface="Georgia"/>
              </a:rPr>
              <a:t>called </a:t>
            </a:r>
            <a:r>
              <a:rPr lang="en-US" sz="2600" spc="-70" dirty="0">
                <a:latin typeface="Georgia"/>
                <a:cs typeface="Georgia"/>
              </a:rPr>
              <a:t>a </a:t>
            </a:r>
            <a:r>
              <a:rPr lang="en-US" sz="2600" spc="-35" dirty="0">
                <a:latin typeface="Georgia"/>
                <a:cs typeface="Georgia"/>
              </a:rPr>
              <a:t>write</a:t>
            </a:r>
            <a:r>
              <a:rPr lang="en-US" sz="2600" spc="-225" dirty="0">
                <a:latin typeface="Georgia"/>
                <a:cs typeface="Georgia"/>
              </a:rPr>
              <a:t> </a:t>
            </a:r>
            <a:r>
              <a:rPr lang="en-US" sz="2600" spc="-35" dirty="0">
                <a:latin typeface="Georgia"/>
                <a:cs typeface="Georgia"/>
              </a:rPr>
              <a:t>operation.</a:t>
            </a:r>
            <a:endParaRPr lang="en-US" sz="2600" dirty="0">
              <a:latin typeface="Georgia"/>
              <a:cs typeface="Georgia"/>
            </a:endParaRPr>
          </a:p>
          <a:p>
            <a:pPr marR="248920" algn="just">
              <a:lnSpc>
                <a:spcPct val="120000"/>
              </a:lnSpc>
              <a:spcBef>
                <a:spcPts val="295"/>
              </a:spcBef>
              <a:buFont typeface="Wingdings" pitchFamily="2" charset="2"/>
              <a:buChar char="§"/>
            </a:pPr>
            <a:r>
              <a:rPr lang="en-US" sz="2600" spc="5" dirty="0">
                <a:latin typeface="Georgia"/>
                <a:cs typeface="Georgia"/>
              </a:rPr>
              <a:t>A </a:t>
            </a:r>
            <a:r>
              <a:rPr lang="en-US" sz="2600" spc="-35" dirty="0">
                <a:latin typeface="Georgia"/>
                <a:cs typeface="Georgia"/>
              </a:rPr>
              <a:t>memory </a:t>
            </a:r>
            <a:r>
              <a:rPr lang="en-US" sz="2600" spc="-55" dirty="0">
                <a:latin typeface="Georgia"/>
                <a:cs typeface="Georgia"/>
              </a:rPr>
              <a:t>word </a:t>
            </a:r>
            <a:r>
              <a:rPr lang="en-US" sz="2600" spc="-20" dirty="0">
                <a:latin typeface="Georgia"/>
                <a:cs typeface="Georgia"/>
              </a:rPr>
              <a:t>will </a:t>
            </a:r>
            <a:r>
              <a:rPr lang="en-US" sz="2600" spc="-10" dirty="0">
                <a:latin typeface="Georgia"/>
                <a:cs typeface="Georgia"/>
              </a:rPr>
              <a:t>be </a:t>
            </a:r>
            <a:r>
              <a:rPr lang="en-US" sz="2600" spc="-20" dirty="0">
                <a:latin typeface="Georgia"/>
                <a:cs typeface="Georgia"/>
              </a:rPr>
              <a:t>symbolized </a:t>
            </a:r>
            <a:r>
              <a:rPr lang="en-US" sz="2600" spc="-35" dirty="0">
                <a:latin typeface="Georgia"/>
                <a:cs typeface="Georgia"/>
              </a:rPr>
              <a:t>by </a:t>
            </a:r>
            <a:r>
              <a:rPr lang="en-US" sz="2600" spc="-5" dirty="0">
                <a:latin typeface="Georgia"/>
                <a:cs typeface="Georgia"/>
              </a:rPr>
              <a:t>the </a:t>
            </a:r>
            <a:r>
              <a:rPr lang="en-US" sz="2600" spc="-30" dirty="0">
                <a:latin typeface="Georgia"/>
                <a:cs typeface="Georgia"/>
              </a:rPr>
              <a:t>letter</a:t>
            </a:r>
            <a:r>
              <a:rPr lang="en-US" sz="2600" spc="-170" dirty="0">
                <a:latin typeface="Georgia"/>
                <a:cs typeface="Georgia"/>
              </a:rPr>
              <a:t> </a:t>
            </a:r>
            <a:r>
              <a:rPr lang="en-US" sz="2600" spc="-60" dirty="0">
                <a:latin typeface="Georgia"/>
                <a:cs typeface="Georgia"/>
              </a:rPr>
              <a:t>M.  </a:t>
            </a:r>
            <a:r>
              <a:rPr lang="en-US" sz="2600" spc="-20" dirty="0">
                <a:latin typeface="Georgia"/>
                <a:cs typeface="Georgia"/>
              </a:rPr>
              <a:t>The </a:t>
            </a:r>
            <a:r>
              <a:rPr lang="en-US" sz="2600" spc="-35" dirty="0">
                <a:latin typeface="Georgia"/>
                <a:cs typeface="Georgia"/>
              </a:rPr>
              <a:t>particular </a:t>
            </a:r>
            <a:r>
              <a:rPr lang="en-US" sz="2600" spc="-30" dirty="0">
                <a:latin typeface="Georgia"/>
                <a:cs typeface="Georgia"/>
              </a:rPr>
              <a:t>memory </a:t>
            </a:r>
            <a:r>
              <a:rPr lang="en-US" sz="2600" spc="-55" dirty="0">
                <a:latin typeface="Georgia"/>
                <a:cs typeface="Georgia"/>
              </a:rPr>
              <a:t>word </a:t>
            </a:r>
            <a:r>
              <a:rPr lang="en-US" sz="2600" spc="-30" dirty="0">
                <a:latin typeface="Georgia"/>
                <a:cs typeface="Georgia"/>
              </a:rPr>
              <a:t>among </a:t>
            </a:r>
            <a:r>
              <a:rPr lang="en-US" sz="2600" spc="-5" dirty="0">
                <a:latin typeface="Georgia"/>
                <a:cs typeface="Georgia"/>
              </a:rPr>
              <a:t>the </a:t>
            </a:r>
            <a:r>
              <a:rPr lang="en-US" sz="2600" spc="-50" dirty="0">
                <a:latin typeface="Georgia"/>
                <a:cs typeface="Georgia"/>
              </a:rPr>
              <a:t>many  available </a:t>
            </a:r>
            <a:r>
              <a:rPr lang="en-US" sz="2600" spc="-60" dirty="0">
                <a:latin typeface="Georgia"/>
                <a:cs typeface="Georgia"/>
              </a:rPr>
              <a:t>is </a:t>
            </a:r>
            <a:r>
              <a:rPr lang="en-US" sz="2600" spc="-20" dirty="0">
                <a:latin typeface="Georgia"/>
                <a:cs typeface="Georgia"/>
              </a:rPr>
              <a:t>selected </a:t>
            </a:r>
            <a:r>
              <a:rPr lang="en-US" sz="2600" spc="-35" dirty="0">
                <a:latin typeface="Georgia"/>
                <a:cs typeface="Georgia"/>
              </a:rPr>
              <a:t>by </a:t>
            </a:r>
            <a:r>
              <a:rPr lang="en-US" sz="2600" spc="-5" dirty="0">
                <a:latin typeface="Georgia"/>
                <a:cs typeface="Georgia"/>
              </a:rPr>
              <a:t>the </a:t>
            </a:r>
            <a:r>
              <a:rPr lang="en-US" sz="2600" spc="-30" dirty="0">
                <a:latin typeface="Georgia"/>
                <a:cs typeface="Georgia"/>
              </a:rPr>
              <a:t>memory </a:t>
            </a:r>
            <a:r>
              <a:rPr lang="en-US" sz="2600" spc="-60" dirty="0">
                <a:latin typeface="Georgia"/>
                <a:cs typeface="Georgia"/>
              </a:rPr>
              <a:t>address</a:t>
            </a:r>
            <a:r>
              <a:rPr lang="en-US" sz="2600" spc="-190" dirty="0">
                <a:latin typeface="Georgia"/>
                <a:cs typeface="Georgia"/>
              </a:rPr>
              <a:t> </a:t>
            </a:r>
            <a:r>
              <a:rPr lang="en-US" sz="2600" spc="-35" dirty="0">
                <a:latin typeface="Georgia"/>
                <a:cs typeface="Georgia"/>
              </a:rPr>
              <a:t>during</a:t>
            </a:r>
            <a:r>
              <a:rPr lang="en-US" sz="2600" dirty="0">
                <a:latin typeface="Georgia"/>
                <a:cs typeface="Georgia"/>
              </a:rPr>
              <a:t> </a:t>
            </a:r>
            <a:r>
              <a:rPr lang="en-US" sz="2600" spc="-5" dirty="0">
                <a:latin typeface="Georgia"/>
                <a:cs typeface="Georgia"/>
              </a:rPr>
              <a:t>the</a:t>
            </a:r>
            <a:r>
              <a:rPr lang="en-US" sz="2600" spc="-80" dirty="0">
                <a:latin typeface="Georgia"/>
                <a:cs typeface="Georgia"/>
              </a:rPr>
              <a:t> </a:t>
            </a:r>
            <a:r>
              <a:rPr lang="en-US" sz="2600" spc="-85" dirty="0">
                <a:latin typeface="Georgia"/>
                <a:cs typeface="Georgia"/>
              </a:rPr>
              <a:t>transfer.</a:t>
            </a:r>
            <a:endParaRPr lang="en-US" sz="2600" dirty="0">
              <a:latin typeface="Georgia"/>
              <a:cs typeface="Georgia"/>
            </a:endParaRPr>
          </a:p>
          <a:p>
            <a:pPr marR="877569" algn="just">
              <a:lnSpc>
                <a:spcPct val="120000"/>
              </a:lnSpc>
              <a:spcBef>
                <a:spcPts val="715"/>
              </a:spcBef>
              <a:buFont typeface="Wingdings" pitchFamily="2" charset="2"/>
              <a:buChar char="§"/>
            </a:pPr>
            <a:r>
              <a:rPr lang="en-US" sz="2600" spc="-100" dirty="0">
                <a:latin typeface="Georgia"/>
                <a:cs typeface="Georgia"/>
              </a:rPr>
              <a:t>It </a:t>
            </a:r>
            <a:r>
              <a:rPr lang="en-US" sz="2600" spc="-55" dirty="0">
                <a:latin typeface="Georgia"/>
                <a:cs typeface="Georgia"/>
              </a:rPr>
              <a:t>is </a:t>
            </a:r>
            <a:r>
              <a:rPr lang="en-US" sz="2600" spc="-45" dirty="0">
                <a:latin typeface="Georgia"/>
                <a:cs typeface="Georgia"/>
              </a:rPr>
              <a:t>necessary </a:t>
            </a:r>
            <a:r>
              <a:rPr lang="en-US" sz="2600" spc="-15" dirty="0">
                <a:latin typeface="Georgia"/>
                <a:cs typeface="Georgia"/>
              </a:rPr>
              <a:t>to </a:t>
            </a:r>
            <a:r>
              <a:rPr lang="en-US" sz="2600" spc="-20" dirty="0">
                <a:latin typeface="Georgia"/>
                <a:cs typeface="Georgia"/>
              </a:rPr>
              <a:t>specify </a:t>
            </a:r>
            <a:r>
              <a:rPr lang="en-US" sz="2600" spc="-5" dirty="0">
                <a:latin typeface="Georgia"/>
                <a:cs typeface="Georgia"/>
              </a:rPr>
              <a:t>the </a:t>
            </a:r>
            <a:r>
              <a:rPr lang="en-US" sz="2600" spc="-60" dirty="0">
                <a:latin typeface="Georgia"/>
                <a:cs typeface="Georgia"/>
              </a:rPr>
              <a:t>address </a:t>
            </a:r>
            <a:r>
              <a:rPr lang="en-US" sz="2600" spc="-25" dirty="0">
                <a:latin typeface="Georgia"/>
                <a:cs typeface="Georgia"/>
              </a:rPr>
              <a:t>of </a:t>
            </a:r>
            <a:r>
              <a:rPr lang="en-US" sz="2600" spc="-65" dirty="0">
                <a:latin typeface="Georgia"/>
                <a:cs typeface="Georgia"/>
              </a:rPr>
              <a:t>M </a:t>
            </a:r>
            <a:r>
              <a:rPr lang="en-US" sz="2600" spc="-25" dirty="0">
                <a:latin typeface="Georgia"/>
                <a:cs typeface="Georgia"/>
              </a:rPr>
              <a:t>when  writing </a:t>
            </a:r>
            <a:r>
              <a:rPr lang="en-US" sz="2600" spc="-35" dirty="0">
                <a:latin typeface="Georgia"/>
                <a:cs typeface="Georgia"/>
              </a:rPr>
              <a:t>memory </a:t>
            </a:r>
            <a:r>
              <a:rPr lang="en-US" sz="2600" spc="-60" dirty="0">
                <a:latin typeface="Georgia"/>
                <a:cs typeface="Georgia"/>
              </a:rPr>
              <a:t>transfer</a:t>
            </a:r>
            <a:r>
              <a:rPr lang="en-US" sz="2600" spc="-90" dirty="0">
                <a:latin typeface="Georgia"/>
                <a:cs typeface="Georgia"/>
              </a:rPr>
              <a:t> </a:t>
            </a:r>
            <a:r>
              <a:rPr lang="en-US" sz="2600" spc="-40" dirty="0">
                <a:latin typeface="Georgia"/>
                <a:cs typeface="Georgia"/>
              </a:rPr>
              <a:t>operations.</a:t>
            </a:r>
            <a:endParaRPr lang="en-US" sz="2600" dirty="0">
              <a:latin typeface="Georgia"/>
              <a:cs typeface="Georgia"/>
            </a:endParaRPr>
          </a:p>
          <a:p>
            <a:pPr marR="174625" algn="just">
              <a:lnSpc>
                <a:spcPct val="120000"/>
              </a:lnSpc>
              <a:spcBef>
                <a:spcPts val="670"/>
              </a:spcBef>
              <a:buFont typeface="Wingdings" pitchFamily="2" charset="2"/>
              <a:buChar char="§"/>
            </a:pPr>
            <a:r>
              <a:rPr lang="en-US" sz="2600" spc="-40" dirty="0">
                <a:latin typeface="Georgia"/>
                <a:cs typeface="Georgia"/>
              </a:rPr>
              <a:t>This </a:t>
            </a:r>
            <a:r>
              <a:rPr lang="en-US" sz="2600" spc="-20" dirty="0">
                <a:latin typeface="Georgia"/>
                <a:cs typeface="Georgia"/>
              </a:rPr>
              <a:t>will </a:t>
            </a:r>
            <a:r>
              <a:rPr lang="en-US" sz="2600" spc="-10" dirty="0">
                <a:latin typeface="Georgia"/>
                <a:cs typeface="Georgia"/>
              </a:rPr>
              <a:t>be </a:t>
            </a:r>
            <a:r>
              <a:rPr lang="en-US" sz="2600" spc="-20" dirty="0">
                <a:latin typeface="Georgia"/>
                <a:cs typeface="Georgia"/>
              </a:rPr>
              <a:t>done </a:t>
            </a:r>
            <a:r>
              <a:rPr lang="en-US" sz="2600" spc="-40" dirty="0">
                <a:latin typeface="Georgia"/>
                <a:cs typeface="Georgia"/>
              </a:rPr>
              <a:t>by </a:t>
            </a:r>
            <a:r>
              <a:rPr lang="en-US" sz="2600" spc="-20" dirty="0">
                <a:latin typeface="Georgia"/>
                <a:cs typeface="Georgia"/>
              </a:rPr>
              <a:t>enclosing </a:t>
            </a:r>
            <a:r>
              <a:rPr lang="en-US" sz="2600" spc="-5" dirty="0">
                <a:latin typeface="Georgia"/>
                <a:cs typeface="Georgia"/>
              </a:rPr>
              <a:t>the </a:t>
            </a:r>
            <a:r>
              <a:rPr lang="en-US" sz="2600" spc="-60" dirty="0">
                <a:latin typeface="Georgia"/>
                <a:cs typeface="Georgia"/>
              </a:rPr>
              <a:t>address </a:t>
            </a:r>
            <a:r>
              <a:rPr lang="en-US" sz="2600" spc="-35" dirty="0">
                <a:latin typeface="Georgia"/>
                <a:cs typeface="Georgia"/>
              </a:rPr>
              <a:t>in</a:t>
            </a:r>
            <a:r>
              <a:rPr lang="en-US" sz="2600" spc="-350" dirty="0">
                <a:latin typeface="Georgia"/>
                <a:cs typeface="Georgia"/>
              </a:rPr>
              <a:t> </a:t>
            </a:r>
            <a:r>
              <a:rPr lang="en-US" sz="2600" spc="-55" dirty="0">
                <a:latin typeface="Georgia"/>
                <a:cs typeface="Georgia"/>
              </a:rPr>
              <a:t>square  </a:t>
            </a:r>
            <a:r>
              <a:rPr lang="en-US" sz="2600" spc="-40" dirty="0">
                <a:latin typeface="Georgia"/>
                <a:cs typeface="Georgia"/>
              </a:rPr>
              <a:t>brackets </a:t>
            </a:r>
            <a:r>
              <a:rPr lang="en-US" sz="2600" spc="-30" dirty="0">
                <a:latin typeface="Georgia"/>
                <a:cs typeface="Georgia"/>
              </a:rPr>
              <a:t>following </a:t>
            </a:r>
            <a:r>
              <a:rPr lang="en-US" sz="2600" spc="-5" dirty="0">
                <a:latin typeface="Georgia"/>
                <a:cs typeface="Georgia"/>
              </a:rPr>
              <a:t>the </a:t>
            </a:r>
            <a:r>
              <a:rPr lang="en-US" sz="2600" spc="-30" dirty="0">
                <a:latin typeface="Georgia"/>
                <a:cs typeface="Georgia"/>
              </a:rPr>
              <a:t>letter</a:t>
            </a:r>
            <a:r>
              <a:rPr lang="en-US" sz="2600" spc="-75" dirty="0">
                <a:latin typeface="Georgia"/>
                <a:cs typeface="Georgia"/>
              </a:rPr>
              <a:t> </a:t>
            </a:r>
            <a:r>
              <a:rPr lang="en-US" sz="2600" spc="-60" dirty="0">
                <a:latin typeface="Georgia"/>
                <a:cs typeface="Georgia"/>
              </a:rPr>
              <a:t>M.</a:t>
            </a:r>
            <a:endParaRPr lang="en-US" sz="2600" dirty="0">
              <a:latin typeface="Georgia"/>
              <a:cs typeface="Georgia"/>
            </a:endParaRPr>
          </a:p>
          <a:p>
            <a:pPr marL="0" indent="0">
              <a:buNone/>
            </a:pPr>
            <a:endParaRPr lang="en-US" sz="2800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43</a:t>
            </a:fld>
            <a:endParaRPr lang="en-US"/>
          </a:p>
        </p:txBody>
      </p:sp>
      <p:pic>
        <p:nvPicPr>
          <p:cNvPr id="7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36700" y="152404"/>
            <a:ext cx="1447800" cy="817163"/>
          </a:xfrm>
          <a:prstGeom prst="rect">
            <a:avLst/>
          </a:prstGeom>
          <a:noFill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895600" y="152403"/>
            <a:ext cx="7772400" cy="74506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Register bus and memory transfer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90234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20801"/>
            <a:ext cx="10972800" cy="4805364"/>
          </a:xfrm>
        </p:spPr>
        <p:txBody>
          <a:bodyPr>
            <a:normAutofit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n-US" sz="2800" b="1" dirty="0"/>
              <a:t>Memory Read</a:t>
            </a:r>
          </a:p>
          <a:p>
            <a:pPr>
              <a:lnSpc>
                <a:spcPct val="160000"/>
              </a:lnSpc>
              <a:buFont typeface="Wingdings" pitchFamily="2" charset="2"/>
              <a:buChar char="§"/>
            </a:pPr>
            <a:r>
              <a:rPr lang="en-US" sz="2400" spc="-20" dirty="0">
                <a:cs typeface="Georgia"/>
              </a:rPr>
              <a:t>The </a:t>
            </a:r>
            <a:r>
              <a:rPr lang="en-US" sz="2400" spc="-60" dirty="0">
                <a:cs typeface="Georgia"/>
              </a:rPr>
              <a:t>address </a:t>
            </a:r>
            <a:r>
              <a:rPr lang="en-US" sz="2400" spc="-70" dirty="0">
                <a:cs typeface="Georgia"/>
              </a:rPr>
              <a:t>register, </a:t>
            </a:r>
            <a:r>
              <a:rPr lang="en-US" sz="2400" spc="-20" dirty="0">
                <a:cs typeface="Georgia"/>
              </a:rPr>
              <a:t>symbolized </a:t>
            </a:r>
            <a:r>
              <a:rPr lang="en-US" sz="2400" spc="-35" dirty="0">
                <a:cs typeface="Georgia"/>
              </a:rPr>
              <a:t>by</a:t>
            </a:r>
            <a:r>
              <a:rPr lang="en-US" sz="2400" spc="-60" dirty="0">
                <a:cs typeface="Georgia"/>
              </a:rPr>
              <a:t> </a:t>
            </a:r>
            <a:r>
              <a:rPr lang="en-US" sz="2400" spc="-85" dirty="0">
                <a:cs typeface="Georgia"/>
              </a:rPr>
              <a:t>AR.</a:t>
            </a:r>
            <a:endParaRPr lang="en-US" sz="2400" dirty="0">
              <a:cs typeface="Georgia"/>
            </a:endParaRPr>
          </a:p>
          <a:p>
            <a:pPr>
              <a:lnSpc>
                <a:spcPct val="200000"/>
              </a:lnSpc>
              <a:buFont typeface="Wingdings" pitchFamily="2" charset="2"/>
              <a:buChar char="§"/>
            </a:pPr>
            <a:r>
              <a:rPr lang="en-US" sz="2400" spc="-20" dirty="0">
                <a:cs typeface="Georgia"/>
              </a:rPr>
              <a:t>The </a:t>
            </a:r>
            <a:r>
              <a:rPr lang="en-US" sz="2400" spc="-40" dirty="0">
                <a:cs typeface="Georgia"/>
              </a:rPr>
              <a:t>data </a:t>
            </a:r>
            <a:r>
              <a:rPr lang="en-US" sz="2400" spc="-70" dirty="0">
                <a:cs typeface="Georgia"/>
              </a:rPr>
              <a:t>are </a:t>
            </a:r>
            <a:r>
              <a:rPr lang="en-US" sz="2400" spc="-55" dirty="0">
                <a:cs typeface="Georgia"/>
              </a:rPr>
              <a:t>transferred </a:t>
            </a:r>
            <a:r>
              <a:rPr lang="en-US" sz="2400" spc="-15" dirty="0">
                <a:cs typeface="Georgia"/>
              </a:rPr>
              <a:t>to </a:t>
            </a:r>
            <a:r>
              <a:rPr lang="en-US" sz="2400" spc="-25" dirty="0">
                <a:cs typeface="Georgia"/>
              </a:rPr>
              <a:t>another </a:t>
            </a:r>
            <a:r>
              <a:rPr lang="en-US" sz="2400" spc="-70" dirty="0">
                <a:cs typeface="Georgia"/>
              </a:rPr>
              <a:t>register,</a:t>
            </a:r>
            <a:r>
              <a:rPr lang="en-US" sz="2400" spc="-340" dirty="0">
                <a:cs typeface="Georgia"/>
              </a:rPr>
              <a:t> </a:t>
            </a:r>
            <a:r>
              <a:rPr lang="en-US" sz="2400" spc="-25" dirty="0">
                <a:cs typeface="Georgia"/>
              </a:rPr>
              <a:t>called  </a:t>
            </a:r>
            <a:r>
              <a:rPr lang="en-US" sz="2400" spc="-5" dirty="0">
                <a:cs typeface="Georgia"/>
              </a:rPr>
              <a:t>the </a:t>
            </a:r>
            <a:r>
              <a:rPr lang="en-US" sz="2400" spc="-40" dirty="0">
                <a:cs typeface="Georgia"/>
              </a:rPr>
              <a:t>data </a:t>
            </a:r>
            <a:r>
              <a:rPr lang="en-US" sz="2400" spc="-70" dirty="0">
                <a:cs typeface="Georgia"/>
              </a:rPr>
              <a:t>register, </a:t>
            </a:r>
            <a:r>
              <a:rPr lang="en-US" sz="2400" spc="-20" dirty="0">
                <a:cs typeface="Georgia"/>
              </a:rPr>
              <a:t>symbolized </a:t>
            </a:r>
            <a:r>
              <a:rPr lang="en-US" sz="2400" spc="-35" dirty="0">
                <a:cs typeface="Georgia"/>
              </a:rPr>
              <a:t>by</a:t>
            </a:r>
            <a:r>
              <a:rPr lang="en-US" sz="2400" spc="-100" dirty="0">
                <a:cs typeface="Georgia"/>
              </a:rPr>
              <a:t> </a:t>
            </a:r>
            <a:r>
              <a:rPr lang="en-US" sz="2400" spc="-80" dirty="0">
                <a:cs typeface="Georgia"/>
              </a:rPr>
              <a:t>DR.</a:t>
            </a:r>
            <a:endParaRPr lang="en-US" sz="2400" dirty="0">
              <a:cs typeface="Georgia"/>
            </a:endParaRPr>
          </a:p>
          <a:p>
            <a:pPr>
              <a:lnSpc>
                <a:spcPct val="200000"/>
              </a:lnSpc>
              <a:buFont typeface="Wingdings" pitchFamily="2" charset="2"/>
              <a:buChar char="§"/>
            </a:pPr>
            <a:r>
              <a:rPr lang="en-US" sz="2400" spc="-20" dirty="0">
                <a:cs typeface="Georgia"/>
              </a:rPr>
              <a:t>The </a:t>
            </a:r>
            <a:r>
              <a:rPr lang="en-US" sz="2400" spc="-55" dirty="0">
                <a:cs typeface="Georgia"/>
              </a:rPr>
              <a:t>read </a:t>
            </a:r>
            <a:r>
              <a:rPr lang="en-US" sz="2400" spc="-35" dirty="0">
                <a:cs typeface="Georgia"/>
              </a:rPr>
              <a:t>operation </a:t>
            </a:r>
            <a:r>
              <a:rPr lang="en-US" sz="2400" spc="-30" dirty="0">
                <a:cs typeface="Georgia"/>
              </a:rPr>
              <a:t>can </a:t>
            </a:r>
            <a:r>
              <a:rPr lang="en-US" sz="2400" spc="-15" dirty="0">
                <a:cs typeface="Georgia"/>
              </a:rPr>
              <a:t>be </a:t>
            </a:r>
            <a:r>
              <a:rPr lang="en-US" sz="2400" spc="-35" dirty="0">
                <a:cs typeface="Georgia"/>
              </a:rPr>
              <a:t>stated </a:t>
            </a:r>
            <a:r>
              <a:rPr lang="en-US" sz="2400" spc="-75" dirty="0">
                <a:cs typeface="Georgia"/>
              </a:rPr>
              <a:t>as</a:t>
            </a:r>
            <a:r>
              <a:rPr lang="en-US" sz="2400" spc="-215" dirty="0">
                <a:cs typeface="Georgia"/>
              </a:rPr>
              <a:t> </a:t>
            </a:r>
            <a:r>
              <a:rPr lang="en-US" sz="2400" spc="-55" dirty="0">
                <a:cs typeface="Georgia"/>
              </a:rPr>
              <a:t>follows:</a:t>
            </a:r>
          </a:p>
          <a:p>
            <a:pPr marL="0" indent="0">
              <a:lnSpc>
                <a:spcPct val="250000"/>
              </a:lnSpc>
              <a:buNone/>
            </a:pPr>
            <a:r>
              <a:rPr lang="en-US" sz="2400" spc="-55" dirty="0">
                <a:latin typeface="Georgia"/>
                <a:cs typeface="Georgia"/>
              </a:rPr>
              <a:t>                                                      </a:t>
            </a:r>
            <a:r>
              <a:rPr lang="en-US" sz="2400" b="1" i="1" spc="-55" dirty="0">
                <a:cs typeface="Georgia"/>
              </a:rPr>
              <a:t>Read: DR                  M[AR]</a:t>
            </a:r>
            <a:endParaRPr lang="en-US" sz="2400" b="1" i="1" dirty="0">
              <a:cs typeface="Georgia"/>
            </a:endParaRPr>
          </a:p>
          <a:p>
            <a:pPr marL="0" indent="0">
              <a:lnSpc>
                <a:spcPct val="160000"/>
              </a:lnSpc>
              <a:buNone/>
            </a:pPr>
            <a:endParaRPr lang="en-US" sz="3300" b="1" dirty="0"/>
          </a:p>
          <a:p>
            <a:pPr marL="0" indent="0">
              <a:buNone/>
            </a:pPr>
            <a:endParaRPr lang="en-US" sz="2800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44</a:t>
            </a:fld>
            <a:endParaRPr lang="en-US"/>
          </a:p>
        </p:txBody>
      </p:sp>
      <p:pic>
        <p:nvPicPr>
          <p:cNvPr id="7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36700" y="152404"/>
            <a:ext cx="1447800" cy="817163"/>
          </a:xfrm>
          <a:prstGeom prst="rect">
            <a:avLst/>
          </a:prstGeom>
          <a:noFill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895600" y="152403"/>
            <a:ext cx="7772400" cy="74506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Register bus and memory transfer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5486401" y="5003799"/>
            <a:ext cx="92286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72359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20801"/>
            <a:ext cx="10972800" cy="4805364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n-US" sz="3000" b="1" dirty="0"/>
              <a:t>Memory Write</a:t>
            </a:r>
          </a:p>
          <a:p>
            <a:pPr marR="5080">
              <a:lnSpc>
                <a:spcPct val="120000"/>
              </a:lnSpc>
              <a:spcBef>
                <a:spcPts val="430"/>
              </a:spcBef>
              <a:buFont typeface="Wingdings" pitchFamily="2" charset="2"/>
              <a:buChar char="§"/>
            </a:pPr>
            <a:r>
              <a:rPr lang="en-US" sz="2400" spc="-35" dirty="0">
                <a:cs typeface="Georgia"/>
              </a:rPr>
              <a:t>Memory write </a:t>
            </a:r>
            <a:r>
              <a:rPr lang="en-US" sz="2400" spc="-30" dirty="0">
                <a:cs typeface="Georgia"/>
              </a:rPr>
              <a:t>this </a:t>
            </a:r>
            <a:r>
              <a:rPr lang="en-US" sz="2400" spc="-45" dirty="0">
                <a:cs typeface="Georgia"/>
              </a:rPr>
              <a:t>causes </a:t>
            </a:r>
            <a:r>
              <a:rPr lang="en-US" sz="2400" spc="-70" dirty="0">
                <a:cs typeface="Georgia"/>
              </a:rPr>
              <a:t>a </a:t>
            </a:r>
            <a:r>
              <a:rPr lang="en-US" sz="2400" spc="-60" dirty="0">
                <a:cs typeface="Georgia"/>
              </a:rPr>
              <a:t>transfer </a:t>
            </a:r>
            <a:r>
              <a:rPr lang="en-US" sz="2400" spc="-25" dirty="0">
                <a:cs typeface="Georgia"/>
              </a:rPr>
              <a:t>of</a:t>
            </a:r>
            <a:r>
              <a:rPr lang="en-US" sz="2400" spc="-160" dirty="0">
                <a:cs typeface="Georgia"/>
              </a:rPr>
              <a:t> </a:t>
            </a:r>
            <a:r>
              <a:rPr lang="en-US" sz="2400" spc="-35" dirty="0">
                <a:cs typeface="Georgia"/>
              </a:rPr>
              <a:t>information  </a:t>
            </a:r>
            <a:r>
              <a:rPr lang="en-US" sz="2400" spc="-20" dirty="0">
                <a:cs typeface="Georgia"/>
              </a:rPr>
              <a:t>into </a:t>
            </a:r>
            <a:r>
              <a:rPr lang="en-US" sz="2400" spc="-100" dirty="0">
                <a:cs typeface="Georgia"/>
              </a:rPr>
              <a:t>DR </a:t>
            </a:r>
            <a:r>
              <a:rPr lang="en-US" sz="2400" spc="-55" dirty="0">
                <a:cs typeface="Georgia"/>
              </a:rPr>
              <a:t>from </a:t>
            </a:r>
            <a:r>
              <a:rPr lang="en-US" sz="2400" spc="-5" dirty="0">
                <a:cs typeface="Georgia"/>
              </a:rPr>
              <a:t>the </a:t>
            </a:r>
            <a:r>
              <a:rPr lang="en-US" sz="2400" spc="-35" dirty="0">
                <a:cs typeface="Georgia"/>
              </a:rPr>
              <a:t>memory </a:t>
            </a:r>
            <a:r>
              <a:rPr lang="en-US" sz="2400" spc="-60" dirty="0">
                <a:cs typeface="Georgia"/>
              </a:rPr>
              <a:t>word </a:t>
            </a:r>
            <a:r>
              <a:rPr lang="en-US" sz="2400" spc="-65" dirty="0">
                <a:cs typeface="Georgia"/>
              </a:rPr>
              <a:t>M </a:t>
            </a:r>
            <a:r>
              <a:rPr lang="en-US" sz="2400" spc="-20" dirty="0">
                <a:cs typeface="Georgia"/>
              </a:rPr>
              <a:t>selected </a:t>
            </a:r>
            <a:r>
              <a:rPr lang="en-US" sz="2400" spc="-35" dirty="0">
                <a:cs typeface="Georgia"/>
              </a:rPr>
              <a:t>by </a:t>
            </a:r>
            <a:r>
              <a:rPr lang="en-US" sz="2400" spc="-5" dirty="0">
                <a:cs typeface="Georgia"/>
              </a:rPr>
              <a:t>the  </a:t>
            </a:r>
            <a:r>
              <a:rPr lang="en-US" sz="2400" spc="-60" dirty="0">
                <a:cs typeface="Georgia"/>
              </a:rPr>
              <a:t>address </a:t>
            </a:r>
            <a:r>
              <a:rPr lang="en-US" sz="2400" spc="-35" dirty="0">
                <a:cs typeface="Georgia"/>
              </a:rPr>
              <a:t>in</a:t>
            </a:r>
            <a:r>
              <a:rPr lang="en-US" sz="2400" spc="-15" dirty="0">
                <a:cs typeface="Georgia"/>
              </a:rPr>
              <a:t> </a:t>
            </a:r>
            <a:r>
              <a:rPr lang="en-US" sz="2400" spc="-85" dirty="0">
                <a:cs typeface="Georgia"/>
              </a:rPr>
              <a:t>AR.</a:t>
            </a:r>
            <a:endParaRPr lang="en-US" sz="2400" dirty="0">
              <a:cs typeface="Georgia"/>
            </a:endParaRPr>
          </a:p>
          <a:p>
            <a:pPr marR="76835">
              <a:lnSpc>
                <a:spcPct val="120000"/>
              </a:lnSpc>
              <a:spcBef>
                <a:spcPts val="675"/>
              </a:spcBef>
              <a:buFont typeface="Wingdings" pitchFamily="2" charset="2"/>
              <a:buChar char="§"/>
            </a:pPr>
            <a:r>
              <a:rPr lang="en-US" sz="2400" spc="-20" dirty="0">
                <a:cs typeface="Georgia"/>
              </a:rPr>
              <a:t>The </a:t>
            </a:r>
            <a:r>
              <a:rPr lang="en-US" sz="2400" spc="-35" dirty="0">
                <a:cs typeface="Georgia"/>
              </a:rPr>
              <a:t>write operation </a:t>
            </a:r>
            <a:r>
              <a:rPr lang="en-US" sz="2400" spc="-60" dirty="0">
                <a:cs typeface="Georgia"/>
              </a:rPr>
              <a:t>transfers </a:t>
            </a:r>
            <a:r>
              <a:rPr lang="en-US" sz="2400" spc="-5" dirty="0">
                <a:cs typeface="Georgia"/>
              </a:rPr>
              <a:t>the </a:t>
            </a:r>
            <a:r>
              <a:rPr lang="en-US" sz="2400" spc="-15" dirty="0">
                <a:cs typeface="Georgia"/>
              </a:rPr>
              <a:t>content </a:t>
            </a:r>
            <a:r>
              <a:rPr lang="en-US" sz="2400" spc="-25" dirty="0">
                <a:cs typeface="Georgia"/>
              </a:rPr>
              <a:t>of </a:t>
            </a:r>
            <a:r>
              <a:rPr lang="en-US" sz="2400" spc="-70" dirty="0">
                <a:cs typeface="Georgia"/>
              </a:rPr>
              <a:t>a</a:t>
            </a:r>
            <a:r>
              <a:rPr lang="en-US" sz="2400" spc="-455" dirty="0">
                <a:cs typeface="Georgia"/>
              </a:rPr>
              <a:t> </a:t>
            </a:r>
            <a:r>
              <a:rPr lang="en-US" sz="2400" spc="-40" dirty="0">
                <a:cs typeface="Georgia"/>
              </a:rPr>
              <a:t>data  </a:t>
            </a:r>
            <a:r>
              <a:rPr lang="en-US" sz="2400" spc="-45" dirty="0">
                <a:cs typeface="Georgia"/>
              </a:rPr>
              <a:t>register </a:t>
            </a:r>
            <a:r>
              <a:rPr lang="en-US" sz="2400" spc="-10" dirty="0">
                <a:cs typeface="Georgia"/>
              </a:rPr>
              <a:t>to </a:t>
            </a:r>
            <a:r>
              <a:rPr lang="en-US" sz="2400" spc="-70" dirty="0">
                <a:cs typeface="Georgia"/>
              </a:rPr>
              <a:t>a </a:t>
            </a:r>
            <a:r>
              <a:rPr lang="en-US" sz="2400" spc="-35" dirty="0">
                <a:cs typeface="Georgia"/>
              </a:rPr>
              <a:t>memory </a:t>
            </a:r>
            <a:r>
              <a:rPr lang="en-US" sz="2400" spc="-60" dirty="0">
                <a:cs typeface="Georgia"/>
              </a:rPr>
              <a:t>word </a:t>
            </a:r>
            <a:r>
              <a:rPr lang="en-US" sz="2400" spc="-65" dirty="0">
                <a:cs typeface="Georgia"/>
              </a:rPr>
              <a:t>M </a:t>
            </a:r>
            <a:r>
              <a:rPr lang="en-US" sz="2400" spc="-20" dirty="0">
                <a:cs typeface="Georgia"/>
              </a:rPr>
              <a:t>selected </a:t>
            </a:r>
            <a:r>
              <a:rPr lang="en-US" sz="2400" spc="-35" dirty="0">
                <a:cs typeface="Georgia"/>
              </a:rPr>
              <a:t>by </a:t>
            </a:r>
            <a:r>
              <a:rPr lang="en-US" sz="2400" spc="-5" dirty="0">
                <a:cs typeface="Georgia"/>
              </a:rPr>
              <a:t>the  </a:t>
            </a:r>
            <a:r>
              <a:rPr lang="en-US" sz="2400" spc="-60" dirty="0">
                <a:cs typeface="Georgia"/>
              </a:rPr>
              <a:t>address.</a:t>
            </a:r>
            <a:endParaRPr lang="en-US" sz="2400" dirty="0">
              <a:cs typeface="Georgia"/>
            </a:endParaRPr>
          </a:p>
          <a:p>
            <a:pPr marR="322580">
              <a:lnSpc>
                <a:spcPct val="160000"/>
              </a:lnSpc>
              <a:spcBef>
                <a:spcPts val="720"/>
              </a:spcBef>
              <a:buFont typeface="Wingdings" pitchFamily="2" charset="2"/>
              <a:buChar char="§"/>
            </a:pPr>
            <a:r>
              <a:rPr lang="en-US" sz="2400" spc="-45" dirty="0">
                <a:cs typeface="Georgia"/>
              </a:rPr>
              <a:t>Assume </a:t>
            </a:r>
            <a:r>
              <a:rPr lang="en-US" sz="2400" spc="-15" dirty="0">
                <a:cs typeface="Georgia"/>
              </a:rPr>
              <a:t>that </a:t>
            </a:r>
            <a:r>
              <a:rPr lang="en-US" sz="2400" spc="-5" dirty="0">
                <a:cs typeface="Georgia"/>
              </a:rPr>
              <a:t>the </a:t>
            </a:r>
            <a:r>
              <a:rPr lang="en-US" sz="2400" spc="-20" dirty="0">
                <a:cs typeface="Georgia"/>
              </a:rPr>
              <a:t>input </a:t>
            </a:r>
            <a:r>
              <a:rPr lang="en-US" sz="2400" spc="-40" dirty="0">
                <a:cs typeface="Georgia"/>
              </a:rPr>
              <a:t>data </a:t>
            </a:r>
            <a:r>
              <a:rPr lang="en-US" sz="2400" spc="-70" dirty="0">
                <a:cs typeface="Georgia"/>
              </a:rPr>
              <a:t>are </a:t>
            </a:r>
            <a:r>
              <a:rPr lang="en-US" sz="2400" spc="-35" dirty="0">
                <a:cs typeface="Georgia"/>
              </a:rPr>
              <a:t>in </a:t>
            </a:r>
            <a:r>
              <a:rPr lang="en-US" sz="2400" spc="-45" dirty="0">
                <a:cs typeface="Georgia"/>
              </a:rPr>
              <a:t>register </a:t>
            </a:r>
            <a:r>
              <a:rPr lang="en-US" sz="2400" spc="-270" dirty="0">
                <a:cs typeface="Georgia"/>
              </a:rPr>
              <a:t>R1 </a:t>
            </a:r>
            <a:r>
              <a:rPr lang="en-US" sz="2400" spc="-40" dirty="0">
                <a:cs typeface="Georgia"/>
              </a:rPr>
              <a:t>and  </a:t>
            </a:r>
            <a:r>
              <a:rPr lang="en-US" sz="2400" spc="-5" dirty="0">
                <a:cs typeface="Georgia"/>
              </a:rPr>
              <a:t>the </a:t>
            </a:r>
            <a:r>
              <a:rPr lang="en-US" sz="2400" spc="-60" dirty="0">
                <a:cs typeface="Georgia"/>
              </a:rPr>
              <a:t>address is </a:t>
            </a:r>
            <a:r>
              <a:rPr lang="en-US" sz="2400" spc="-35" dirty="0">
                <a:cs typeface="Georgia"/>
              </a:rPr>
              <a:t>in</a:t>
            </a:r>
            <a:r>
              <a:rPr lang="en-US" sz="2400" spc="-100" dirty="0">
                <a:cs typeface="Georgia"/>
              </a:rPr>
              <a:t> </a:t>
            </a:r>
            <a:r>
              <a:rPr lang="en-US" sz="2400" spc="-85" dirty="0">
                <a:cs typeface="Georgia"/>
              </a:rPr>
              <a:t>AR.</a:t>
            </a:r>
          </a:p>
          <a:p>
            <a:pPr marR="322580">
              <a:lnSpc>
                <a:spcPct val="160000"/>
              </a:lnSpc>
              <a:spcBef>
                <a:spcPts val="720"/>
              </a:spcBef>
              <a:buFont typeface="Wingdings" pitchFamily="2" charset="2"/>
              <a:buChar char="§"/>
            </a:pPr>
            <a:r>
              <a:rPr lang="en-US" sz="2400" spc="-20" dirty="0">
                <a:cs typeface="Georgia"/>
              </a:rPr>
              <a:t>The </a:t>
            </a:r>
            <a:r>
              <a:rPr lang="en-US" sz="2400" spc="-30" dirty="0">
                <a:cs typeface="Georgia"/>
              </a:rPr>
              <a:t>write </a:t>
            </a:r>
            <a:r>
              <a:rPr lang="en-US" sz="2400" spc="-35" dirty="0">
                <a:cs typeface="Georgia"/>
              </a:rPr>
              <a:t>operation </a:t>
            </a:r>
            <a:r>
              <a:rPr lang="en-US" sz="2400" spc="-30" dirty="0">
                <a:cs typeface="Georgia"/>
              </a:rPr>
              <a:t>can </a:t>
            </a:r>
            <a:r>
              <a:rPr lang="en-US" sz="2400" spc="-15" dirty="0">
                <a:cs typeface="Georgia"/>
              </a:rPr>
              <a:t>be </a:t>
            </a:r>
            <a:r>
              <a:rPr lang="en-US" sz="2400" spc="-35" dirty="0">
                <a:cs typeface="Georgia"/>
              </a:rPr>
              <a:t>stated symbolically</a:t>
            </a:r>
            <a:r>
              <a:rPr lang="en-US" sz="2400" spc="-340" dirty="0">
                <a:cs typeface="Georgia"/>
              </a:rPr>
              <a:t> </a:t>
            </a:r>
            <a:r>
              <a:rPr lang="en-US" sz="2400" spc="-75" dirty="0">
                <a:cs typeface="Georgia"/>
              </a:rPr>
              <a:t>as  </a:t>
            </a:r>
            <a:r>
              <a:rPr lang="en-US" sz="2400" spc="-40" dirty="0">
                <a:cs typeface="Georgia"/>
              </a:rPr>
              <a:t>follows</a:t>
            </a:r>
            <a:endParaRPr lang="en-US" sz="2400" dirty="0">
              <a:cs typeface="Georgi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sz="2400" spc="-85" dirty="0">
                <a:cs typeface="Georgia"/>
              </a:rPr>
              <a:t>                                            </a:t>
            </a:r>
            <a:r>
              <a:rPr lang="en-US" sz="2400" spc="-55" dirty="0">
                <a:cs typeface="Georgia"/>
              </a:rPr>
              <a:t>               </a:t>
            </a:r>
            <a:r>
              <a:rPr lang="en-US" sz="2400" b="1" i="1" spc="-55" dirty="0">
                <a:cs typeface="Georgia"/>
              </a:rPr>
              <a:t>Write: M[AR]                  R1</a:t>
            </a:r>
            <a:endParaRPr lang="en-US" sz="2400" b="1" i="1" dirty="0">
              <a:cs typeface="Georgia"/>
            </a:endParaRPr>
          </a:p>
          <a:p>
            <a:pPr marL="0" indent="0">
              <a:lnSpc>
                <a:spcPct val="160000"/>
              </a:lnSpc>
              <a:buNone/>
            </a:pPr>
            <a:endParaRPr lang="en-US" sz="3300" b="1" dirty="0"/>
          </a:p>
          <a:p>
            <a:pPr marL="0" indent="0">
              <a:buNone/>
            </a:pPr>
            <a:endParaRPr lang="en-US" sz="2800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45</a:t>
            </a:fld>
            <a:endParaRPr lang="en-US"/>
          </a:p>
        </p:txBody>
      </p:sp>
      <p:pic>
        <p:nvPicPr>
          <p:cNvPr id="7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36700" y="152404"/>
            <a:ext cx="1447800" cy="817163"/>
          </a:xfrm>
          <a:prstGeom prst="rect">
            <a:avLst/>
          </a:prstGeom>
          <a:noFill/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895600" y="152403"/>
            <a:ext cx="7772400" cy="74506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Register bus and memory transfer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5854693" y="5571067"/>
            <a:ext cx="92286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9249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76A66-133A-4995-9376-D0FAEBA8C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58283"/>
            <a:ext cx="10972800" cy="499807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en-US" sz="3300" b="1" dirty="0"/>
              <a:t>Central Processing Unit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algn="just">
              <a:lnSpc>
                <a:spcPct val="110000"/>
              </a:lnSpc>
            </a:pPr>
            <a:r>
              <a:rPr lang="en-US" altLang="en-US" sz="2600" dirty="0"/>
              <a:t>The CPU is made up of 3 major Components.</a:t>
            </a:r>
          </a:p>
          <a:p>
            <a:pPr algn="just">
              <a:lnSpc>
                <a:spcPct val="110000"/>
              </a:lnSpc>
            </a:pPr>
            <a:r>
              <a:rPr lang="en-US" altLang="en-US" sz="2600" dirty="0"/>
              <a:t>The CPU performs a variety of functions dictated by the type of instructions that are incorporated in the computer</a:t>
            </a:r>
          </a:p>
          <a:p>
            <a:pPr algn="just">
              <a:lnSpc>
                <a:spcPct val="110000"/>
              </a:lnSpc>
            </a:pPr>
            <a:r>
              <a:rPr lang="en-US" altLang="en-US" sz="2600" dirty="0"/>
              <a:t>In programming, memory locations are needed for storing pointers, counters, return addresses, temporary result</a:t>
            </a:r>
            <a:r>
              <a:rPr lang="ar-SA" altLang="en-US" sz="2600" dirty="0"/>
              <a:t> </a:t>
            </a:r>
            <a:r>
              <a:rPr lang="en-US" altLang="en-US" sz="2600" dirty="0"/>
              <a:t>, etc. Memory access is most time consuming operation in a computer.</a:t>
            </a:r>
          </a:p>
          <a:p>
            <a:pPr algn="just">
              <a:lnSpc>
                <a:spcPct val="110000"/>
              </a:lnSpc>
            </a:pPr>
            <a:r>
              <a:rPr lang="en-US" altLang="en-US" sz="2600" dirty="0"/>
              <a:t>It is then more convenient and more efficient to store these intermediate values in processor registers, which are connected through common bus system.</a:t>
            </a:r>
            <a:endParaRPr lang="ar-SA" altLang="en-US" sz="2600" dirty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7017-BA3F-48B6-BD95-45D58E88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46</a:t>
            </a:fld>
            <a:endParaRPr lang="en-US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5. Processor Organization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31292F1-B8B7-48A2-A0E2-4D6C4FC94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3662" y="1731147"/>
            <a:ext cx="4763379" cy="1429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04309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76A66-133A-4995-9376-D0FAEBA8C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234" y="1216241"/>
            <a:ext cx="10863309" cy="5220070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altLang="en-US" sz="11200" b="1" dirty="0"/>
              <a:t>Accumulator based CPU</a:t>
            </a:r>
            <a:endParaRPr lang="en-IN" sz="11200" b="1" dirty="0"/>
          </a:p>
          <a:p>
            <a:pPr>
              <a:lnSpc>
                <a:spcPct val="120000"/>
              </a:lnSpc>
            </a:pPr>
            <a:r>
              <a:rPr lang="en-US" altLang="en-US" sz="8800" dirty="0"/>
              <a:t>Initially, computers had accumulator based CPUs.</a:t>
            </a:r>
          </a:p>
          <a:p>
            <a:pPr>
              <a:lnSpc>
                <a:spcPct val="120000"/>
              </a:lnSpc>
            </a:pPr>
            <a:r>
              <a:rPr lang="en-US" altLang="en-US" sz="8800" dirty="0"/>
              <a:t>It is a simple CPU in which the accumulator contains an operand for the Instruction.</a:t>
            </a:r>
          </a:p>
          <a:p>
            <a:pPr>
              <a:lnSpc>
                <a:spcPct val="120000"/>
              </a:lnSpc>
            </a:pPr>
            <a:r>
              <a:rPr lang="en-US" altLang="en-US" sz="8800" dirty="0"/>
              <a:t>The instruction leaves the result in the accumulator.</a:t>
            </a:r>
          </a:p>
          <a:p>
            <a:pPr>
              <a:lnSpc>
                <a:spcPct val="120000"/>
              </a:lnSpc>
            </a:pPr>
            <a:r>
              <a:rPr lang="en-US" altLang="en-US" sz="8800" dirty="0"/>
              <a:t>These CPUs have zero address &amp; single address instruction.</a:t>
            </a:r>
            <a:br>
              <a:rPr lang="en-US" altLang="en-US" sz="8800" dirty="0"/>
            </a:br>
            <a:br>
              <a:rPr lang="en-US" altLang="en-US" sz="6000" dirty="0"/>
            </a:br>
            <a:r>
              <a:rPr lang="en-US" altLang="en-US" sz="8800" b="1" dirty="0"/>
              <a:t>The Advantages :</a:t>
            </a:r>
            <a:br>
              <a:rPr lang="en-US" altLang="en-US" sz="8800" b="1" dirty="0"/>
            </a:br>
            <a:r>
              <a:rPr lang="en-US" altLang="en-US" sz="8800" dirty="0"/>
              <a:t>Short Instruction &amp; less memory space.</a:t>
            </a:r>
            <a:br>
              <a:rPr lang="en-US" altLang="en-US" sz="8800" dirty="0"/>
            </a:br>
            <a:r>
              <a:rPr lang="en-US" altLang="en-US" sz="8800" dirty="0"/>
              <a:t>Instruction cycle takes less time because it saves time in Instruction fetching due to the absence of operand fetch.</a:t>
            </a:r>
            <a:br>
              <a:rPr lang="en-US" altLang="en-US" sz="8800" dirty="0"/>
            </a:br>
            <a:br>
              <a:rPr lang="en-US" altLang="en-US" sz="8800" dirty="0"/>
            </a:br>
            <a:r>
              <a:rPr lang="en-US" altLang="en-US" sz="6000" dirty="0"/>
              <a:t> </a:t>
            </a:r>
            <a:r>
              <a:rPr lang="en-US" altLang="en-US" sz="8800" b="1" dirty="0"/>
              <a:t>The Disadvantages : </a:t>
            </a:r>
            <a:br>
              <a:rPr lang="en-US" altLang="en-US" sz="8800" dirty="0"/>
            </a:br>
            <a:r>
              <a:rPr lang="en-US" altLang="en-US" sz="8800" dirty="0"/>
              <a:t>Program Size increases, memory size increases.</a:t>
            </a:r>
            <a:br>
              <a:rPr lang="en-US" altLang="en-US" sz="8800" dirty="0"/>
            </a:br>
            <a:r>
              <a:rPr lang="en-US" altLang="en-US" sz="8800" dirty="0"/>
              <a:t>Program execution time increases due to increase in program size.</a:t>
            </a:r>
            <a:br>
              <a:rPr lang="en-US" altLang="en-US" sz="8800" dirty="0"/>
            </a:br>
            <a:br>
              <a:rPr lang="en-US" altLang="en-US" sz="6000" dirty="0"/>
            </a:br>
            <a:endParaRPr lang="en-IN" sz="6000" dirty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7017-BA3F-48B6-BD95-45D58E88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47</a:t>
            </a:fld>
            <a:endParaRPr lang="en-US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714083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76A66-133A-4995-9376-D0FAEBA8C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234" y="1216241"/>
            <a:ext cx="10863309" cy="52200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2800" b="1" dirty="0"/>
              <a:t>Register based CPU </a:t>
            </a:r>
          </a:p>
          <a:p>
            <a:pPr marL="0" indent="0">
              <a:buNone/>
            </a:pPr>
            <a:r>
              <a:rPr lang="en-US" altLang="en-US" sz="2400" b="1" dirty="0"/>
              <a:t>Characteristics:</a:t>
            </a:r>
            <a:br>
              <a:rPr lang="en-US" altLang="en-US" sz="2600" dirty="0"/>
            </a:br>
            <a:r>
              <a:rPr lang="en-US" altLang="en-US" sz="2200" dirty="0"/>
              <a:t>Multiple registers are used.</a:t>
            </a:r>
            <a:br>
              <a:rPr lang="en-US" altLang="en-US" sz="2200" dirty="0"/>
            </a:br>
            <a:r>
              <a:rPr lang="en-US" altLang="en-US" sz="2200" dirty="0"/>
              <a:t>The use of registers result in short programs with limited instructions.</a:t>
            </a:r>
            <a:br>
              <a:rPr lang="en-US" altLang="en-US" sz="2200" dirty="0"/>
            </a:br>
            <a:br>
              <a:rPr lang="en-US" altLang="en-US" sz="2200" dirty="0"/>
            </a:br>
            <a:r>
              <a:rPr lang="en-US" altLang="en-US" sz="2400" b="1" dirty="0"/>
              <a:t>The Advantages :</a:t>
            </a:r>
            <a:br>
              <a:rPr lang="en-US" altLang="en-US" sz="2600" b="1" dirty="0"/>
            </a:br>
            <a:r>
              <a:rPr lang="en-US" altLang="en-US" sz="2200" dirty="0"/>
              <a:t>Shorter Program size</a:t>
            </a:r>
            <a:br>
              <a:rPr lang="en-US" altLang="en-US" sz="2200" dirty="0"/>
            </a:br>
            <a:r>
              <a:rPr lang="en-US" altLang="en-US" sz="2200" dirty="0"/>
              <a:t>Increase in the number of registers, increases CPU efficiency.</a:t>
            </a:r>
            <a:br>
              <a:rPr lang="en-US" altLang="en-US" sz="2200" dirty="0"/>
            </a:br>
            <a:br>
              <a:rPr lang="en-US" altLang="en-US" sz="2200" dirty="0"/>
            </a:br>
            <a:r>
              <a:rPr lang="en-US" altLang="en-US" sz="2400" b="1" dirty="0"/>
              <a:t>The Disadvantages :</a:t>
            </a:r>
            <a:br>
              <a:rPr lang="en-US" altLang="en-US" sz="2400" b="1" dirty="0"/>
            </a:br>
            <a:r>
              <a:rPr lang="en-US" altLang="en-US" sz="2200" dirty="0"/>
              <a:t>Additional memory accesses are needed. </a:t>
            </a:r>
            <a:br>
              <a:rPr lang="en-US" altLang="en-US" sz="2200" dirty="0"/>
            </a:br>
            <a:r>
              <a:rPr lang="en-US" altLang="en-US" sz="2200" dirty="0"/>
              <a:t>Compilers need to be more efficient in this aspect</a:t>
            </a:r>
            <a:endParaRPr lang="en-IN" sz="22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7017-BA3F-48B6-BD95-45D58E88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48</a:t>
            </a:fld>
            <a:endParaRPr lang="en-US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843390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76A66-133A-4995-9376-D0FAEBA8C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9507" y="1228336"/>
            <a:ext cx="10156054" cy="51280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2800" b="1" dirty="0"/>
              <a:t>General Register Organization</a:t>
            </a:r>
          </a:p>
          <a:p>
            <a:pPr marL="0" indent="0">
              <a:buNone/>
            </a:pPr>
            <a:endParaRPr lang="en-IN" sz="28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7017-BA3F-48B6-BD95-45D58E88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49</a:t>
            </a:fld>
            <a:endParaRPr lang="en-US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245" name="Rectangle 5">
            <a:extLst>
              <a:ext uri="{FF2B5EF4-FFF2-40B4-BE49-F238E27FC236}">
                <a16:creationId xmlns:a16="http://schemas.microsoft.com/office/drawing/2014/main" id="{AD3B2975-6382-40A7-BCDA-2B2FDBB70F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2362200"/>
            <a:ext cx="7620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R2</a:t>
            </a:r>
          </a:p>
        </p:txBody>
      </p:sp>
      <p:sp>
        <p:nvSpPr>
          <p:cNvPr id="246" name="Rectangle 7">
            <a:extLst>
              <a:ext uri="{FF2B5EF4-FFF2-40B4-BE49-F238E27FC236}">
                <a16:creationId xmlns:a16="http://schemas.microsoft.com/office/drawing/2014/main" id="{ED14EA2D-6667-4FAE-9887-0E9D388EDA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2819400"/>
            <a:ext cx="7620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R4</a:t>
            </a:r>
          </a:p>
        </p:txBody>
      </p:sp>
      <p:grpSp>
        <p:nvGrpSpPr>
          <p:cNvPr id="247" name="Group 87">
            <a:extLst>
              <a:ext uri="{FF2B5EF4-FFF2-40B4-BE49-F238E27FC236}">
                <a16:creationId xmlns:a16="http://schemas.microsoft.com/office/drawing/2014/main" id="{37D53AF5-F49D-4A68-8643-EB28385ACEC1}"/>
              </a:ext>
            </a:extLst>
          </p:cNvPr>
          <p:cNvGrpSpPr>
            <a:grpSpLocks/>
          </p:cNvGrpSpPr>
          <p:nvPr/>
        </p:nvGrpSpPr>
        <p:grpSpPr bwMode="auto">
          <a:xfrm>
            <a:off x="2362200" y="2133600"/>
            <a:ext cx="762000" cy="1600200"/>
            <a:chOff x="528" y="1344"/>
            <a:chExt cx="480" cy="1008"/>
          </a:xfrm>
        </p:grpSpPr>
        <p:sp>
          <p:nvSpPr>
            <p:cNvPr id="248" name="Rectangle 4">
              <a:extLst>
                <a:ext uri="{FF2B5EF4-FFF2-40B4-BE49-F238E27FC236}">
                  <a16:creationId xmlns:a16="http://schemas.microsoft.com/office/drawing/2014/main" id="{24A333F8-AA25-4DB0-A067-3553EEAD32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" y="1344"/>
              <a:ext cx="480" cy="14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r" rtl="1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1pPr>
              <a:lvl2pPr marL="742950" indent="-285750" algn="r" rtl="1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2pPr>
              <a:lvl3pPr marL="1143000" indent="-228600" algn="r" rtl="1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3pPr>
              <a:lvl4pPr marL="1600200" indent="-228600" algn="r" rtl="1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4pPr>
              <a:lvl5pPr marL="2057400" indent="-228600" algn="r" rtl="1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5pPr>
              <a:lvl6pPr marL="25146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6pPr>
              <a:lvl7pPr marL="29718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7pPr>
              <a:lvl8pPr marL="34290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8pPr>
              <a:lvl9pPr marL="38862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dirty="0"/>
                <a:t>R1</a:t>
              </a:r>
            </a:p>
          </p:txBody>
        </p:sp>
        <p:sp>
          <p:nvSpPr>
            <p:cNvPr id="249" name="Rectangle 6">
              <a:extLst>
                <a:ext uri="{FF2B5EF4-FFF2-40B4-BE49-F238E27FC236}">
                  <a16:creationId xmlns:a16="http://schemas.microsoft.com/office/drawing/2014/main" id="{52B5FCDF-C04A-4BC3-BA27-5BE1DC355E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" y="1632"/>
              <a:ext cx="480" cy="14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r" rtl="1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1pPr>
              <a:lvl2pPr marL="742950" indent="-285750" algn="r" rtl="1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2pPr>
              <a:lvl3pPr marL="1143000" indent="-228600" algn="r" rtl="1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3pPr>
              <a:lvl4pPr marL="1600200" indent="-228600" algn="r" rtl="1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4pPr>
              <a:lvl5pPr marL="2057400" indent="-228600" algn="r" rtl="1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5pPr>
              <a:lvl6pPr marL="25146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6pPr>
              <a:lvl7pPr marL="29718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7pPr>
              <a:lvl8pPr marL="34290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8pPr>
              <a:lvl9pPr marL="38862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/>
                <a:t>R3</a:t>
              </a:r>
            </a:p>
          </p:txBody>
        </p:sp>
        <p:sp>
          <p:nvSpPr>
            <p:cNvPr id="250" name="Rectangle 8">
              <a:extLst>
                <a:ext uri="{FF2B5EF4-FFF2-40B4-BE49-F238E27FC236}">
                  <a16:creationId xmlns:a16="http://schemas.microsoft.com/office/drawing/2014/main" id="{9ECCA5D0-5A91-4F80-805D-4D0A5DA489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" y="1920"/>
              <a:ext cx="480" cy="14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r" rtl="1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1pPr>
              <a:lvl2pPr marL="742950" indent="-285750" algn="r" rtl="1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2pPr>
              <a:lvl3pPr marL="1143000" indent="-228600" algn="r" rtl="1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3pPr>
              <a:lvl4pPr marL="1600200" indent="-228600" algn="r" rtl="1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4pPr>
              <a:lvl5pPr marL="2057400" indent="-228600" algn="r" rtl="1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5pPr>
              <a:lvl6pPr marL="25146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6pPr>
              <a:lvl7pPr marL="29718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7pPr>
              <a:lvl8pPr marL="34290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8pPr>
              <a:lvl9pPr marL="38862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/>
                <a:t>R5</a:t>
              </a:r>
            </a:p>
          </p:txBody>
        </p:sp>
        <p:sp>
          <p:nvSpPr>
            <p:cNvPr id="251" name="Rectangle 9">
              <a:extLst>
                <a:ext uri="{FF2B5EF4-FFF2-40B4-BE49-F238E27FC236}">
                  <a16:creationId xmlns:a16="http://schemas.microsoft.com/office/drawing/2014/main" id="{88A61042-C79A-4420-8971-0FC87A1C0B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" y="2064"/>
              <a:ext cx="480" cy="14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r" rtl="1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1pPr>
              <a:lvl2pPr marL="742950" indent="-285750" algn="r" rtl="1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2pPr>
              <a:lvl3pPr marL="1143000" indent="-228600" algn="r" rtl="1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3pPr>
              <a:lvl4pPr marL="1600200" indent="-228600" algn="r" rtl="1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4pPr>
              <a:lvl5pPr marL="2057400" indent="-228600" algn="r" rtl="1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5pPr>
              <a:lvl6pPr marL="25146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6pPr>
              <a:lvl7pPr marL="29718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7pPr>
              <a:lvl8pPr marL="34290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8pPr>
              <a:lvl9pPr marL="38862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/>
                <a:t>R6</a:t>
              </a:r>
            </a:p>
          </p:txBody>
        </p:sp>
        <p:sp>
          <p:nvSpPr>
            <p:cNvPr id="252" name="Rectangle 10">
              <a:extLst>
                <a:ext uri="{FF2B5EF4-FFF2-40B4-BE49-F238E27FC236}">
                  <a16:creationId xmlns:a16="http://schemas.microsoft.com/office/drawing/2014/main" id="{81F7F6B3-E0AB-4ED2-B5DC-D640B652F7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" y="2208"/>
              <a:ext cx="480" cy="14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r" rtl="1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1pPr>
              <a:lvl2pPr marL="742950" indent="-285750" algn="r" rtl="1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2pPr>
              <a:lvl3pPr marL="1143000" indent="-228600" algn="r" rtl="1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3pPr>
              <a:lvl4pPr marL="1600200" indent="-228600" algn="r" rtl="1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4pPr>
              <a:lvl5pPr marL="2057400" indent="-228600" algn="r" rtl="1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5pPr>
              <a:lvl6pPr marL="25146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6pPr>
              <a:lvl7pPr marL="29718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7pPr>
              <a:lvl8pPr marL="34290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8pPr>
              <a:lvl9pPr marL="38862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/>
                <a:t>R7</a:t>
              </a:r>
            </a:p>
          </p:txBody>
        </p:sp>
      </p:grpSp>
      <p:sp>
        <p:nvSpPr>
          <p:cNvPr id="253" name="Rectangle 11">
            <a:extLst>
              <a:ext uri="{FF2B5EF4-FFF2-40B4-BE49-F238E27FC236}">
                <a16:creationId xmlns:a16="http://schemas.microsoft.com/office/drawing/2014/main" id="{3E4491A9-8305-48C7-B3B2-2F3A03357A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1828800"/>
            <a:ext cx="7620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Clock</a:t>
            </a:r>
          </a:p>
        </p:txBody>
      </p:sp>
      <p:sp>
        <p:nvSpPr>
          <p:cNvPr id="254" name="Line 13">
            <a:extLst>
              <a:ext uri="{FF2B5EF4-FFF2-40B4-BE49-F238E27FC236}">
                <a16:creationId xmlns:a16="http://schemas.microsoft.com/office/drawing/2014/main" id="{F4D9F0A9-6640-4D9E-8820-660516836BEA}"/>
              </a:ext>
            </a:extLst>
          </p:cNvPr>
          <p:cNvSpPr>
            <a:spLocks noChangeShapeType="1"/>
          </p:cNvSpPr>
          <p:nvPr/>
        </p:nvSpPr>
        <p:spPr bwMode="auto">
          <a:xfrm>
            <a:off x="2743200" y="1905000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55" name="Rectangle 14">
            <a:extLst>
              <a:ext uri="{FF2B5EF4-FFF2-40B4-BE49-F238E27FC236}">
                <a16:creationId xmlns:a16="http://schemas.microsoft.com/office/drawing/2014/main" id="{36107794-0BEF-4D31-90A5-C0DED633D4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0" y="4419600"/>
            <a:ext cx="9906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3X8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decoder</a:t>
            </a:r>
          </a:p>
        </p:txBody>
      </p:sp>
      <p:sp>
        <p:nvSpPr>
          <p:cNvPr id="256" name="Rectangle 15">
            <a:extLst>
              <a:ext uri="{FF2B5EF4-FFF2-40B4-BE49-F238E27FC236}">
                <a16:creationId xmlns:a16="http://schemas.microsoft.com/office/drawing/2014/main" id="{34411E10-5695-4CF4-8EE2-407B79AF3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3886200"/>
            <a:ext cx="16764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MUX</a:t>
            </a:r>
          </a:p>
        </p:txBody>
      </p:sp>
      <p:sp>
        <p:nvSpPr>
          <p:cNvPr id="257" name="Rectangle 16">
            <a:extLst>
              <a:ext uri="{FF2B5EF4-FFF2-40B4-BE49-F238E27FC236}">
                <a16:creationId xmlns:a16="http://schemas.microsoft.com/office/drawing/2014/main" id="{6EDE16BB-AB24-4449-BD7C-13D01DB2AD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3886200"/>
            <a:ext cx="1600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MUX</a:t>
            </a:r>
          </a:p>
        </p:txBody>
      </p:sp>
      <p:sp>
        <p:nvSpPr>
          <p:cNvPr id="258" name="Rectangle 17">
            <a:extLst>
              <a:ext uri="{FF2B5EF4-FFF2-40B4-BE49-F238E27FC236}">
                <a16:creationId xmlns:a16="http://schemas.microsoft.com/office/drawing/2014/main" id="{FA26EC45-B59B-45D1-801B-5CA9F34BF6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4876800"/>
            <a:ext cx="3124200" cy="68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Arithmetic logic unit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ALU</a:t>
            </a:r>
          </a:p>
        </p:txBody>
      </p:sp>
      <p:sp>
        <p:nvSpPr>
          <p:cNvPr id="259" name="Line 18">
            <a:extLst>
              <a:ext uri="{FF2B5EF4-FFF2-40B4-BE49-F238E27FC236}">
                <a16:creationId xmlns:a16="http://schemas.microsoft.com/office/drawing/2014/main" id="{B2A1F255-8AB9-43E3-9D32-406A0A5EC23F}"/>
              </a:ext>
            </a:extLst>
          </p:cNvPr>
          <p:cNvSpPr>
            <a:spLocks noChangeShapeType="1"/>
          </p:cNvSpPr>
          <p:nvPr/>
        </p:nvSpPr>
        <p:spPr bwMode="auto">
          <a:xfrm>
            <a:off x="4495800" y="4953000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60" name="Line 19">
            <a:extLst>
              <a:ext uri="{FF2B5EF4-FFF2-40B4-BE49-F238E27FC236}">
                <a16:creationId xmlns:a16="http://schemas.microsoft.com/office/drawing/2014/main" id="{54D7470F-C75E-4A52-BD65-6B9DC8B31033}"/>
              </a:ext>
            </a:extLst>
          </p:cNvPr>
          <p:cNvSpPr>
            <a:spLocks noChangeShapeType="1"/>
          </p:cNvSpPr>
          <p:nvPr/>
        </p:nvSpPr>
        <p:spPr bwMode="auto">
          <a:xfrm>
            <a:off x="4495800" y="5105400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61" name="Line 20">
            <a:extLst>
              <a:ext uri="{FF2B5EF4-FFF2-40B4-BE49-F238E27FC236}">
                <a16:creationId xmlns:a16="http://schemas.microsoft.com/office/drawing/2014/main" id="{626A0AC4-97BC-4F37-9279-25487C4C88F4}"/>
              </a:ext>
            </a:extLst>
          </p:cNvPr>
          <p:cNvSpPr>
            <a:spLocks noChangeShapeType="1"/>
          </p:cNvSpPr>
          <p:nvPr/>
        </p:nvSpPr>
        <p:spPr bwMode="auto">
          <a:xfrm>
            <a:off x="4495800" y="5257800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62" name="Line 21">
            <a:extLst>
              <a:ext uri="{FF2B5EF4-FFF2-40B4-BE49-F238E27FC236}">
                <a16:creationId xmlns:a16="http://schemas.microsoft.com/office/drawing/2014/main" id="{AC3F5349-A942-4348-8389-1521783C1CDA}"/>
              </a:ext>
            </a:extLst>
          </p:cNvPr>
          <p:cNvSpPr>
            <a:spLocks noChangeShapeType="1"/>
          </p:cNvSpPr>
          <p:nvPr/>
        </p:nvSpPr>
        <p:spPr bwMode="auto">
          <a:xfrm>
            <a:off x="4495800" y="5410200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63" name="Line 22">
            <a:extLst>
              <a:ext uri="{FF2B5EF4-FFF2-40B4-BE49-F238E27FC236}">
                <a16:creationId xmlns:a16="http://schemas.microsoft.com/office/drawing/2014/main" id="{4B72A98A-B1FD-4F91-93C6-B165C0F63D36}"/>
              </a:ext>
            </a:extLst>
          </p:cNvPr>
          <p:cNvSpPr>
            <a:spLocks noChangeShapeType="1"/>
          </p:cNvSpPr>
          <p:nvPr/>
        </p:nvSpPr>
        <p:spPr bwMode="auto">
          <a:xfrm>
            <a:off x="4191000" y="3962400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64" name="Line 23">
            <a:extLst>
              <a:ext uri="{FF2B5EF4-FFF2-40B4-BE49-F238E27FC236}">
                <a16:creationId xmlns:a16="http://schemas.microsoft.com/office/drawing/2014/main" id="{681C4E32-B2E8-48F5-B4E1-6EBF31B74113}"/>
              </a:ext>
            </a:extLst>
          </p:cNvPr>
          <p:cNvSpPr>
            <a:spLocks noChangeShapeType="1"/>
          </p:cNvSpPr>
          <p:nvPr/>
        </p:nvSpPr>
        <p:spPr bwMode="auto">
          <a:xfrm>
            <a:off x="4191000" y="4114800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65" name="Line 24">
            <a:extLst>
              <a:ext uri="{FF2B5EF4-FFF2-40B4-BE49-F238E27FC236}">
                <a16:creationId xmlns:a16="http://schemas.microsoft.com/office/drawing/2014/main" id="{77BC629E-1CBE-423F-8DB9-BE46BF545F77}"/>
              </a:ext>
            </a:extLst>
          </p:cNvPr>
          <p:cNvSpPr>
            <a:spLocks noChangeShapeType="1"/>
          </p:cNvSpPr>
          <p:nvPr/>
        </p:nvSpPr>
        <p:spPr bwMode="auto">
          <a:xfrm>
            <a:off x="4191000" y="4267200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66" name="Line 26">
            <a:extLst>
              <a:ext uri="{FF2B5EF4-FFF2-40B4-BE49-F238E27FC236}">
                <a16:creationId xmlns:a16="http://schemas.microsoft.com/office/drawing/2014/main" id="{0E14B169-B7D8-44C4-AF19-F33970A6233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686800" y="3962400"/>
            <a:ext cx="304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67" name="Line 27">
            <a:extLst>
              <a:ext uri="{FF2B5EF4-FFF2-40B4-BE49-F238E27FC236}">
                <a16:creationId xmlns:a16="http://schemas.microsoft.com/office/drawing/2014/main" id="{C04845B5-B72F-49BF-9894-D4167D80956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686800" y="4114800"/>
            <a:ext cx="304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68" name="Line 28">
            <a:extLst>
              <a:ext uri="{FF2B5EF4-FFF2-40B4-BE49-F238E27FC236}">
                <a16:creationId xmlns:a16="http://schemas.microsoft.com/office/drawing/2014/main" id="{15C4E87A-D248-4045-98FF-391580534EC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686800" y="4267200"/>
            <a:ext cx="304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69" name="Line 29">
            <a:extLst>
              <a:ext uri="{FF2B5EF4-FFF2-40B4-BE49-F238E27FC236}">
                <a16:creationId xmlns:a16="http://schemas.microsoft.com/office/drawing/2014/main" id="{4E0898E9-C906-49E1-8B2F-2051317F53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048000" y="50292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70" name="Line 30">
            <a:extLst>
              <a:ext uri="{FF2B5EF4-FFF2-40B4-BE49-F238E27FC236}">
                <a16:creationId xmlns:a16="http://schemas.microsoft.com/office/drawing/2014/main" id="{A8F3593C-0FF8-43DD-8BC0-DBF29600FC5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819400" y="50292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71" name="Line 31">
            <a:extLst>
              <a:ext uri="{FF2B5EF4-FFF2-40B4-BE49-F238E27FC236}">
                <a16:creationId xmlns:a16="http://schemas.microsoft.com/office/drawing/2014/main" id="{3CD8D193-A9FF-461B-B32A-8B8F13BF601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590800" y="50292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72" name="Line 32">
            <a:extLst>
              <a:ext uri="{FF2B5EF4-FFF2-40B4-BE49-F238E27FC236}">
                <a16:creationId xmlns:a16="http://schemas.microsoft.com/office/drawing/2014/main" id="{21741D74-A643-4259-B882-6F76A3544A3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819400" y="3733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73" name="Rectangle 33">
            <a:extLst>
              <a:ext uri="{FF2B5EF4-FFF2-40B4-BE49-F238E27FC236}">
                <a16:creationId xmlns:a16="http://schemas.microsoft.com/office/drawing/2014/main" id="{DFB13677-263E-43D6-96E8-599F3499A1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3886200"/>
            <a:ext cx="8382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Load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(7 lines)</a:t>
            </a:r>
          </a:p>
        </p:txBody>
      </p:sp>
      <p:sp>
        <p:nvSpPr>
          <p:cNvPr id="274" name="Rectangle 34">
            <a:extLst>
              <a:ext uri="{FF2B5EF4-FFF2-40B4-BE49-F238E27FC236}">
                <a16:creationId xmlns:a16="http://schemas.microsoft.com/office/drawing/2014/main" id="{A9A68B77-54FE-4135-9E1C-0806EF7C27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0" y="3962400"/>
            <a:ext cx="7620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SELA</a:t>
            </a:r>
          </a:p>
        </p:txBody>
      </p:sp>
      <p:sp>
        <p:nvSpPr>
          <p:cNvPr id="275" name="Rectangle 35">
            <a:extLst>
              <a:ext uri="{FF2B5EF4-FFF2-40B4-BE49-F238E27FC236}">
                <a16:creationId xmlns:a16="http://schemas.microsoft.com/office/drawing/2014/main" id="{FF23D5AB-F1C5-4565-A3E9-288E8936CD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4800" y="4495800"/>
            <a:ext cx="7620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B bus</a:t>
            </a:r>
          </a:p>
        </p:txBody>
      </p:sp>
      <p:sp>
        <p:nvSpPr>
          <p:cNvPr id="276" name="Rectangle 36">
            <a:extLst>
              <a:ext uri="{FF2B5EF4-FFF2-40B4-BE49-F238E27FC236}">
                <a16:creationId xmlns:a16="http://schemas.microsoft.com/office/drawing/2014/main" id="{7E381ADB-3C78-4E08-A63F-7F4D2EFC29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000" y="5943600"/>
            <a:ext cx="7620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Output</a:t>
            </a:r>
          </a:p>
        </p:txBody>
      </p:sp>
      <p:sp>
        <p:nvSpPr>
          <p:cNvPr id="277" name="Line 37">
            <a:extLst>
              <a:ext uri="{FF2B5EF4-FFF2-40B4-BE49-F238E27FC236}">
                <a16:creationId xmlns:a16="http://schemas.microsoft.com/office/drawing/2014/main" id="{08F30FFA-74F0-40F3-B6C9-DAEA43564E6D}"/>
              </a:ext>
            </a:extLst>
          </p:cNvPr>
          <p:cNvSpPr>
            <a:spLocks noChangeShapeType="1"/>
          </p:cNvSpPr>
          <p:nvPr/>
        </p:nvSpPr>
        <p:spPr bwMode="auto">
          <a:xfrm>
            <a:off x="6781800" y="5562600"/>
            <a:ext cx="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78" name="Line 38">
            <a:extLst>
              <a:ext uri="{FF2B5EF4-FFF2-40B4-BE49-F238E27FC236}">
                <a16:creationId xmlns:a16="http://schemas.microsoft.com/office/drawing/2014/main" id="{15524918-4E3C-41A8-BBBF-64995046C8D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05000" y="5867400"/>
            <a:ext cx="4876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79" name="Line 39">
            <a:extLst>
              <a:ext uri="{FF2B5EF4-FFF2-40B4-BE49-F238E27FC236}">
                <a16:creationId xmlns:a16="http://schemas.microsoft.com/office/drawing/2014/main" id="{EB82C14A-BB1A-43CD-A69A-9A97036E533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905000" y="2209800"/>
            <a:ext cx="0" cy="3657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80" name="Line 40">
            <a:extLst>
              <a:ext uri="{FF2B5EF4-FFF2-40B4-BE49-F238E27FC236}">
                <a16:creationId xmlns:a16="http://schemas.microsoft.com/office/drawing/2014/main" id="{8EE45805-6C65-417F-9561-22079EFBD166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2209800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81" name="Line 41">
            <a:extLst>
              <a:ext uri="{FF2B5EF4-FFF2-40B4-BE49-F238E27FC236}">
                <a16:creationId xmlns:a16="http://schemas.microsoft.com/office/drawing/2014/main" id="{CF7EE645-C382-4F91-B5CA-3174BC032D0D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2438400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82" name="Line 42">
            <a:extLst>
              <a:ext uri="{FF2B5EF4-FFF2-40B4-BE49-F238E27FC236}">
                <a16:creationId xmlns:a16="http://schemas.microsoft.com/office/drawing/2014/main" id="{B858CBAF-C463-4CBF-88E2-5213EC5E0EC3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2667000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83" name="Line 43">
            <a:extLst>
              <a:ext uri="{FF2B5EF4-FFF2-40B4-BE49-F238E27FC236}">
                <a16:creationId xmlns:a16="http://schemas.microsoft.com/office/drawing/2014/main" id="{C9CA7EFC-84EF-4C90-9487-0F166B00ED9F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2895600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84" name="Line 44">
            <a:extLst>
              <a:ext uri="{FF2B5EF4-FFF2-40B4-BE49-F238E27FC236}">
                <a16:creationId xmlns:a16="http://schemas.microsoft.com/office/drawing/2014/main" id="{E794959D-3847-45FC-A96B-F4F36182BE68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3124200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85" name="Line 45">
            <a:extLst>
              <a:ext uri="{FF2B5EF4-FFF2-40B4-BE49-F238E27FC236}">
                <a16:creationId xmlns:a16="http://schemas.microsoft.com/office/drawing/2014/main" id="{695737AA-332A-4D2A-B383-1645B209A65A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3352800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86" name="Line 46">
            <a:extLst>
              <a:ext uri="{FF2B5EF4-FFF2-40B4-BE49-F238E27FC236}">
                <a16:creationId xmlns:a16="http://schemas.microsoft.com/office/drawing/2014/main" id="{DB6E9A8A-7D52-4348-B70E-5D43296B8568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3581400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87" name="Rectangle 47">
            <a:extLst>
              <a:ext uri="{FF2B5EF4-FFF2-40B4-BE49-F238E27FC236}">
                <a16:creationId xmlns:a16="http://schemas.microsoft.com/office/drawing/2014/main" id="{51229976-4CD9-4CC1-9AB2-005551048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5410200"/>
            <a:ext cx="7620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SELD</a:t>
            </a:r>
          </a:p>
        </p:txBody>
      </p:sp>
      <p:sp>
        <p:nvSpPr>
          <p:cNvPr id="288" name="Rectangle 48">
            <a:extLst>
              <a:ext uri="{FF2B5EF4-FFF2-40B4-BE49-F238E27FC236}">
                <a16:creationId xmlns:a16="http://schemas.microsoft.com/office/drawing/2014/main" id="{E9645920-A80A-4986-BCB3-ABB6D36D60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5029200"/>
            <a:ext cx="7620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OPR</a:t>
            </a:r>
          </a:p>
        </p:txBody>
      </p:sp>
      <p:sp>
        <p:nvSpPr>
          <p:cNvPr id="289" name="Rectangle 49">
            <a:extLst>
              <a:ext uri="{FF2B5EF4-FFF2-40B4-BE49-F238E27FC236}">
                <a16:creationId xmlns:a16="http://schemas.microsoft.com/office/drawing/2014/main" id="{E9CC7572-11C9-42E7-9774-14C19EE7F4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0" y="4114800"/>
            <a:ext cx="7620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SELB</a:t>
            </a:r>
          </a:p>
        </p:txBody>
      </p:sp>
      <p:sp>
        <p:nvSpPr>
          <p:cNvPr id="290" name="Rectangle 50">
            <a:extLst>
              <a:ext uri="{FF2B5EF4-FFF2-40B4-BE49-F238E27FC236}">
                <a16:creationId xmlns:a16="http://schemas.microsoft.com/office/drawing/2014/main" id="{B5E5F654-DD31-4783-8A43-0F4B25E157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000" y="4495800"/>
            <a:ext cx="7620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A bus</a:t>
            </a:r>
          </a:p>
        </p:txBody>
      </p:sp>
      <p:sp>
        <p:nvSpPr>
          <p:cNvPr id="291" name="Rectangle 51">
            <a:extLst>
              <a:ext uri="{FF2B5EF4-FFF2-40B4-BE49-F238E27FC236}">
                <a16:creationId xmlns:a16="http://schemas.microsoft.com/office/drawing/2014/main" id="{A5215BE3-6D0D-41CB-B960-77F009E220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10600" y="2057400"/>
            <a:ext cx="7620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Input</a:t>
            </a:r>
          </a:p>
        </p:txBody>
      </p:sp>
      <p:sp>
        <p:nvSpPr>
          <p:cNvPr id="292" name="Rectangle 52">
            <a:extLst>
              <a:ext uri="{FF2B5EF4-FFF2-40B4-BE49-F238E27FC236}">
                <a16:creationId xmlns:a16="http://schemas.microsoft.com/office/drawing/2014/main" id="{C88BB6B7-C9D2-4379-A037-E6E0E89118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0" y="5943600"/>
            <a:ext cx="25146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SELA  SELB  SELD  OPR</a:t>
            </a:r>
          </a:p>
        </p:txBody>
      </p:sp>
      <p:sp>
        <p:nvSpPr>
          <p:cNvPr id="293" name="Rectangle 53">
            <a:extLst>
              <a:ext uri="{FF2B5EF4-FFF2-40B4-BE49-F238E27FC236}">
                <a16:creationId xmlns:a16="http://schemas.microsoft.com/office/drawing/2014/main" id="{C7394B12-15F7-4EA9-8817-3D2F179A36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0" y="5562600"/>
            <a:ext cx="2438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Control word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3        3       3       5</a:t>
            </a:r>
          </a:p>
        </p:txBody>
      </p:sp>
      <p:sp>
        <p:nvSpPr>
          <p:cNvPr id="294" name="Line 54">
            <a:extLst>
              <a:ext uri="{FF2B5EF4-FFF2-40B4-BE49-F238E27FC236}">
                <a16:creationId xmlns:a16="http://schemas.microsoft.com/office/drawing/2014/main" id="{685FFBEA-0E6E-4A80-8433-450F43BA328A}"/>
              </a:ext>
            </a:extLst>
          </p:cNvPr>
          <p:cNvSpPr>
            <a:spLocks noChangeShapeType="1"/>
          </p:cNvSpPr>
          <p:nvPr/>
        </p:nvSpPr>
        <p:spPr bwMode="auto">
          <a:xfrm>
            <a:off x="8229600" y="59436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95" name="Line 55">
            <a:extLst>
              <a:ext uri="{FF2B5EF4-FFF2-40B4-BE49-F238E27FC236}">
                <a16:creationId xmlns:a16="http://schemas.microsoft.com/office/drawing/2014/main" id="{5A4ED98E-5DF4-4779-B099-6CE712E400D5}"/>
              </a:ext>
            </a:extLst>
          </p:cNvPr>
          <p:cNvSpPr>
            <a:spLocks noChangeShapeType="1"/>
          </p:cNvSpPr>
          <p:nvPr/>
        </p:nvSpPr>
        <p:spPr bwMode="auto">
          <a:xfrm>
            <a:off x="8915400" y="59436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96" name="Line 56">
            <a:extLst>
              <a:ext uri="{FF2B5EF4-FFF2-40B4-BE49-F238E27FC236}">
                <a16:creationId xmlns:a16="http://schemas.microsoft.com/office/drawing/2014/main" id="{E5F172BB-15C2-493D-88A6-5F386FE8BD47}"/>
              </a:ext>
            </a:extLst>
          </p:cNvPr>
          <p:cNvSpPr>
            <a:spLocks noChangeShapeType="1"/>
          </p:cNvSpPr>
          <p:nvPr/>
        </p:nvSpPr>
        <p:spPr bwMode="auto">
          <a:xfrm>
            <a:off x="9601200" y="59436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97" name="Line 57">
            <a:extLst>
              <a:ext uri="{FF2B5EF4-FFF2-40B4-BE49-F238E27FC236}">
                <a16:creationId xmlns:a16="http://schemas.microsoft.com/office/drawing/2014/main" id="{BCB53446-45BA-4190-B1F8-33D3D6381AA8}"/>
              </a:ext>
            </a:extLst>
          </p:cNvPr>
          <p:cNvSpPr>
            <a:spLocks noChangeShapeType="1"/>
          </p:cNvSpPr>
          <p:nvPr/>
        </p:nvSpPr>
        <p:spPr bwMode="auto">
          <a:xfrm>
            <a:off x="7620000" y="4343400"/>
            <a:ext cx="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98" name="Line 58">
            <a:extLst>
              <a:ext uri="{FF2B5EF4-FFF2-40B4-BE49-F238E27FC236}">
                <a16:creationId xmlns:a16="http://schemas.microsoft.com/office/drawing/2014/main" id="{5D9AF578-0B7E-402E-B289-A9C13A6654DE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4000" y="4343400"/>
            <a:ext cx="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99" name="Line 59">
            <a:extLst>
              <a:ext uri="{FF2B5EF4-FFF2-40B4-BE49-F238E27FC236}">
                <a16:creationId xmlns:a16="http://schemas.microsoft.com/office/drawing/2014/main" id="{69D161A8-8F8B-4650-9251-8E9199B23A4D}"/>
              </a:ext>
            </a:extLst>
          </p:cNvPr>
          <p:cNvSpPr>
            <a:spLocks noChangeShapeType="1"/>
          </p:cNvSpPr>
          <p:nvPr/>
        </p:nvSpPr>
        <p:spPr bwMode="auto">
          <a:xfrm>
            <a:off x="3124200" y="3581400"/>
            <a:ext cx="4038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00" name="Line 61">
            <a:extLst>
              <a:ext uri="{FF2B5EF4-FFF2-40B4-BE49-F238E27FC236}">
                <a16:creationId xmlns:a16="http://schemas.microsoft.com/office/drawing/2014/main" id="{C49D6DBD-8C01-44EB-82D0-A26A20CE0F0C}"/>
              </a:ext>
            </a:extLst>
          </p:cNvPr>
          <p:cNvSpPr>
            <a:spLocks noChangeShapeType="1"/>
          </p:cNvSpPr>
          <p:nvPr/>
        </p:nvSpPr>
        <p:spPr bwMode="auto">
          <a:xfrm>
            <a:off x="7162800" y="35814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01" name="Line 62">
            <a:extLst>
              <a:ext uri="{FF2B5EF4-FFF2-40B4-BE49-F238E27FC236}">
                <a16:creationId xmlns:a16="http://schemas.microsoft.com/office/drawing/2014/main" id="{75EB13C6-327A-49B5-9904-0D7875F8A1A0}"/>
              </a:ext>
            </a:extLst>
          </p:cNvPr>
          <p:cNvSpPr>
            <a:spLocks noChangeShapeType="1"/>
          </p:cNvSpPr>
          <p:nvPr/>
        </p:nvSpPr>
        <p:spPr bwMode="auto">
          <a:xfrm>
            <a:off x="8534400" y="1905000"/>
            <a:ext cx="0" cy="1981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02" name="Line 64">
            <a:extLst>
              <a:ext uri="{FF2B5EF4-FFF2-40B4-BE49-F238E27FC236}">
                <a16:creationId xmlns:a16="http://schemas.microsoft.com/office/drawing/2014/main" id="{4F11D42C-63A7-4270-8D30-CEA1EDBA3B37}"/>
              </a:ext>
            </a:extLst>
          </p:cNvPr>
          <p:cNvSpPr>
            <a:spLocks noChangeShapeType="1"/>
          </p:cNvSpPr>
          <p:nvPr/>
        </p:nvSpPr>
        <p:spPr bwMode="auto">
          <a:xfrm>
            <a:off x="7543800" y="32004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03" name="Line 65">
            <a:extLst>
              <a:ext uri="{FF2B5EF4-FFF2-40B4-BE49-F238E27FC236}">
                <a16:creationId xmlns:a16="http://schemas.microsoft.com/office/drawing/2014/main" id="{A0FCDC4C-A067-43A4-B634-A3C4C7389181}"/>
              </a:ext>
            </a:extLst>
          </p:cNvPr>
          <p:cNvSpPr>
            <a:spLocks noChangeShapeType="1"/>
          </p:cNvSpPr>
          <p:nvPr/>
        </p:nvSpPr>
        <p:spPr bwMode="auto">
          <a:xfrm>
            <a:off x="7696200" y="2971800"/>
            <a:ext cx="0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04" name="Line 66">
            <a:extLst>
              <a:ext uri="{FF2B5EF4-FFF2-40B4-BE49-F238E27FC236}">
                <a16:creationId xmlns:a16="http://schemas.microsoft.com/office/drawing/2014/main" id="{E9720D06-0FAD-456A-82DD-69EF3DD00DED}"/>
              </a:ext>
            </a:extLst>
          </p:cNvPr>
          <p:cNvSpPr>
            <a:spLocks noChangeShapeType="1"/>
          </p:cNvSpPr>
          <p:nvPr/>
        </p:nvSpPr>
        <p:spPr bwMode="auto">
          <a:xfrm>
            <a:off x="7315200" y="34290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05" name="Line 67">
            <a:extLst>
              <a:ext uri="{FF2B5EF4-FFF2-40B4-BE49-F238E27FC236}">
                <a16:creationId xmlns:a16="http://schemas.microsoft.com/office/drawing/2014/main" id="{E241B420-BD8B-452A-A180-A022E8AFF054}"/>
              </a:ext>
            </a:extLst>
          </p:cNvPr>
          <p:cNvSpPr>
            <a:spLocks noChangeShapeType="1"/>
          </p:cNvSpPr>
          <p:nvPr/>
        </p:nvSpPr>
        <p:spPr bwMode="auto">
          <a:xfrm>
            <a:off x="7848600" y="2743200"/>
            <a:ext cx="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06" name="Line 68">
            <a:extLst>
              <a:ext uri="{FF2B5EF4-FFF2-40B4-BE49-F238E27FC236}">
                <a16:creationId xmlns:a16="http://schemas.microsoft.com/office/drawing/2014/main" id="{D55B86EA-3C1A-45CD-9A7F-D650557593A6}"/>
              </a:ext>
            </a:extLst>
          </p:cNvPr>
          <p:cNvSpPr>
            <a:spLocks noChangeShapeType="1"/>
          </p:cNvSpPr>
          <p:nvPr/>
        </p:nvSpPr>
        <p:spPr bwMode="auto">
          <a:xfrm>
            <a:off x="8077200" y="2514600"/>
            <a:ext cx="0" cy="1371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07" name="Line 69">
            <a:extLst>
              <a:ext uri="{FF2B5EF4-FFF2-40B4-BE49-F238E27FC236}">
                <a16:creationId xmlns:a16="http://schemas.microsoft.com/office/drawing/2014/main" id="{2D827BF9-F9B5-4148-AC1A-CC63EDBD9893}"/>
              </a:ext>
            </a:extLst>
          </p:cNvPr>
          <p:cNvSpPr>
            <a:spLocks noChangeShapeType="1"/>
          </p:cNvSpPr>
          <p:nvPr/>
        </p:nvSpPr>
        <p:spPr bwMode="auto">
          <a:xfrm>
            <a:off x="8305800" y="2286000"/>
            <a:ext cx="0" cy="1600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08" name="Line 72">
            <a:extLst>
              <a:ext uri="{FF2B5EF4-FFF2-40B4-BE49-F238E27FC236}">
                <a16:creationId xmlns:a16="http://schemas.microsoft.com/office/drawing/2014/main" id="{D1F4A373-02A1-47A0-A8CE-B0F7B38B74C4}"/>
              </a:ext>
            </a:extLst>
          </p:cNvPr>
          <p:cNvSpPr>
            <a:spLocks noChangeShapeType="1"/>
          </p:cNvSpPr>
          <p:nvPr/>
        </p:nvSpPr>
        <p:spPr bwMode="auto">
          <a:xfrm>
            <a:off x="4724400" y="35814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09" name="Line 73">
            <a:extLst>
              <a:ext uri="{FF2B5EF4-FFF2-40B4-BE49-F238E27FC236}">
                <a16:creationId xmlns:a16="http://schemas.microsoft.com/office/drawing/2014/main" id="{12C74CB5-DD23-4879-B296-3445ECAD993D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6000" y="2057400"/>
            <a:ext cx="0" cy="1828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10" name="Line 74">
            <a:extLst>
              <a:ext uri="{FF2B5EF4-FFF2-40B4-BE49-F238E27FC236}">
                <a16:creationId xmlns:a16="http://schemas.microsoft.com/office/drawing/2014/main" id="{71B6797D-41F5-4385-A276-EE4FA7150A82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5400" y="32004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11" name="Line 75">
            <a:extLst>
              <a:ext uri="{FF2B5EF4-FFF2-40B4-BE49-F238E27FC236}">
                <a16:creationId xmlns:a16="http://schemas.microsoft.com/office/drawing/2014/main" id="{1BEFB400-8956-485F-A0BE-E09DE39C9CBC}"/>
              </a:ext>
            </a:extLst>
          </p:cNvPr>
          <p:cNvSpPr>
            <a:spLocks noChangeShapeType="1"/>
          </p:cNvSpPr>
          <p:nvPr/>
        </p:nvSpPr>
        <p:spPr bwMode="auto">
          <a:xfrm>
            <a:off x="5257800" y="2971800"/>
            <a:ext cx="0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12" name="Line 76">
            <a:extLst>
              <a:ext uri="{FF2B5EF4-FFF2-40B4-BE49-F238E27FC236}">
                <a16:creationId xmlns:a16="http://schemas.microsoft.com/office/drawing/2014/main" id="{903EF4D3-B162-4304-BEBB-CD51F6264CF1}"/>
              </a:ext>
            </a:extLst>
          </p:cNvPr>
          <p:cNvSpPr>
            <a:spLocks noChangeShapeType="1"/>
          </p:cNvSpPr>
          <p:nvPr/>
        </p:nvSpPr>
        <p:spPr bwMode="auto">
          <a:xfrm>
            <a:off x="4876800" y="34290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13" name="Line 77">
            <a:extLst>
              <a:ext uri="{FF2B5EF4-FFF2-40B4-BE49-F238E27FC236}">
                <a16:creationId xmlns:a16="http://schemas.microsoft.com/office/drawing/2014/main" id="{C40E122B-0649-40DF-A34F-392C794EC99C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0200" y="2743200"/>
            <a:ext cx="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14" name="Line 78">
            <a:extLst>
              <a:ext uri="{FF2B5EF4-FFF2-40B4-BE49-F238E27FC236}">
                <a16:creationId xmlns:a16="http://schemas.microsoft.com/office/drawing/2014/main" id="{F4868098-3D5E-434B-9E94-BAB3B9EA2160}"/>
              </a:ext>
            </a:extLst>
          </p:cNvPr>
          <p:cNvSpPr>
            <a:spLocks noChangeShapeType="1"/>
          </p:cNvSpPr>
          <p:nvPr/>
        </p:nvSpPr>
        <p:spPr bwMode="auto">
          <a:xfrm>
            <a:off x="5638800" y="2514600"/>
            <a:ext cx="0" cy="1371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15" name="Line 79">
            <a:extLst>
              <a:ext uri="{FF2B5EF4-FFF2-40B4-BE49-F238E27FC236}">
                <a16:creationId xmlns:a16="http://schemas.microsoft.com/office/drawing/2014/main" id="{01FBFAE7-4606-46C6-A553-41D08A382D0E}"/>
              </a:ext>
            </a:extLst>
          </p:cNvPr>
          <p:cNvSpPr>
            <a:spLocks noChangeShapeType="1"/>
          </p:cNvSpPr>
          <p:nvPr/>
        </p:nvSpPr>
        <p:spPr bwMode="auto">
          <a:xfrm>
            <a:off x="5867400" y="2286000"/>
            <a:ext cx="0" cy="1600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16" name="Line 80">
            <a:extLst>
              <a:ext uri="{FF2B5EF4-FFF2-40B4-BE49-F238E27FC236}">
                <a16:creationId xmlns:a16="http://schemas.microsoft.com/office/drawing/2014/main" id="{5AA150D6-9396-41DA-AA57-67EA6F0532EC}"/>
              </a:ext>
            </a:extLst>
          </p:cNvPr>
          <p:cNvSpPr>
            <a:spLocks noChangeShapeType="1"/>
          </p:cNvSpPr>
          <p:nvPr/>
        </p:nvSpPr>
        <p:spPr bwMode="auto">
          <a:xfrm>
            <a:off x="3124200" y="3429000"/>
            <a:ext cx="419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17" name="Line 81">
            <a:extLst>
              <a:ext uri="{FF2B5EF4-FFF2-40B4-BE49-F238E27FC236}">
                <a16:creationId xmlns:a16="http://schemas.microsoft.com/office/drawing/2014/main" id="{0F4DF50F-8CBF-43EC-B38E-17CD4852912B}"/>
              </a:ext>
            </a:extLst>
          </p:cNvPr>
          <p:cNvSpPr>
            <a:spLocks noChangeShapeType="1"/>
          </p:cNvSpPr>
          <p:nvPr/>
        </p:nvSpPr>
        <p:spPr bwMode="auto">
          <a:xfrm>
            <a:off x="3124200" y="3200400"/>
            <a:ext cx="441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18" name="Line 82">
            <a:extLst>
              <a:ext uri="{FF2B5EF4-FFF2-40B4-BE49-F238E27FC236}">
                <a16:creationId xmlns:a16="http://schemas.microsoft.com/office/drawing/2014/main" id="{449648B4-5A64-4A57-8888-C07956B4B5EF}"/>
              </a:ext>
            </a:extLst>
          </p:cNvPr>
          <p:cNvSpPr>
            <a:spLocks noChangeShapeType="1"/>
          </p:cNvSpPr>
          <p:nvPr/>
        </p:nvSpPr>
        <p:spPr bwMode="auto">
          <a:xfrm>
            <a:off x="3124200" y="2971800"/>
            <a:ext cx="457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19" name="Line 83">
            <a:extLst>
              <a:ext uri="{FF2B5EF4-FFF2-40B4-BE49-F238E27FC236}">
                <a16:creationId xmlns:a16="http://schemas.microsoft.com/office/drawing/2014/main" id="{14C6F0B0-AC8A-4ECD-8028-A9B043D7A057}"/>
              </a:ext>
            </a:extLst>
          </p:cNvPr>
          <p:cNvSpPr>
            <a:spLocks noChangeShapeType="1"/>
          </p:cNvSpPr>
          <p:nvPr/>
        </p:nvSpPr>
        <p:spPr bwMode="auto">
          <a:xfrm>
            <a:off x="3124200" y="2743200"/>
            <a:ext cx="4724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20" name="Line 84">
            <a:extLst>
              <a:ext uri="{FF2B5EF4-FFF2-40B4-BE49-F238E27FC236}">
                <a16:creationId xmlns:a16="http://schemas.microsoft.com/office/drawing/2014/main" id="{A7DAD56A-51BC-4392-AA21-198D0BB41304}"/>
              </a:ext>
            </a:extLst>
          </p:cNvPr>
          <p:cNvSpPr>
            <a:spLocks noChangeShapeType="1"/>
          </p:cNvSpPr>
          <p:nvPr/>
        </p:nvSpPr>
        <p:spPr bwMode="auto">
          <a:xfrm>
            <a:off x="3124200" y="2514600"/>
            <a:ext cx="4953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21" name="Line 85">
            <a:extLst>
              <a:ext uri="{FF2B5EF4-FFF2-40B4-BE49-F238E27FC236}">
                <a16:creationId xmlns:a16="http://schemas.microsoft.com/office/drawing/2014/main" id="{7DD4D3B9-78C0-4B67-B6B6-2801F9BF1467}"/>
              </a:ext>
            </a:extLst>
          </p:cNvPr>
          <p:cNvSpPr>
            <a:spLocks noChangeShapeType="1"/>
          </p:cNvSpPr>
          <p:nvPr/>
        </p:nvSpPr>
        <p:spPr bwMode="auto">
          <a:xfrm>
            <a:off x="3124200" y="2286000"/>
            <a:ext cx="5181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22" name="Line 86">
            <a:extLst>
              <a:ext uri="{FF2B5EF4-FFF2-40B4-BE49-F238E27FC236}">
                <a16:creationId xmlns:a16="http://schemas.microsoft.com/office/drawing/2014/main" id="{1D10B85C-3408-4ED9-84E5-4B8A22C19801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6000" y="2057400"/>
            <a:ext cx="2438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23" name="Line 88">
            <a:extLst>
              <a:ext uri="{FF2B5EF4-FFF2-40B4-BE49-F238E27FC236}">
                <a16:creationId xmlns:a16="http://schemas.microsoft.com/office/drawing/2014/main" id="{F2C2A5AF-F353-4216-9290-60B317839BC9}"/>
              </a:ext>
            </a:extLst>
          </p:cNvPr>
          <p:cNvSpPr>
            <a:spLocks noChangeShapeType="1"/>
          </p:cNvSpPr>
          <p:nvPr/>
        </p:nvSpPr>
        <p:spPr bwMode="auto">
          <a:xfrm>
            <a:off x="4495800" y="5486400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C69E4F60-8AE6-4FF2-AD5B-A49C6EC052E7}"/>
                  </a:ext>
                </a:extLst>
              </p14:cNvPr>
              <p14:cNvContentPartPr/>
              <p14:nvPr/>
            </p14:nvContentPartPr>
            <p14:xfrm>
              <a:off x="2986920" y="2228400"/>
              <a:ext cx="163080" cy="14180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C69E4F60-8AE6-4FF2-AD5B-A49C6EC052E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77560" y="2219040"/>
                <a:ext cx="181800" cy="143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A25ADD7-7776-4443-A8D3-F56900760A7D}"/>
                  </a:ext>
                </a:extLst>
              </p14:cNvPr>
              <p14:cNvContentPartPr/>
              <p14:nvPr/>
            </p14:nvContentPartPr>
            <p14:xfrm>
              <a:off x="199080" y="1666440"/>
              <a:ext cx="11991600" cy="460188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A25ADD7-7776-4443-A8D3-F56900760A7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9720" y="1657080"/>
                <a:ext cx="12010320" cy="462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00995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7F47D9-9251-4834-B4C4-DBAEE58EAA67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1/13/2021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50292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/>
              </a:rPr>
              <a:t>Dr. Vivek Kumar              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KCS302-COA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895600" y="5"/>
            <a:ext cx="7772400" cy="68579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CO-PO and PSO Mapping</a:t>
            </a:r>
          </a:p>
        </p:txBody>
      </p:sp>
      <p:pic>
        <p:nvPicPr>
          <p:cNvPr id="8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A2B4752-D10C-41BE-A286-AB2A1CF33E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6819935"/>
              </p:ext>
            </p:extLst>
          </p:nvPr>
        </p:nvGraphicFramePr>
        <p:xfrm>
          <a:off x="1521041" y="1265634"/>
          <a:ext cx="9146959" cy="4608837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303245">
                  <a:extLst>
                    <a:ext uri="{9D8B030D-6E8A-4147-A177-3AD203B41FA5}">
                      <a16:colId xmlns:a16="http://schemas.microsoft.com/office/drawing/2014/main" val="1719949923"/>
                    </a:ext>
                  </a:extLst>
                </a:gridCol>
                <a:gridCol w="663046">
                  <a:extLst>
                    <a:ext uri="{9D8B030D-6E8A-4147-A177-3AD203B41FA5}">
                      <a16:colId xmlns:a16="http://schemas.microsoft.com/office/drawing/2014/main" val="672638370"/>
                    </a:ext>
                  </a:extLst>
                </a:gridCol>
                <a:gridCol w="600398">
                  <a:extLst>
                    <a:ext uri="{9D8B030D-6E8A-4147-A177-3AD203B41FA5}">
                      <a16:colId xmlns:a16="http://schemas.microsoft.com/office/drawing/2014/main" val="2363529501"/>
                    </a:ext>
                  </a:extLst>
                </a:gridCol>
                <a:gridCol w="665234">
                  <a:extLst>
                    <a:ext uri="{9D8B030D-6E8A-4147-A177-3AD203B41FA5}">
                      <a16:colId xmlns:a16="http://schemas.microsoft.com/office/drawing/2014/main" val="643450303"/>
                    </a:ext>
                  </a:extLst>
                </a:gridCol>
                <a:gridCol w="750167">
                  <a:extLst>
                    <a:ext uri="{9D8B030D-6E8A-4147-A177-3AD203B41FA5}">
                      <a16:colId xmlns:a16="http://schemas.microsoft.com/office/drawing/2014/main" val="1835759497"/>
                    </a:ext>
                  </a:extLst>
                </a:gridCol>
                <a:gridCol w="722193">
                  <a:extLst>
                    <a:ext uri="{9D8B030D-6E8A-4147-A177-3AD203B41FA5}">
                      <a16:colId xmlns:a16="http://schemas.microsoft.com/office/drawing/2014/main" val="1940489177"/>
                    </a:ext>
                  </a:extLst>
                </a:gridCol>
                <a:gridCol w="663748">
                  <a:extLst>
                    <a:ext uri="{9D8B030D-6E8A-4147-A177-3AD203B41FA5}">
                      <a16:colId xmlns:a16="http://schemas.microsoft.com/office/drawing/2014/main" val="1245998199"/>
                    </a:ext>
                  </a:extLst>
                </a:gridCol>
                <a:gridCol w="621437">
                  <a:extLst>
                    <a:ext uri="{9D8B030D-6E8A-4147-A177-3AD203B41FA5}">
                      <a16:colId xmlns:a16="http://schemas.microsoft.com/office/drawing/2014/main" val="1171076636"/>
                    </a:ext>
                  </a:extLst>
                </a:gridCol>
                <a:gridCol w="612559">
                  <a:extLst>
                    <a:ext uri="{9D8B030D-6E8A-4147-A177-3AD203B41FA5}">
                      <a16:colId xmlns:a16="http://schemas.microsoft.com/office/drawing/2014/main" val="546204187"/>
                    </a:ext>
                  </a:extLst>
                </a:gridCol>
                <a:gridCol w="674703">
                  <a:extLst>
                    <a:ext uri="{9D8B030D-6E8A-4147-A177-3AD203B41FA5}">
                      <a16:colId xmlns:a16="http://schemas.microsoft.com/office/drawing/2014/main" val="266561143"/>
                    </a:ext>
                  </a:extLst>
                </a:gridCol>
                <a:gridCol w="674703">
                  <a:extLst>
                    <a:ext uri="{9D8B030D-6E8A-4147-A177-3AD203B41FA5}">
                      <a16:colId xmlns:a16="http://schemas.microsoft.com/office/drawing/2014/main" val="2851323338"/>
                    </a:ext>
                  </a:extLst>
                </a:gridCol>
                <a:gridCol w="621437">
                  <a:extLst>
                    <a:ext uri="{9D8B030D-6E8A-4147-A177-3AD203B41FA5}">
                      <a16:colId xmlns:a16="http://schemas.microsoft.com/office/drawing/2014/main" val="108026507"/>
                    </a:ext>
                  </a:extLst>
                </a:gridCol>
                <a:gridCol w="574089">
                  <a:extLst>
                    <a:ext uri="{9D8B030D-6E8A-4147-A177-3AD203B41FA5}">
                      <a16:colId xmlns:a16="http://schemas.microsoft.com/office/drawing/2014/main" val="2914336396"/>
                    </a:ext>
                  </a:extLst>
                </a:gridCol>
              </a:tblGrid>
              <a:tr h="75810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gridSpan="8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IN" sz="1800" dirty="0">
                        <a:effectLst/>
                      </a:endParaRPr>
                    </a:p>
                    <a:p>
                      <a:pPr algn="ctr"/>
                      <a:r>
                        <a:rPr lang="en-US" sz="1800" dirty="0">
                          <a:effectLst/>
                        </a:rPr>
                        <a:t> </a:t>
                      </a:r>
                      <a:r>
                        <a:rPr lang="en-US" sz="2400" b="1" dirty="0">
                          <a:effectLst/>
                        </a:rPr>
                        <a:t>COMPUTER ORGANIZATION AND ARCHITECTURE  (KCS-302)</a:t>
                      </a:r>
                      <a:endParaRPr lang="en-IN" sz="2400" b="1" dirty="0"/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 b="1" dirty="0">
                          <a:effectLst/>
                        </a:rPr>
                        <a:t> </a:t>
                      </a:r>
                      <a:endParaRPr lang="en-IN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sz="1800" dirty="0"/>
                    </a:p>
                  </a:txBody>
                  <a:tcPr marL="68580" marR="68580" marT="0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IN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942318754"/>
                  </a:ext>
                </a:extLst>
              </a:tr>
              <a:tr h="56576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b="1" dirty="0">
                          <a:effectLst/>
                        </a:rPr>
                        <a:t>CO.K</a:t>
                      </a:r>
                      <a:endParaRPr lang="en-IN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R="17145"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b="1" dirty="0">
                          <a:effectLst/>
                        </a:rPr>
                        <a:t>PO1</a:t>
                      </a:r>
                      <a:endParaRPr lang="en-IN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b="1" dirty="0">
                          <a:effectLst/>
                        </a:rPr>
                        <a:t>PO2</a:t>
                      </a:r>
                      <a:endParaRPr lang="en-IN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b="1" dirty="0">
                          <a:effectLst/>
                        </a:rPr>
                        <a:t>PO3</a:t>
                      </a:r>
                      <a:endParaRPr lang="en-IN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R="4445"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b="1" dirty="0">
                          <a:effectLst/>
                        </a:rPr>
                        <a:t>PO4</a:t>
                      </a:r>
                      <a:endParaRPr lang="en-IN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b="1" dirty="0">
                          <a:effectLst/>
                        </a:rPr>
                        <a:t>PO5</a:t>
                      </a:r>
                      <a:endParaRPr lang="en-IN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R="4445"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b="1" dirty="0">
                          <a:effectLst/>
                        </a:rPr>
                        <a:t>PO6</a:t>
                      </a:r>
                      <a:endParaRPr lang="en-IN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R="4445"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b="1" dirty="0">
                          <a:effectLst/>
                        </a:rPr>
                        <a:t>PO7</a:t>
                      </a:r>
                      <a:endParaRPr lang="en-IN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b="1" dirty="0">
                          <a:effectLst/>
                        </a:rPr>
                        <a:t>PO8</a:t>
                      </a:r>
                      <a:endParaRPr lang="en-IN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R="4445"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b="1" dirty="0">
                          <a:effectLst/>
                        </a:rPr>
                        <a:t>PO9</a:t>
                      </a:r>
                      <a:endParaRPr lang="en-IN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R="4445"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b="1" dirty="0">
                          <a:effectLst/>
                        </a:rPr>
                        <a:t>PO   10</a:t>
                      </a:r>
                      <a:endParaRPr lang="en-IN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R="4445"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b="1" dirty="0">
                          <a:effectLst/>
                        </a:rPr>
                        <a:t>PO 11</a:t>
                      </a:r>
                      <a:endParaRPr lang="en-IN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R="4445"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b="1" dirty="0">
                          <a:effectLst/>
                        </a:rPr>
                        <a:t>PO 12</a:t>
                      </a:r>
                      <a:endParaRPr lang="en-IN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495777681"/>
                  </a:ext>
                </a:extLst>
              </a:tr>
              <a:tr h="37341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b="1" dirty="0">
                          <a:effectLst/>
                        </a:rPr>
                        <a:t>KCS-302.1</a:t>
                      </a:r>
                      <a:endParaRPr lang="en-IN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3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2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-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578344761"/>
                  </a:ext>
                </a:extLst>
              </a:tr>
              <a:tr h="37341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b="1" dirty="0">
                          <a:effectLst/>
                        </a:rPr>
                        <a:t>KCS-302.2</a:t>
                      </a:r>
                      <a:endParaRPr lang="en-IN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-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834097598"/>
                  </a:ext>
                </a:extLst>
              </a:tr>
              <a:tr h="37341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b="1" dirty="0">
                          <a:effectLst/>
                        </a:rPr>
                        <a:t>KCS-302.3</a:t>
                      </a:r>
                      <a:endParaRPr lang="en-IN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3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2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981657558"/>
                  </a:ext>
                </a:extLst>
              </a:tr>
              <a:tr h="37341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b="1" dirty="0">
                          <a:effectLst/>
                        </a:rPr>
                        <a:t>KCS-302.4</a:t>
                      </a:r>
                      <a:endParaRPr lang="en-IN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3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-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630670587"/>
                  </a:ext>
                </a:extLst>
              </a:tr>
              <a:tr h="37341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b="1" dirty="0">
                          <a:effectLst/>
                        </a:rPr>
                        <a:t>KCS-302.5</a:t>
                      </a:r>
                      <a:endParaRPr lang="en-IN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-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-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2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78070323"/>
                  </a:ext>
                </a:extLst>
              </a:tr>
              <a:tr h="5903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2000" b="1" dirty="0">
                          <a:effectLst/>
                        </a:rPr>
                        <a:t>  Average</a:t>
                      </a:r>
                      <a:endParaRPr lang="en-IN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2.6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2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1.8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1.4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1.6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0.8</a:t>
                      </a:r>
                      <a:endParaRPr lang="en-IN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0.4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1.2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1.4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1.2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2</a:t>
                      </a:r>
                      <a:endParaRPr lang="en-IN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77016963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76A66-133A-4995-9376-D0FAEBA8C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3895" y="1228336"/>
            <a:ext cx="10330648" cy="512802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en-US" sz="2600" b="1" dirty="0"/>
              <a:t>Example of Microoperations:</a:t>
            </a:r>
          </a:p>
          <a:p>
            <a:pPr marL="0" indent="0">
              <a:buNone/>
            </a:pPr>
            <a:r>
              <a:rPr lang="en-US" altLang="en-US" sz="2800" i="1" dirty="0"/>
              <a:t>                                           </a:t>
            </a:r>
            <a:r>
              <a:rPr lang="en-US" altLang="en-US" sz="2400" b="1" i="1" dirty="0"/>
              <a:t>R1 </a:t>
            </a:r>
            <a:r>
              <a:rPr lang="en-US" altLang="en-US" sz="2400" b="1" i="1" dirty="0">
                <a:latin typeface="Arial" panose="020B0604020202020204" pitchFamily="34" charset="0"/>
              </a:rPr>
              <a:t>←</a:t>
            </a:r>
            <a:r>
              <a:rPr lang="en-US" altLang="en-US" sz="2400" b="1" i="1" dirty="0"/>
              <a:t>R2+R3</a:t>
            </a:r>
          </a:p>
          <a:p>
            <a:pPr marL="0" indent="0" algn="just">
              <a:buNone/>
            </a:pPr>
            <a:r>
              <a:rPr lang="en-US" altLang="en-US" sz="2200" dirty="0"/>
              <a:t>To Perform this operation, the control must provide binary selection variables to the following selector inputs:</a:t>
            </a:r>
          </a:p>
          <a:p>
            <a:pPr algn="just">
              <a:buNone/>
            </a:pPr>
            <a:r>
              <a:rPr lang="en-US" altLang="en-US" sz="2200" dirty="0"/>
              <a:t>   1. </a:t>
            </a:r>
            <a:r>
              <a:rPr lang="en-US" altLang="en-US" sz="2200" dirty="0">
                <a:solidFill>
                  <a:schemeClr val="tx2"/>
                </a:solidFill>
              </a:rPr>
              <a:t>MUX A</a:t>
            </a:r>
            <a:r>
              <a:rPr lang="en-US" altLang="en-US" sz="2200" dirty="0"/>
              <a:t> selector (</a:t>
            </a:r>
            <a:r>
              <a:rPr lang="en-US" altLang="en-US" sz="2200" dirty="0">
                <a:solidFill>
                  <a:schemeClr val="tx2"/>
                </a:solidFill>
              </a:rPr>
              <a:t>SELA</a:t>
            </a:r>
            <a:r>
              <a:rPr lang="en-US" altLang="en-US" sz="2200" dirty="0"/>
              <a:t>): to place the content of </a:t>
            </a:r>
            <a:r>
              <a:rPr lang="en-US" altLang="en-US" sz="2200" dirty="0">
                <a:solidFill>
                  <a:schemeClr val="tx2"/>
                </a:solidFill>
              </a:rPr>
              <a:t>R2</a:t>
            </a:r>
            <a:r>
              <a:rPr lang="en-US" altLang="en-US" sz="2200" dirty="0"/>
              <a:t> into bus </a:t>
            </a:r>
            <a:r>
              <a:rPr lang="en-US" altLang="en-US" sz="2200" dirty="0">
                <a:solidFill>
                  <a:schemeClr val="tx2"/>
                </a:solidFill>
              </a:rPr>
              <a:t>A.</a:t>
            </a:r>
          </a:p>
          <a:p>
            <a:pPr algn="just">
              <a:buNone/>
            </a:pPr>
            <a:r>
              <a:rPr lang="en-US" altLang="en-US" sz="2200" dirty="0"/>
              <a:t>   2. </a:t>
            </a:r>
            <a:r>
              <a:rPr lang="en-US" altLang="en-US" sz="2200" dirty="0">
                <a:solidFill>
                  <a:schemeClr val="tx2"/>
                </a:solidFill>
              </a:rPr>
              <a:t>MUX B</a:t>
            </a:r>
            <a:r>
              <a:rPr lang="en-US" altLang="en-US" sz="2200" dirty="0"/>
              <a:t> selector (</a:t>
            </a:r>
            <a:r>
              <a:rPr lang="en-US" altLang="en-US" sz="2200" dirty="0">
                <a:solidFill>
                  <a:schemeClr val="tx2"/>
                </a:solidFill>
              </a:rPr>
              <a:t>SELB</a:t>
            </a:r>
            <a:r>
              <a:rPr lang="en-US" altLang="en-US" sz="2200" dirty="0"/>
              <a:t>): to place the content of </a:t>
            </a:r>
            <a:r>
              <a:rPr lang="en-US" altLang="en-US" sz="2200" dirty="0">
                <a:solidFill>
                  <a:schemeClr val="tx2"/>
                </a:solidFill>
              </a:rPr>
              <a:t>R3</a:t>
            </a:r>
            <a:r>
              <a:rPr lang="en-US" altLang="en-US" sz="2200" dirty="0"/>
              <a:t> into bus </a:t>
            </a:r>
            <a:r>
              <a:rPr lang="en-US" altLang="en-US" sz="2200" dirty="0">
                <a:solidFill>
                  <a:schemeClr val="tx2"/>
                </a:solidFill>
              </a:rPr>
              <a:t>B.</a:t>
            </a:r>
          </a:p>
          <a:p>
            <a:pPr algn="just">
              <a:buNone/>
            </a:pPr>
            <a:r>
              <a:rPr lang="en-US" altLang="en-US" sz="2200" dirty="0"/>
              <a:t>   3. </a:t>
            </a:r>
            <a:r>
              <a:rPr lang="en-US" altLang="en-US" sz="2200" dirty="0">
                <a:solidFill>
                  <a:schemeClr val="tx2"/>
                </a:solidFill>
              </a:rPr>
              <a:t>ALU</a:t>
            </a:r>
            <a:r>
              <a:rPr lang="en-US" altLang="en-US" sz="2200" dirty="0"/>
              <a:t> operation selector (</a:t>
            </a:r>
            <a:r>
              <a:rPr lang="en-US" altLang="en-US" sz="2200" dirty="0">
                <a:solidFill>
                  <a:schemeClr val="tx2"/>
                </a:solidFill>
              </a:rPr>
              <a:t>OPR</a:t>
            </a:r>
            <a:r>
              <a:rPr lang="en-US" altLang="en-US" sz="2200" dirty="0"/>
              <a:t>): to provide the arithmetic addition </a:t>
            </a:r>
            <a:r>
              <a:rPr lang="en-US" altLang="en-US" sz="2200" dirty="0">
                <a:solidFill>
                  <a:schemeClr val="tx2"/>
                </a:solidFill>
              </a:rPr>
              <a:t> A+B</a:t>
            </a:r>
            <a:r>
              <a:rPr lang="en-US" altLang="en-US" sz="2200" dirty="0"/>
              <a:t>.</a:t>
            </a:r>
          </a:p>
          <a:p>
            <a:pPr marL="0" indent="0" algn="just">
              <a:buNone/>
            </a:pPr>
            <a:r>
              <a:rPr lang="en-US" altLang="en-US" sz="2200" dirty="0"/>
              <a:t>       Decoder destination selector (</a:t>
            </a:r>
            <a:r>
              <a:rPr lang="en-US" altLang="en-US" sz="2200" dirty="0">
                <a:solidFill>
                  <a:schemeClr val="tx2"/>
                </a:solidFill>
              </a:rPr>
              <a:t>SELD</a:t>
            </a:r>
            <a:r>
              <a:rPr lang="en-US" altLang="en-US" sz="2200" dirty="0"/>
              <a:t>): to transfer the content of the output bus into  </a:t>
            </a:r>
            <a:r>
              <a:rPr lang="en-US" altLang="en-US" sz="2200" dirty="0">
                <a:solidFill>
                  <a:schemeClr val="tx2"/>
                </a:solidFill>
              </a:rPr>
              <a:t>R1</a:t>
            </a:r>
            <a:r>
              <a:rPr lang="en-US" altLang="en-US" sz="2200" dirty="0"/>
              <a:t>.</a:t>
            </a:r>
          </a:p>
          <a:p>
            <a:pPr marL="0" indent="0" algn="just">
              <a:buNone/>
            </a:pPr>
            <a:r>
              <a:rPr lang="en-US" altLang="en-US" sz="2200" dirty="0"/>
              <a:t>       There are therefore </a:t>
            </a:r>
            <a:r>
              <a:rPr lang="en-US" altLang="en-US" sz="2200" dirty="0">
                <a:solidFill>
                  <a:schemeClr val="hlink"/>
                </a:solidFill>
              </a:rPr>
              <a:t>14</a:t>
            </a:r>
            <a:r>
              <a:rPr lang="en-US" altLang="en-US" sz="2200" dirty="0"/>
              <a:t> binary selection inputs , and their combination value specifies a </a:t>
            </a:r>
            <a:r>
              <a:rPr lang="en-US" altLang="en-US" sz="2200" b="1" dirty="0">
                <a:solidFill>
                  <a:schemeClr val="tx2"/>
                </a:solidFill>
              </a:rPr>
              <a:t>control word.</a:t>
            </a:r>
            <a:endParaRPr lang="en-US" altLang="en-US" sz="2200" b="1" dirty="0"/>
          </a:p>
          <a:p>
            <a:pPr marL="0" indent="0" algn="just">
              <a:buNone/>
            </a:pPr>
            <a:r>
              <a:rPr lang="en-US" altLang="en-US" sz="2200" dirty="0"/>
              <a:t>       A control Word (</a:t>
            </a:r>
            <a:r>
              <a:rPr lang="en-US" altLang="en-US" sz="2200" dirty="0">
                <a:solidFill>
                  <a:schemeClr val="tx2"/>
                </a:solidFill>
              </a:rPr>
              <a:t>CW</a:t>
            </a:r>
            <a:r>
              <a:rPr lang="en-US" altLang="en-US" sz="2200" dirty="0"/>
              <a:t>) is a word whose individual bits represent a various control signals.</a:t>
            </a:r>
          </a:p>
          <a:p>
            <a:pPr marL="0" indent="0">
              <a:buNone/>
            </a:pPr>
            <a:endParaRPr lang="en-IN" sz="2800" i="1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7017-BA3F-48B6-BD95-45D58E88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50</a:t>
            </a:fld>
            <a:endParaRPr lang="en-US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72069614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76A66-133A-4995-9376-D0FAEBA8C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3895" y="1228336"/>
            <a:ext cx="10330648" cy="51280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2800" b="1" dirty="0"/>
              <a:t>Stack Organization</a:t>
            </a:r>
          </a:p>
          <a:p>
            <a:pPr algn="just"/>
            <a:r>
              <a:rPr lang="en-US" altLang="en-US" sz="2200" dirty="0"/>
              <a:t>The stack in digital computers is essentially a memory unit with an address register (Stack Pointer SP) that count only after an initial value is loaded into the stack.</a:t>
            </a:r>
          </a:p>
          <a:p>
            <a:pPr algn="just"/>
            <a:r>
              <a:rPr lang="en-US" altLang="en-US" sz="2200" dirty="0">
                <a:solidFill>
                  <a:schemeClr val="tx2"/>
                </a:solidFill>
              </a:rPr>
              <a:t>SP</a:t>
            </a:r>
            <a:r>
              <a:rPr lang="en-US" altLang="en-US" sz="2200" dirty="0"/>
              <a:t> value always point at the top item in the stack.</a:t>
            </a:r>
          </a:p>
          <a:p>
            <a:pPr algn="just"/>
            <a:r>
              <a:rPr lang="en-US" altLang="en-US" sz="2200" dirty="0"/>
              <a:t>The two operations of stacks are the insertion (push), and deletion (pop) of items.</a:t>
            </a:r>
          </a:p>
          <a:p>
            <a:pPr algn="just"/>
            <a:r>
              <a:rPr lang="en-US" altLang="en-US" sz="2200" dirty="0"/>
              <a:t>A stack can be organized as a collection of a finite number of memory words or registers.</a:t>
            </a:r>
          </a:p>
          <a:p>
            <a:pPr algn="just"/>
            <a:r>
              <a:rPr lang="en-US" altLang="en-US" sz="2200" dirty="0"/>
              <a:t>In a 64-word stack, SP contains 6 bits because 2</a:t>
            </a:r>
            <a:r>
              <a:rPr lang="en-US" altLang="en-US" sz="2200" baseline="30000" dirty="0"/>
              <a:t>6</a:t>
            </a:r>
            <a:r>
              <a:rPr lang="en-US" altLang="en-US" sz="2200" dirty="0"/>
              <a:t> = 64.</a:t>
            </a:r>
          </a:p>
          <a:p>
            <a:pPr algn="just"/>
            <a:r>
              <a:rPr lang="en-US" altLang="en-US" sz="2200" dirty="0"/>
              <a:t>The 1-bit register FULL is set to 1 when stack is full.</a:t>
            </a:r>
          </a:p>
          <a:p>
            <a:pPr algn="just"/>
            <a:r>
              <a:rPr lang="en-US" altLang="en-US" sz="2200" dirty="0"/>
              <a:t>The 1-bit register EMTY is set to 1 when stack is empty.</a:t>
            </a:r>
          </a:p>
          <a:p>
            <a:pPr algn="just"/>
            <a:r>
              <a:rPr lang="en-US" altLang="en-US" sz="2200" dirty="0"/>
              <a:t>DR is data register that holds the binary data to be written into or read out of the stack.</a:t>
            </a:r>
          </a:p>
          <a:p>
            <a:pPr marL="0" indent="0">
              <a:buNone/>
            </a:pPr>
            <a:endParaRPr lang="en-IN" sz="2800" i="1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7017-BA3F-48B6-BD95-45D58E88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51</a:t>
            </a:fld>
            <a:endParaRPr lang="en-US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01859563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76A66-133A-4995-9376-D0FAEBA8C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4299" y="1380736"/>
            <a:ext cx="10650244" cy="49756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2800" b="1" dirty="0"/>
              <a:t>Stack Organization</a:t>
            </a:r>
          </a:p>
          <a:p>
            <a:pPr marL="0" indent="0">
              <a:buNone/>
            </a:pPr>
            <a:endParaRPr lang="en-IN" sz="2800" i="1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7017-BA3F-48B6-BD95-45D58E88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52</a:t>
            </a:fld>
            <a:endParaRPr lang="en-US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grpSp>
        <p:nvGrpSpPr>
          <p:cNvPr id="9" name="Group 19">
            <a:extLst>
              <a:ext uri="{FF2B5EF4-FFF2-40B4-BE49-F238E27FC236}">
                <a16:creationId xmlns:a16="http://schemas.microsoft.com/office/drawing/2014/main" id="{EDADD621-6AA2-4DBC-8191-F578A8965696}"/>
              </a:ext>
            </a:extLst>
          </p:cNvPr>
          <p:cNvGrpSpPr>
            <a:grpSpLocks/>
          </p:cNvGrpSpPr>
          <p:nvPr/>
        </p:nvGrpSpPr>
        <p:grpSpPr bwMode="auto">
          <a:xfrm>
            <a:off x="3429000" y="2286000"/>
            <a:ext cx="914400" cy="2209800"/>
            <a:chOff x="1152" y="1488"/>
            <a:chExt cx="480" cy="1104"/>
          </a:xfrm>
        </p:grpSpPr>
        <p:sp>
          <p:nvSpPr>
            <p:cNvPr id="10" name="Rectangle 7">
              <a:extLst>
                <a:ext uri="{FF2B5EF4-FFF2-40B4-BE49-F238E27FC236}">
                  <a16:creationId xmlns:a16="http://schemas.microsoft.com/office/drawing/2014/main" id="{3194AC0B-4A9D-4A4F-9E47-BECF8D2E68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" y="2160"/>
              <a:ext cx="480" cy="14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r" rtl="1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1pPr>
              <a:lvl2pPr marL="742950" indent="-285750" algn="r" rtl="1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2pPr>
              <a:lvl3pPr marL="1143000" indent="-228600" algn="r" rtl="1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3pPr>
              <a:lvl4pPr marL="1600200" indent="-228600" algn="r" rtl="1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4pPr>
              <a:lvl5pPr marL="2057400" indent="-228600" algn="r" rtl="1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5pPr>
              <a:lvl6pPr marL="25146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6pPr>
              <a:lvl7pPr marL="29718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7pPr>
              <a:lvl8pPr marL="34290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8pPr>
              <a:lvl9pPr marL="38862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/>
                <a:t>B</a:t>
              </a:r>
            </a:p>
          </p:txBody>
        </p:sp>
        <p:grpSp>
          <p:nvGrpSpPr>
            <p:cNvPr id="11" name="Group 18">
              <a:extLst>
                <a:ext uri="{FF2B5EF4-FFF2-40B4-BE49-F238E27FC236}">
                  <a16:creationId xmlns:a16="http://schemas.microsoft.com/office/drawing/2014/main" id="{B9DAFA03-5C2D-4BFD-AB35-053A75AFB18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52" y="1488"/>
              <a:ext cx="480" cy="1104"/>
              <a:chOff x="1152" y="1488"/>
              <a:chExt cx="480" cy="1104"/>
            </a:xfrm>
          </p:grpSpPr>
          <p:sp>
            <p:nvSpPr>
              <p:cNvPr id="12" name="Rectangle 6">
                <a:extLst>
                  <a:ext uri="{FF2B5EF4-FFF2-40B4-BE49-F238E27FC236}">
                    <a16:creationId xmlns:a16="http://schemas.microsoft.com/office/drawing/2014/main" id="{1660FE55-DE2A-4443-8A57-8B52616B50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632"/>
                <a:ext cx="480" cy="38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800"/>
                  <a:t> </a:t>
                </a:r>
              </a:p>
            </p:txBody>
          </p:sp>
          <p:sp>
            <p:nvSpPr>
              <p:cNvPr id="13" name="Rectangle 8">
                <a:extLst>
                  <a:ext uri="{FF2B5EF4-FFF2-40B4-BE49-F238E27FC236}">
                    <a16:creationId xmlns:a16="http://schemas.microsoft.com/office/drawing/2014/main" id="{E77246F2-089F-469D-B724-9720D90FF5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480" cy="14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800"/>
                  <a:t>A</a:t>
                </a:r>
              </a:p>
            </p:txBody>
          </p:sp>
          <p:sp>
            <p:nvSpPr>
              <p:cNvPr id="14" name="Rectangle 9">
                <a:extLst>
                  <a:ext uri="{FF2B5EF4-FFF2-40B4-BE49-F238E27FC236}">
                    <a16:creationId xmlns:a16="http://schemas.microsoft.com/office/drawing/2014/main" id="{E9C0B42C-29F2-4CD0-A06E-721CEBDED8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448"/>
                <a:ext cx="480" cy="14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15" name="Rectangle 10">
                <a:extLst>
                  <a:ext uri="{FF2B5EF4-FFF2-40B4-BE49-F238E27FC236}">
                    <a16:creationId xmlns:a16="http://schemas.microsoft.com/office/drawing/2014/main" id="{5996C437-24F4-4986-8AB0-468EE2FD43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88"/>
                <a:ext cx="480" cy="14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800"/>
                  <a:t> </a:t>
                </a:r>
              </a:p>
            </p:txBody>
          </p:sp>
          <p:sp>
            <p:nvSpPr>
              <p:cNvPr id="16" name="Rectangle 11">
                <a:extLst>
                  <a:ext uri="{FF2B5EF4-FFF2-40B4-BE49-F238E27FC236}">
                    <a16:creationId xmlns:a16="http://schemas.microsoft.com/office/drawing/2014/main" id="{D7C09DE5-C4C3-499C-9C4A-9E1677196B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480" cy="14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800" dirty="0"/>
                  <a:t>C</a:t>
                </a:r>
              </a:p>
            </p:txBody>
          </p:sp>
        </p:grpSp>
      </p:grpSp>
      <p:sp>
        <p:nvSpPr>
          <p:cNvPr id="17" name="Rectangle 12">
            <a:extLst>
              <a:ext uri="{FF2B5EF4-FFF2-40B4-BE49-F238E27FC236}">
                <a16:creationId xmlns:a16="http://schemas.microsoft.com/office/drawing/2014/main" id="{66047A36-C7BE-4546-A02C-362DB465B1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0" y="4724400"/>
            <a:ext cx="914400" cy="304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DR</a:t>
            </a: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F6A630AB-84F9-4743-B574-3D5F7A678D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3352799"/>
            <a:ext cx="1371600" cy="26511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SP</a:t>
            </a:r>
            <a:r>
              <a:rPr lang="en-US" altLang="en-US" sz="1200" dirty="0"/>
              <a:t>(Stack Pointer)</a:t>
            </a:r>
            <a:endParaRPr lang="en-US" altLang="en-US" sz="1800" dirty="0"/>
          </a:p>
        </p:txBody>
      </p:sp>
      <p:sp>
        <p:nvSpPr>
          <p:cNvPr id="19" name="Rectangle 14">
            <a:extLst>
              <a:ext uri="{FF2B5EF4-FFF2-40B4-BE49-F238E27FC236}">
                <a16:creationId xmlns:a16="http://schemas.microsoft.com/office/drawing/2014/main" id="{7196C915-0818-4012-92FE-895949488F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2133600"/>
            <a:ext cx="762000" cy="304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FULL</a:t>
            </a:r>
            <a:endParaRPr lang="en-US" altLang="en-US" sz="1800" dirty="0"/>
          </a:p>
        </p:txBody>
      </p:sp>
      <p:sp>
        <p:nvSpPr>
          <p:cNvPr id="20" name="Rectangle 15">
            <a:extLst>
              <a:ext uri="{FF2B5EF4-FFF2-40B4-BE49-F238E27FC236}">
                <a16:creationId xmlns:a16="http://schemas.microsoft.com/office/drawing/2014/main" id="{C23D29A6-8889-492D-8EF7-46F37D6F2F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2590800"/>
            <a:ext cx="762000" cy="304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EMPTY</a:t>
            </a:r>
            <a:endParaRPr lang="en-US" altLang="en-US" sz="18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DBEDAC1-F6AA-419E-A9E4-EEC4D5F0C0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01200" y="1676400"/>
            <a:ext cx="7620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Address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0BE9325-4890-454A-9669-7DA37CDB08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3400" y="4343400"/>
            <a:ext cx="381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600520D-48C7-4E7E-BBCE-A078F77F42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3400" y="4038600"/>
            <a:ext cx="381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1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65B6AEB-20BB-41B6-BEFD-CAA4255137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3400" y="3733800"/>
            <a:ext cx="381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2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A62DD90-E4C1-476E-9D79-87D575A273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3400" y="3429000"/>
            <a:ext cx="381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3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C672085-A550-4B63-AD0D-874695A516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3400" y="3200400"/>
            <a:ext cx="381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4</a:t>
            </a:r>
          </a:p>
        </p:txBody>
      </p:sp>
      <p:sp>
        <p:nvSpPr>
          <p:cNvPr id="27" name="Line 26">
            <a:extLst>
              <a:ext uri="{FF2B5EF4-FFF2-40B4-BE49-F238E27FC236}">
                <a16:creationId xmlns:a16="http://schemas.microsoft.com/office/drawing/2014/main" id="{E238E1EE-BCBA-4648-A21A-660AF508D1E2}"/>
              </a:ext>
            </a:extLst>
          </p:cNvPr>
          <p:cNvSpPr>
            <a:spLocks noChangeShapeType="1"/>
          </p:cNvSpPr>
          <p:nvPr/>
        </p:nvSpPr>
        <p:spPr bwMode="auto">
          <a:xfrm>
            <a:off x="3429000" y="3124200"/>
            <a:ext cx="914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A98222F-5B5D-45FF-9574-B70FF13212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3400" y="2362200"/>
            <a:ext cx="381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63</a:t>
            </a:r>
          </a:p>
        </p:txBody>
      </p:sp>
      <p:sp>
        <p:nvSpPr>
          <p:cNvPr id="29" name="Line 29">
            <a:extLst>
              <a:ext uri="{FF2B5EF4-FFF2-40B4-BE49-F238E27FC236}">
                <a16:creationId xmlns:a16="http://schemas.microsoft.com/office/drawing/2014/main" id="{2B2F3725-A302-476C-B11A-E8068591B563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0" y="2057400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0" name="Rectangle 30">
            <a:extLst>
              <a:ext uri="{FF2B5EF4-FFF2-40B4-BE49-F238E27FC236}">
                <a16:creationId xmlns:a16="http://schemas.microsoft.com/office/drawing/2014/main" id="{1D4492A7-052C-4564-BE22-E4E458920A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4600" y="5257800"/>
            <a:ext cx="25908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Block diagram of 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a 64 word-register stack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6 bit SP</a:t>
            </a:r>
          </a:p>
        </p:txBody>
      </p:sp>
      <p:sp>
        <p:nvSpPr>
          <p:cNvPr id="31" name="Line 31">
            <a:extLst>
              <a:ext uri="{FF2B5EF4-FFF2-40B4-BE49-F238E27FC236}">
                <a16:creationId xmlns:a16="http://schemas.microsoft.com/office/drawing/2014/main" id="{15251535-062A-4665-A846-2A47A557E86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048000" y="3505200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arrow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2" name="Rectangle 33">
            <a:extLst>
              <a:ext uri="{FF2B5EF4-FFF2-40B4-BE49-F238E27FC236}">
                <a16:creationId xmlns:a16="http://schemas.microsoft.com/office/drawing/2014/main" id="{EE8FD99B-E9C5-4C1D-85FB-ECCD971DCB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0" y="2590800"/>
            <a:ext cx="1295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Data</a:t>
            </a:r>
            <a:endParaRPr lang="en-US" altLang="en-US" sz="1600" dirty="0"/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(operands)</a:t>
            </a:r>
          </a:p>
        </p:txBody>
      </p:sp>
      <p:sp>
        <p:nvSpPr>
          <p:cNvPr id="33" name="Rectangle 34">
            <a:extLst>
              <a:ext uri="{FF2B5EF4-FFF2-40B4-BE49-F238E27FC236}">
                <a16:creationId xmlns:a16="http://schemas.microsoft.com/office/drawing/2014/main" id="{FC4897CA-676C-42C5-9C8B-5BCD460164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0" y="3200400"/>
            <a:ext cx="1295400" cy="533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Stack</a:t>
            </a:r>
            <a:endParaRPr lang="en-US" altLang="en-US" sz="1800" dirty="0"/>
          </a:p>
        </p:txBody>
      </p:sp>
      <p:sp>
        <p:nvSpPr>
          <p:cNvPr id="34" name="Rectangle 35">
            <a:extLst>
              <a:ext uri="{FF2B5EF4-FFF2-40B4-BE49-F238E27FC236}">
                <a16:creationId xmlns:a16="http://schemas.microsoft.com/office/drawing/2014/main" id="{DD073300-E4FA-4D39-BA2C-A92303D785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0" y="3733800"/>
            <a:ext cx="1295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 </a:t>
            </a:r>
          </a:p>
        </p:txBody>
      </p:sp>
      <p:sp>
        <p:nvSpPr>
          <p:cNvPr id="35" name="Rectangle 36">
            <a:extLst>
              <a:ext uri="{FF2B5EF4-FFF2-40B4-BE49-F238E27FC236}">
                <a16:creationId xmlns:a16="http://schemas.microsoft.com/office/drawing/2014/main" id="{8B0F4AE5-F637-4E8B-9620-192FABCB96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0" y="4191000"/>
            <a:ext cx="1295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6" name="Rectangle 37">
            <a:extLst>
              <a:ext uri="{FF2B5EF4-FFF2-40B4-BE49-F238E27FC236}">
                <a16:creationId xmlns:a16="http://schemas.microsoft.com/office/drawing/2014/main" id="{072B8516-5073-41A3-8A06-2EA1CA7AB1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0" y="5105400"/>
            <a:ext cx="1828800" cy="22859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DR </a:t>
            </a:r>
            <a:r>
              <a:rPr lang="en-US" altLang="en-US" sz="1400" dirty="0"/>
              <a:t>(Data Register</a:t>
            </a:r>
            <a:r>
              <a:rPr lang="en-US" altLang="en-US" sz="1800" dirty="0"/>
              <a:t>)</a:t>
            </a:r>
          </a:p>
        </p:txBody>
      </p:sp>
      <p:sp>
        <p:nvSpPr>
          <p:cNvPr id="37" name="Rectangle 40">
            <a:extLst>
              <a:ext uri="{FF2B5EF4-FFF2-40B4-BE49-F238E27FC236}">
                <a16:creationId xmlns:a16="http://schemas.microsoft.com/office/drawing/2014/main" id="{4446CDBA-7A1D-4489-B060-9D93B1ABE3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5600" y="5486400"/>
            <a:ext cx="35052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Computer memory with 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program, data &amp; stack segments</a:t>
            </a:r>
          </a:p>
        </p:txBody>
      </p:sp>
      <p:sp>
        <p:nvSpPr>
          <p:cNvPr id="38" name="Rectangle 41">
            <a:extLst>
              <a:ext uri="{FF2B5EF4-FFF2-40B4-BE49-F238E27FC236}">
                <a16:creationId xmlns:a16="http://schemas.microsoft.com/office/drawing/2014/main" id="{5EAC11E7-C920-4964-955F-619669122E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0" y="4648200"/>
            <a:ext cx="1295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9" name="Rectangle 42">
            <a:extLst>
              <a:ext uri="{FF2B5EF4-FFF2-40B4-BE49-F238E27FC236}">
                <a16:creationId xmlns:a16="http://schemas.microsoft.com/office/drawing/2014/main" id="{5DE5A9EA-C755-44BB-86FE-4A21E193DC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0" y="4419600"/>
            <a:ext cx="1295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40" name="Rectangle 43">
            <a:extLst>
              <a:ext uri="{FF2B5EF4-FFF2-40B4-BE49-F238E27FC236}">
                <a16:creationId xmlns:a16="http://schemas.microsoft.com/office/drawing/2014/main" id="{40727AB7-25FB-4533-850C-330E15AB3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0" y="3962400"/>
            <a:ext cx="1295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41" name="Rectangle 44">
            <a:extLst>
              <a:ext uri="{FF2B5EF4-FFF2-40B4-BE49-F238E27FC236}">
                <a16:creationId xmlns:a16="http://schemas.microsoft.com/office/drawing/2014/main" id="{550FE0A9-B21B-4710-9317-0DC5042F9A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0" y="2057400"/>
            <a:ext cx="1295400" cy="533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Program</a:t>
            </a:r>
            <a:endParaRPr lang="en-US" altLang="en-US" sz="1600" dirty="0"/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(instructions)</a:t>
            </a:r>
          </a:p>
        </p:txBody>
      </p:sp>
      <p:sp>
        <p:nvSpPr>
          <p:cNvPr id="42" name="Rectangle 45">
            <a:extLst>
              <a:ext uri="{FF2B5EF4-FFF2-40B4-BE49-F238E27FC236}">
                <a16:creationId xmlns:a16="http://schemas.microsoft.com/office/drawing/2014/main" id="{09FF93D6-DA30-432B-AE9A-949FEBCF5A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05800" y="1752600"/>
            <a:ext cx="7620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Mem. Unit</a:t>
            </a:r>
          </a:p>
        </p:txBody>
      </p:sp>
      <p:sp>
        <p:nvSpPr>
          <p:cNvPr id="43" name="Rectangle 46">
            <a:extLst>
              <a:ext uri="{FF2B5EF4-FFF2-40B4-BE49-F238E27FC236}">
                <a16:creationId xmlns:a16="http://schemas.microsoft.com/office/drawing/2014/main" id="{57B9A619-41D5-4202-AACA-27A3B3B1AE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4400" y="1981200"/>
            <a:ext cx="7620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Address</a:t>
            </a:r>
          </a:p>
        </p:txBody>
      </p:sp>
      <p:sp>
        <p:nvSpPr>
          <p:cNvPr id="44" name="Rectangle 47">
            <a:extLst>
              <a:ext uri="{FF2B5EF4-FFF2-40B4-BE49-F238E27FC236}">
                <a16:creationId xmlns:a16="http://schemas.microsoft.com/office/drawing/2014/main" id="{ADD5D7ED-E109-4038-930B-F16C6BFA7E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5600" y="3962400"/>
            <a:ext cx="8382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SP</a:t>
            </a:r>
          </a:p>
        </p:txBody>
      </p:sp>
      <p:sp>
        <p:nvSpPr>
          <p:cNvPr id="45" name="Rectangle 48">
            <a:extLst>
              <a:ext uri="{FF2B5EF4-FFF2-40B4-BE49-F238E27FC236}">
                <a16:creationId xmlns:a16="http://schemas.microsoft.com/office/drawing/2014/main" id="{5276C065-BD5D-466B-AF6B-317D0AB507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71907" y="2026842"/>
            <a:ext cx="1828801" cy="32067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PC </a:t>
            </a:r>
            <a:r>
              <a:rPr lang="en-US" altLang="en-US" sz="1400" dirty="0"/>
              <a:t>(Program Counter)</a:t>
            </a:r>
            <a:endParaRPr lang="en-US" altLang="en-US" sz="1800" dirty="0"/>
          </a:p>
        </p:txBody>
      </p:sp>
      <p:sp>
        <p:nvSpPr>
          <p:cNvPr id="46" name="Rectangle 49">
            <a:extLst>
              <a:ext uri="{FF2B5EF4-FFF2-40B4-BE49-F238E27FC236}">
                <a16:creationId xmlns:a16="http://schemas.microsoft.com/office/drawing/2014/main" id="{10B4AA29-CBB4-46EC-9688-299F68A217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8799" y="2743199"/>
            <a:ext cx="1828801" cy="29566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AR </a:t>
            </a:r>
            <a:r>
              <a:rPr lang="en-US" altLang="en-US" sz="1200" dirty="0"/>
              <a:t>(Address Data)</a:t>
            </a:r>
            <a:endParaRPr lang="en-US" altLang="en-US" sz="1800" dirty="0"/>
          </a:p>
        </p:txBody>
      </p:sp>
      <p:sp>
        <p:nvSpPr>
          <p:cNvPr id="47" name="Line 50">
            <a:extLst>
              <a:ext uri="{FF2B5EF4-FFF2-40B4-BE49-F238E27FC236}">
                <a16:creationId xmlns:a16="http://schemas.microsoft.com/office/drawing/2014/main" id="{FB62D50E-685D-4DEB-BAC4-D3817EC75C61}"/>
              </a:ext>
            </a:extLst>
          </p:cNvPr>
          <p:cNvSpPr>
            <a:spLocks noChangeShapeType="1"/>
          </p:cNvSpPr>
          <p:nvPr/>
        </p:nvSpPr>
        <p:spPr bwMode="auto">
          <a:xfrm>
            <a:off x="7467600" y="2209800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48" name="Line 51">
            <a:extLst>
              <a:ext uri="{FF2B5EF4-FFF2-40B4-BE49-F238E27FC236}">
                <a16:creationId xmlns:a16="http://schemas.microsoft.com/office/drawing/2014/main" id="{11BCEF9E-EE19-4B35-8953-D7F96FFEF2A2}"/>
              </a:ext>
            </a:extLst>
          </p:cNvPr>
          <p:cNvSpPr>
            <a:spLocks noChangeShapeType="1"/>
          </p:cNvSpPr>
          <p:nvPr/>
        </p:nvSpPr>
        <p:spPr bwMode="auto">
          <a:xfrm>
            <a:off x="7467600" y="2819400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49" name="Line 52">
            <a:extLst>
              <a:ext uri="{FF2B5EF4-FFF2-40B4-BE49-F238E27FC236}">
                <a16:creationId xmlns:a16="http://schemas.microsoft.com/office/drawing/2014/main" id="{CC66822C-4C29-46CB-891C-F68308F409E0}"/>
              </a:ext>
            </a:extLst>
          </p:cNvPr>
          <p:cNvSpPr>
            <a:spLocks noChangeShapeType="1"/>
          </p:cNvSpPr>
          <p:nvPr/>
        </p:nvSpPr>
        <p:spPr bwMode="auto">
          <a:xfrm>
            <a:off x="7543800" y="4038600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50" name="Rectangle 53">
            <a:extLst>
              <a:ext uri="{FF2B5EF4-FFF2-40B4-BE49-F238E27FC236}">
                <a16:creationId xmlns:a16="http://schemas.microsoft.com/office/drawing/2014/main" id="{AF34433A-625A-4767-94DD-69CCCBE8D0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72600" y="4724400"/>
            <a:ext cx="5334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4001</a:t>
            </a:r>
          </a:p>
        </p:txBody>
      </p:sp>
      <p:sp>
        <p:nvSpPr>
          <p:cNvPr id="51" name="Rectangle 54">
            <a:extLst>
              <a:ext uri="{FF2B5EF4-FFF2-40B4-BE49-F238E27FC236}">
                <a16:creationId xmlns:a16="http://schemas.microsoft.com/office/drawing/2014/main" id="{7DF92909-F913-4432-92C5-19068CF3B2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72600" y="4495800"/>
            <a:ext cx="5334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4000</a:t>
            </a:r>
          </a:p>
        </p:txBody>
      </p:sp>
      <p:sp>
        <p:nvSpPr>
          <p:cNvPr id="52" name="Rectangle 55">
            <a:extLst>
              <a:ext uri="{FF2B5EF4-FFF2-40B4-BE49-F238E27FC236}">
                <a16:creationId xmlns:a16="http://schemas.microsoft.com/office/drawing/2014/main" id="{3697EA73-C859-4BA0-B7A1-472757FF5D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72600" y="4267200"/>
            <a:ext cx="5334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3999</a:t>
            </a:r>
          </a:p>
        </p:txBody>
      </p:sp>
      <p:sp>
        <p:nvSpPr>
          <p:cNvPr id="53" name="Rectangle 56">
            <a:extLst>
              <a:ext uri="{FF2B5EF4-FFF2-40B4-BE49-F238E27FC236}">
                <a16:creationId xmlns:a16="http://schemas.microsoft.com/office/drawing/2014/main" id="{6D6EFE76-4D0A-44E8-9184-3E8B20EAE3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72600" y="4038600"/>
            <a:ext cx="5334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3998</a:t>
            </a:r>
          </a:p>
        </p:txBody>
      </p:sp>
      <p:sp>
        <p:nvSpPr>
          <p:cNvPr id="54" name="Rectangle 57">
            <a:extLst>
              <a:ext uri="{FF2B5EF4-FFF2-40B4-BE49-F238E27FC236}">
                <a16:creationId xmlns:a16="http://schemas.microsoft.com/office/drawing/2014/main" id="{CD7EE722-90A3-4188-8A3F-4039ECB390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72600" y="3810000"/>
            <a:ext cx="5334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3997</a:t>
            </a:r>
          </a:p>
        </p:txBody>
      </p:sp>
      <p:sp>
        <p:nvSpPr>
          <p:cNvPr id="55" name="Rectangle 58">
            <a:extLst>
              <a:ext uri="{FF2B5EF4-FFF2-40B4-BE49-F238E27FC236}">
                <a16:creationId xmlns:a16="http://schemas.microsoft.com/office/drawing/2014/main" id="{A0D1BE95-26E3-48EF-8289-6F9BD73BD4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70483" y="3139681"/>
            <a:ext cx="5334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3000</a:t>
            </a:r>
          </a:p>
        </p:txBody>
      </p:sp>
      <p:sp>
        <p:nvSpPr>
          <p:cNvPr id="56" name="Rectangle 59">
            <a:extLst>
              <a:ext uri="{FF2B5EF4-FFF2-40B4-BE49-F238E27FC236}">
                <a16:creationId xmlns:a16="http://schemas.microsoft.com/office/drawing/2014/main" id="{99635B00-92DC-4E5D-997B-57DE86105E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72600" y="2530081"/>
            <a:ext cx="5334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2000</a:t>
            </a:r>
          </a:p>
        </p:txBody>
      </p:sp>
      <p:sp>
        <p:nvSpPr>
          <p:cNvPr id="57" name="Rectangle 60">
            <a:extLst>
              <a:ext uri="{FF2B5EF4-FFF2-40B4-BE49-F238E27FC236}">
                <a16:creationId xmlns:a16="http://schemas.microsoft.com/office/drawing/2014/main" id="{83BADF33-1690-4946-9ADA-FACEB9681E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96400" y="2057400"/>
            <a:ext cx="5334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1000</a:t>
            </a:r>
          </a:p>
        </p:txBody>
      </p:sp>
      <p:sp>
        <p:nvSpPr>
          <p:cNvPr id="58" name="Line 61">
            <a:extLst>
              <a:ext uri="{FF2B5EF4-FFF2-40B4-BE49-F238E27FC236}">
                <a16:creationId xmlns:a16="http://schemas.microsoft.com/office/drawing/2014/main" id="{CE7D3FDB-3F58-49E5-AF51-D9AA0231350D}"/>
              </a:ext>
            </a:extLst>
          </p:cNvPr>
          <p:cNvSpPr>
            <a:spLocks noChangeShapeType="1"/>
          </p:cNvSpPr>
          <p:nvPr/>
        </p:nvSpPr>
        <p:spPr bwMode="auto">
          <a:xfrm>
            <a:off x="9448800" y="16764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59" name="Line 62">
            <a:extLst>
              <a:ext uri="{FF2B5EF4-FFF2-40B4-BE49-F238E27FC236}">
                <a16:creationId xmlns:a16="http://schemas.microsoft.com/office/drawing/2014/main" id="{2F2E509B-C549-44BD-8AD8-4468FFD1D585}"/>
              </a:ext>
            </a:extLst>
          </p:cNvPr>
          <p:cNvSpPr>
            <a:spLocks noChangeShapeType="1"/>
          </p:cNvSpPr>
          <p:nvPr/>
        </p:nvSpPr>
        <p:spPr bwMode="auto">
          <a:xfrm>
            <a:off x="3048000" y="4724400"/>
            <a:ext cx="381000" cy="1524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60" name="Rectangle 63">
            <a:extLst>
              <a:ext uri="{FF2B5EF4-FFF2-40B4-BE49-F238E27FC236}">
                <a16:creationId xmlns:a16="http://schemas.microsoft.com/office/drawing/2014/main" id="{81AA1092-9493-4CD4-9284-792FCCC98F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3962400"/>
            <a:ext cx="13716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Hold data to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 be w/R i/o 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of stack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81AFC69-3832-4C71-AFDD-60D74C1AE29C}"/>
              </a:ext>
            </a:extLst>
          </p:cNvPr>
          <p:cNvSpPr/>
          <p:nvPr/>
        </p:nvSpPr>
        <p:spPr>
          <a:xfrm>
            <a:off x="403822" y="2933700"/>
            <a:ext cx="1210435" cy="2590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CPU</a:t>
            </a:r>
          </a:p>
          <a:p>
            <a:pPr algn="ctr"/>
            <a:r>
              <a:rPr lang="en-IN" dirty="0"/>
              <a:t>1504</a:t>
            </a:r>
          </a:p>
        </p:txBody>
      </p:sp>
      <p:sp>
        <p:nvSpPr>
          <p:cNvPr id="224" name="Rectangle 223">
            <a:extLst>
              <a:ext uri="{FF2B5EF4-FFF2-40B4-BE49-F238E27FC236}">
                <a16:creationId xmlns:a16="http://schemas.microsoft.com/office/drawing/2014/main" id="{41EE3C15-61D4-49BA-AB9D-F7CF328F5581}"/>
              </a:ext>
            </a:extLst>
          </p:cNvPr>
          <p:cNvSpPr/>
          <p:nvPr/>
        </p:nvSpPr>
        <p:spPr>
          <a:xfrm>
            <a:off x="5147881" y="3352800"/>
            <a:ext cx="1210435" cy="2590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PC-1505</a:t>
            </a:r>
          </a:p>
          <a:p>
            <a:pPr algn="ctr"/>
            <a:r>
              <a:rPr lang="en-IN" dirty="0"/>
              <a:t>PC: PC+1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25" name="Ink 224">
                <a:extLst>
                  <a:ext uri="{FF2B5EF4-FFF2-40B4-BE49-F238E27FC236}">
                    <a16:creationId xmlns:a16="http://schemas.microsoft.com/office/drawing/2014/main" id="{098AD496-B070-45C5-BF7E-536E8C531A25}"/>
                  </a:ext>
                </a:extLst>
              </p14:cNvPr>
              <p14:cNvContentPartPr/>
              <p14:nvPr/>
            </p14:nvContentPartPr>
            <p14:xfrm>
              <a:off x="809280" y="1201320"/>
              <a:ext cx="11248560" cy="1979280"/>
            </p14:xfrm>
          </p:contentPart>
        </mc:Choice>
        <mc:Fallback xmlns="">
          <p:pic>
            <p:nvPicPr>
              <p:cNvPr id="225" name="Ink 224">
                <a:extLst>
                  <a:ext uri="{FF2B5EF4-FFF2-40B4-BE49-F238E27FC236}">
                    <a16:creationId xmlns:a16="http://schemas.microsoft.com/office/drawing/2014/main" id="{098AD496-B070-45C5-BF7E-536E8C531A2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9920" y="1191960"/>
                <a:ext cx="11267280" cy="19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26" name="Ink 225">
                <a:extLst>
                  <a:ext uri="{FF2B5EF4-FFF2-40B4-BE49-F238E27FC236}">
                    <a16:creationId xmlns:a16="http://schemas.microsoft.com/office/drawing/2014/main" id="{A0F5DF42-7F37-41E7-BA29-EAA26F8D628C}"/>
                  </a:ext>
                </a:extLst>
              </p14:cNvPr>
              <p14:cNvContentPartPr/>
              <p14:nvPr/>
            </p14:nvContentPartPr>
            <p14:xfrm>
              <a:off x="723960" y="1370520"/>
              <a:ext cx="11259000" cy="4998240"/>
            </p14:xfrm>
          </p:contentPart>
        </mc:Choice>
        <mc:Fallback>
          <p:pic>
            <p:nvPicPr>
              <p:cNvPr id="226" name="Ink 225">
                <a:extLst>
                  <a:ext uri="{FF2B5EF4-FFF2-40B4-BE49-F238E27FC236}">
                    <a16:creationId xmlns:a16="http://schemas.microsoft.com/office/drawing/2014/main" id="{A0F5DF42-7F37-41E7-BA29-EAA26F8D628C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14600" y="1361160"/>
                <a:ext cx="11277720" cy="5016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89692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500"/>
                            </p:stCondLst>
                            <p:childTnLst>
                              <p:par>
                                <p:cTn id="8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1000"/>
                            </p:stCondLst>
                            <p:childTnLst>
                              <p:par>
                                <p:cTn id="9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1500"/>
                            </p:stCondLst>
                            <p:childTnLst>
                              <p:par>
                                <p:cTn id="9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0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2500"/>
                            </p:stCondLst>
                            <p:childTnLst>
                              <p:par>
                                <p:cTn id="10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3000"/>
                            </p:stCondLst>
                            <p:childTnLst>
                              <p:par>
                                <p:cTn id="10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3500"/>
                            </p:stCondLst>
                            <p:childTnLst>
                              <p:par>
                                <p:cTn id="1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4000"/>
                            </p:stCondLst>
                            <p:childTnLst>
                              <p:par>
                                <p:cTn id="1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4500"/>
                            </p:stCondLst>
                            <p:childTnLst>
                              <p:par>
                                <p:cTn id="1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5000"/>
                            </p:stCondLst>
                            <p:childTnLst>
                              <p:par>
                                <p:cTn id="1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5500"/>
                            </p:stCondLst>
                            <p:childTnLst>
                              <p:par>
                                <p:cTn id="1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6000"/>
                            </p:stCondLst>
                            <p:childTnLst>
                              <p:par>
                                <p:cTn id="1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6500"/>
                            </p:stCondLst>
                            <p:childTnLst>
                              <p:par>
                                <p:cTn id="1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7000"/>
                            </p:stCondLst>
                            <p:childTnLst>
                              <p:par>
                                <p:cTn id="1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7500"/>
                            </p:stCondLst>
                            <p:childTnLst>
                              <p:par>
                                <p:cTn id="14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8000"/>
                            </p:stCondLst>
                            <p:childTnLst>
                              <p:par>
                                <p:cTn id="1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8500"/>
                            </p:stCondLst>
                            <p:childTnLst>
                              <p:par>
                                <p:cTn id="1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9000"/>
                            </p:stCondLst>
                            <p:childTnLst>
                              <p:par>
                                <p:cTn id="15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9500"/>
                            </p:stCondLst>
                            <p:childTnLst>
                              <p:par>
                                <p:cTn id="16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20000"/>
                            </p:stCondLst>
                            <p:childTnLst>
                              <p:par>
                                <p:cTn id="16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2" grpId="0"/>
      <p:bldP spid="23" grpId="0"/>
      <p:bldP spid="24" grpId="0"/>
      <p:bldP spid="25" grpId="0"/>
      <p:bldP spid="26" grpId="0"/>
      <p:bldP spid="28" grpId="0"/>
      <p:bldP spid="30" grpId="0"/>
      <p:bldP spid="32" grpId="0" animBg="1"/>
      <p:bldP spid="33" grpId="0" animBg="1"/>
      <p:bldP spid="34" grpId="0" animBg="1"/>
      <p:bldP spid="35" grpId="0" animBg="1"/>
      <p:bldP spid="36" grpId="0" animBg="1"/>
      <p:bldP spid="37" grpId="0"/>
      <p:bldP spid="38" grpId="0" animBg="1"/>
      <p:bldP spid="39" grpId="0" animBg="1"/>
      <p:bldP spid="40" grpId="0" animBg="1"/>
      <p:bldP spid="41" grpId="0" animBg="1"/>
      <p:bldP spid="44" grpId="0" animBg="1"/>
      <p:bldP spid="45" grpId="0" animBg="1"/>
      <p:bldP spid="46" grpId="0" animBg="1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60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7017-BA3F-48B6-BD95-45D58E88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53</a:t>
            </a:fld>
            <a:endParaRPr lang="en-US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224" name="Content Placeholder 223">
            <a:extLst>
              <a:ext uri="{FF2B5EF4-FFF2-40B4-BE49-F238E27FC236}">
                <a16:creationId xmlns:a16="http://schemas.microsoft.com/office/drawing/2014/main" id="{FF8E5C75-7F17-4C0E-980E-DE8591896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95219"/>
            <a:ext cx="8714913" cy="487358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en-US" sz="2800" b="1" dirty="0"/>
              <a:t>In register stack</a:t>
            </a:r>
          </a:p>
          <a:p>
            <a:pPr marL="0" indent="0" algn="just">
              <a:buNone/>
            </a:pPr>
            <a:r>
              <a:rPr lang="en-US" altLang="en-US" dirty="0"/>
              <a:t>    </a:t>
            </a:r>
            <a:r>
              <a:rPr lang="en-US" altLang="en-US" sz="2400" dirty="0"/>
              <a:t>The </a:t>
            </a:r>
            <a:r>
              <a:rPr lang="en-US" altLang="en-US" sz="2800" b="1" dirty="0">
                <a:solidFill>
                  <a:srgbClr val="FF0000"/>
                </a:solidFill>
              </a:rPr>
              <a:t>push</a:t>
            </a:r>
            <a:r>
              <a:rPr lang="en-US" altLang="en-US" sz="2400" dirty="0"/>
              <a:t> operation is implemented with the following  sequence of microoperations:</a:t>
            </a:r>
          </a:p>
          <a:p>
            <a:pPr marL="0" indent="0" algn="just">
              <a:buNone/>
            </a:pPr>
            <a:endParaRPr lang="ar-SA" altLang="en-US" sz="2400" dirty="0"/>
          </a:p>
          <a:p>
            <a:pPr algn="just">
              <a:buNone/>
            </a:pPr>
            <a:r>
              <a:rPr lang="ar-SA" altLang="en-US" sz="2800" i="1" dirty="0"/>
              <a:t>       </a:t>
            </a:r>
            <a:r>
              <a:rPr lang="en-US" altLang="en-US" sz="2800" i="1" dirty="0"/>
              <a:t>  SP     SP+1                                  </a:t>
            </a:r>
            <a:r>
              <a:rPr lang="en-US" altLang="en-US" sz="2200" i="1" dirty="0"/>
              <a:t>Increment stack pointer</a:t>
            </a:r>
          </a:p>
          <a:p>
            <a:pPr algn="just">
              <a:buNone/>
            </a:pPr>
            <a:r>
              <a:rPr lang="en-US" altLang="en-US" sz="2800" i="1" dirty="0"/>
              <a:t>          M[SP]     DR                                </a:t>
            </a:r>
            <a:r>
              <a:rPr lang="en-US" altLang="en-US" sz="2200" i="1" dirty="0"/>
              <a:t>Write item on top of the stack</a:t>
            </a:r>
          </a:p>
          <a:p>
            <a:pPr algn="just">
              <a:buNone/>
            </a:pPr>
            <a:r>
              <a:rPr lang="en-US" altLang="en-US" sz="2800" i="1" dirty="0"/>
              <a:t>          If (SP=0) then (FULL     1)         </a:t>
            </a:r>
            <a:r>
              <a:rPr lang="en-US" altLang="en-US" sz="2200" i="1" dirty="0"/>
              <a:t>Check if stack is full</a:t>
            </a:r>
          </a:p>
          <a:p>
            <a:pPr algn="just">
              <a:buNone/>
            </a:pPr>
            <a:r>
              <a:rPr lang="en-US" altLang="en-US" sz="2200" i="1" dirty="0"/>
              <a:t>            (when 63 is incremented by 1, the result is 0.)</a:t>
            </a:r>
          </a:p>
          <a:p>
            <a:pPr algn="just">
              <a:buNone/>
            </a:pPr>
            <a:r>
              <a:rPr lang="en-US" altLang="en-US" sz="2800" i="1" dirty="0"/>
              <a:t>          EMPTY       0                               </a:t>
            </a:r>
            <a:r>
              <a:rPr lang="en-US" altLang="en-US" sz="2200" i="1" dirty="0"/>
              <a:t>Mark the stack not empty</a:t>
            </a:r>
          </a:p>
          <a:p>
            <a:pPr marL="0" indent="0">
              <a:buNone/>
            </a:pPr>
            <a:r>
              <a:rPr lang="en-IN" dirty="0"/>
              <a:t>`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5C6A3E1-B846-4E51-847D-4A1E224A8353}"/>
              </a:ext>
            </a:extLst>
          </p:cNvPr>
          <p:cNvCxnSpPr/>
          <p:nvPr/>
        </p:nvCxnSpPr>
        <p:spPr>
          <a:xfrm flipH="1">
            <a:off x="1304925" y="3257550"/>
            <a:ext cx="3238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2F3527-15DF-44DF-87D6-9DBEAA03C1CA}"/>
              </a:ext>
            </a:extLst>
          </p:cNvPr>
          <p:cNvCxnSpPr/>
          <p:nvPr/>
        </p:nvCxnSpPr>
        <p:spPr>
          <a:xfrm flipH="1">
            <a:off x="1819737" y="3732013"/>
            <a:ext cx="3238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752F041C-6998-4F34-843F-EFFD9B8A9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1687" y="1938337"/>
            <a:ext cx="3476625" cy="3971925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A88836A-60AD-400C-870C-50F811FFDF54}"/>
              </a:ext>
            </a:extLst>
          </p:cNvPr>
          <p:cNvCxnSpPr/>
          <p:nvPr/>
        </p:nvCxnSpPr>
        <p:spPr>
          <a:xfrm flipH="1">
            <a:off x="3724275" y="4191000"/>
            <a:ext cx="3238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EC39B56-25E4-471C-A9DD-140A591B14DD}"/>
              </a:ext>
            </a:extLst>
          </p:cNvPr>
          <p:cNvCxnSpPr/>
          <p:nvPr/>
        </p:nvCxnSpPr>
        <p:spPr>
          <a:xfrm flipH="1">
            <a:off x="2000712" y="5029200"/>
            <a:ext cx="3238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5E6971EB-291A-4236-B7ED-F66C66863332}"/>
                  </a:ext>
                </a:extLst>
              </p14:cNvPr>
              <p14:cNvContentPartPr/>
              <p14:nvPr/>
            </p14:nvContentPartPr>
            <p14:xfrm>
              <a:off x="422280" y="2160"/>
              <a:ext cx="11301840" cy="649368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5E6971EB-291A-4236-B7ED-F66C6686333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2920" y="-7200"/>
                <a:ext cx="11320560" cy="651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E670484-B51D-4468-9D10-9D58407F595F}"/>
                  </a:ext>
                </a:extLst>
              </p14:cNvPr>
              <p14:cNvContentPartPr/>
              <p14:nvPr/>
            </p14:nvContentPartPr>
            <p14:xfrm>
              <a:off x="546480" y="2167560"/>
              <a:ext cx="8353080" cy="37036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E670484-B51D-4468-9D10-9D58407F595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7120" y="2158200"/>
                <a:ext cx="8371800" cy="372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373EB8F-29BA-43BA-B1E5-AEA5AC134AD3}"/>
                  </a:ext>
                </a:extLst>
              </p14:cNvPr>
              <p14:cNvContentPartPr/>
              <p14:nvPr/>
            </p14:nvContentPartPr>
            <p14:xfrm>
              <a:off x="5778360" y="2336400"/>
              <a:ext cx="1300320" cy="26100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373EB8F-29BA-43BA-B1E5-AEA5AC134AD3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769000" y="2327040"/>
                <a:ext cx="1319040" cy="27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0131794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7017-BA3F-48B6-BD95-45D58E88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54</a:t>
            </a:fld>
            <a:endParaRPr lang="en-US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224" name="Content Placeholder 223">
            <a:extLst>
              <a:ext uri="{FF2B5EF4-FFF2-40B4-BE49-F238E27FC236}">
                <a16:creationId xmlns:a16="http://schemas.microsoft.com/office/drawing/2014/main" id="{FF8E5C75-7F17-4C0E-980E-DE8591896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11295"/>
            <a:ext cx="9389533" cy="5006948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2800" b="1" dirty="0"/>
              <a:t>In register stack</a:t>
            </a:r>
          </a:p>
          <a:p>
            <a:pPr marL="0" indent="0" algn="just">
              <a:buNone/>
            </a:pPr>
            <a:r>
              <a:rPr lang="en-US" altLang="en-US" dirty="0"/>
              <a:t>    </a:t>
            </a:r>
            <a:r>
              <a:rPr lang="en-US" altLang="en-US" sz="2400" dirty="0"/>
              <a:t>The </a:t>
            </a:r>
            <a:r>
              <a:rPr lang="en-US" altLang="en-US" sz="2400" b="1" dirty="0"/>
              <a:t>push</a:t>
            </a:r>
            <a:r>
              <a:rPr lang="en-US" altLang="en-US" sz="2400" dirty="0"/>
              <a:t> operation is implemented with the following  sequence of microoperations:</a:t>
            </a:r>
            <a:endParaRPr lang="ar-SA" altLang="en-US" sz="2400" dirty="0"/>
          </a:p>
          <a:p>
            <a:pPr algn="just">
              <a:buNone/>
            </a:pPr>
            <a:r>
              <a:rPr lang="ar-SA" altLang="en-US" sz="2800" dirty="0"/>
              <a:t>       </a:t>
            </a:r>
            <a:r>
              <a:rPr lang="en-US" altLang="en-US" sz="2800" dirty="0"/>
              <a:t>  </a:t>
            </a:r>
          </a:p>
          <a:p>
            <a:pPr algn="just">
              <a:buNone/>
            </a:pPr>
            <a:r>
              <a:rPr lang="en-US" altLang="en-US" sz="2800" i="1" dirty="0"/>
              <a:t>          SP            SP+1                                </a:t>
            </a:r>
            <a:r>
              <a:rPr lang="en-US" altLang="en-US" sz="2200" i="1" dirty="0"/>
              <a:t>Increment stack pointer</a:t>
            </a:r>
          </a:p>
          <a:p>
            <a:pPr algn="just">
              <a:buNone/>
            </a:pPr>
            <a:r>
              <a:rPr lang="en-US" altLang="en-US" sz="2800" i="1" dirty="0"/>
              <a:t>          M[SP]             DR                            </a:t>
            </a:r>
            <a:r>
              <a:rPr lang="en-US" altLang="en-US" sz="2200" i="1" dirty="0"/>
              <a:t>Write item on top of the stack</a:t>
            </a:r>
          </a:p>
          <a:p>
            <a:pPr algn="just">
              <a:buNone/>
            </a:pPr>
            <a:r>
              <a:rPr lang="en-US" altLang="en-US" sz="2800" i="1" dirty="0"/>
              <a:t>          If (SP=0) then (FULL         1)          </a:t>
            </a:r>
            <a:r>
              <a:rPr lang="en-US" altLang="en-US" sz="2200" i="1" dirty="0"/>
              <a:t>Check if stack is full</a:t>
            </a:r>
          </a:p>
          <a:p>
            <a:pPr algn="just">
              <a:buNone/>
            </a:pPr>
            <a:r>
              <a:rPr lang="en-US" altLang="en-US" sz="2200" i="1" dirty="0"/>
              <a:t>            (when 63 is incremented by 1, the result is 0.)</a:t>
            </a:r>
          </a:p>
          <a:p>
            <a:pPr algn="just">
              <a:buNone/>
            </a:pPr>
            <a:r>
              <a:rPr lang="en-US" altLang="en-US" sz="2800" i="1" dirty="0"/>
              <a:t>          EMPTY            0                                         </a:t>
            </a:r>
            <a:r>
              <a:rPr lang="en-US" altLang="en-US" sz="2200" i="1" dirty="0"/>
              <a:t>Mark the stack not empty</a:t>
            </a:r>
          </a:p>
          <a:p>
            <a:pPr marL="0" indent="0">
              <a:buNone/>
            </a:pPr>
            <a:endParaRPr lang="en-IN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D7BCF34-3118-419C-8F4C-176B0D489B38}"/>
              </a:ext>
            </a:extLst>
          </p:cNvPr>
          <p:cNvCxnSpPr>
            <a:cxnSpLocks/>
          </p:cNvCxnSpPr>
          <p:nvPr/>
        </p:nvCxnSpPr>
        <p:spPr>
          <a:xfrm flipH="1">
            <a:off x="1313988" y="3429000"/>
            <a:ext cx="8354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DDC5A74-1478-43A1-AA37-C70AD42A6810}"/>
              </a:ext>
            </a:extLst>
          </p:cNvPr>
          <p:cNvCxnSpPr/>
          <p:nvPr/>
        </p:nvCxnSpPr>
        <p:spPr>
          <a:xfrm flipH="1">
            <a:off x="1792600" y="3989000"/>
            <a:ext cx="9991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F19DDF6-411F-4BC9-ABBE-71F4066DD9B9}"/>
              </a:ext>
            </a:extLst>
          </p:cNvPr>
          <p:cNvCxnSpPr/>
          <p:nvPr/>
        </p:nvCxnSpPr>
        <p:spPr>
          <a:xfrm flipH="1">
            <a:off x="3776925" y="4493211"/>
            <a:ext cx="6924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4A1A23C-083F-4B13-A2C9-856F8DC8D89B}"/>
              </a:ext>
            </a:extLst>
          </p:cNvPr>
          <p:cNvCxnSpPr/>
          <p:nvPr/>
        </p:nvCxnSpPr>
        <p:spPr>
          <a:xfrm flipH="1">
            <a:off x="1948237" y="5386792"/>
            <a:ext cx="8393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D539DAF8-54FA-43D0-9829-A2987F41F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3103" y="2281644"/>
            <a:ext cx="2988897" cy="341471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ABAC9F5E-FC93-4E23-AC6D-88D83A4A3C80}"/>
                  </a:ext>
                </a:extLst>
              </p14:cNvPr>
              <p14:cNvContentPartPr/>
              <p14:nvPr/>
            </p14:nvContentPartPr>
            <p14:xfrm>
              <a:off x="8633160" y="1246680"/>
              <a:ext cx="2583360" cy="155268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ABAC9F5E-FC93-4E23-AC6D-88D83A4A3C8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1400" y="1237320"/>
                <a:ext cx="10554480" cy="423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53826071-AF9F-4C0C-AE6C-9B795B04F33C}"/>
                  </a:ext>
                </a:extLst>
              </p14:cNvPr>
              <p14:cNvContentPartPr/>
              <p14:nvPr/>
            </p14:nvContentPartPr>
            <p14:xfrm>
              <a:off x="14040" y="189360"/>
              <a:ext cx="8887320" cy="557208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53826071-AF9F-4C0C-AE6C-9B795B04F33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80" y="180000"/>
                <a:ext cx="8906040" cy="5590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8532313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7017-BA3F-48B6-BD95-45D58E88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55</a:t>
            </a:fld>
            <a:endParaRPr lang="en-US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224" name="Content Placeholder 223">
            <a:extLst>
              <a:ext uri="{FF2B5EF4-FFF2-40B4-BE49-F238E27FC236}">
                <a16:creationId xmlns:a16="http://schemas.microsoft.com/office/drawing/2014/main" id="{FF8E5C75-7F17-4C0E-980E-DE8591896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2773" y="1349407"/>
            <a:ext cx="10253708" cy="5006948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altLang="en-US" sz="2800" b="1" dirty="0"/>
              <a:t>In register stack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en-US" sz="2400" dirty="0"/>
              <a:t>      The</a:t>
            </a:r>
            <a:r>
              <a:rPr lang="en-US" altLang="en-US" sz="2400" i="1" dirty="0"/>
              <a:t> </a:t>
            </a:r>
            <a:r>
              <a:rPr lang="en-US" altLang="en-US" sz="2400" b="1" i="1" dirty="0">
                <a:solidFill>
                  <a:srgbClr val="FF0000"/>
                </a:solidFill>
              </a:rPr>
              <a:t>pop</a:t>
            </a:r>
            <a:r>
              <a:rPr lang="en-US" altLang="en-US" sz="2400" i="1" dirty="0"/>
              <a:t> </a:t>
            </a:r>
            <a:r>
              <a:rPr lang="en-US" altLang="en-US" sz="2400" dirty="0"/>
              <a:t>operation consists the following sequence of microoperations:</a:t>
            </a:r>
            <a:endParaRPr lang="ar-SA" altLang="en-US" sz="2400" dirty="0"/>
          </a:p>
          <a:p>
            <a:pPr>
              <a:buNone/>
            </a:pPr>
            <a:r>
              <a:rPr lang="ar-SA" altLang="en-US" sz="2400" dirty="0"/>
              <a:t> </a:t>
            </a:r>
            <a:r>
              <a:rPr lang="en-US" altLang="en-US" sz="2400" dirty="0"/>
              <a:t>       </a:t>
            </a:r>
          </a:p>
          <a:p>
            <a:pPr>
              <a:buNone/>
            </a:pPr>
            <a:r>
              <a:rPr lang="en-US" altLang="en-US" sz="2800" i="1" dirty="0"/>
              <a:t>       DR             M[SP]                                          </a:t>
            </a:r>
            <a:r>
              <a:rPr lang="en-US" altLang="en-US" sz="2200" i="1" dirty="0"/>
              <a:t>Read item from top of the stack</a:t>
            </a:r>
          </a:p>
          <a:p>
            <a:pPr>
              <a:buNone/>
            </a:pPr>
            <a:r>
              <a:rPr lang="en-US" altLang="en-US" sz="2800" i="1" dirty="0"/>
              <a:t>       SP              SP-1 </a:t>
            </a:r>
            <a:r>
              <a:rPr lang="en-US" altLang="en-US" sz="2400" i="1" dirty="0"/>
              <a:t>                                                    </a:t>
            </a:r>
            <a:r>
              <a:rPr lang="en-US" altLang="en-US" sz="2200" i="1" dirty="0"/>
              <a:t>Decrement stack pointer</a:t>
            </a:r>
          </a:p>
          <a:p>
            <a:pPr>
              <a:buNone/>
            </a:pPr>
            <a:r>
              <a:rPr lang="en-US" altLang="en-US" sz="2800" i="1" dirty="0"/>
              <a:t>       If (SP=0) then (EMPTY           1 )                </a:t>
            </a:r>
            <a:r>
              <a:rPr lang="en-US" altLang="en-US" sz="2200" i="1" dirty="0"/>
              <a:t>Check if stack is empty</a:t>
            </a:r>
          </a:p>
          <a:p>
            <a:pPr>
              <a:buNone/>
            </a:pPr>
            <a:r>
              <a:rPr lang="en-US" altLang="en-US" sz="2800" i="1" dirty="0"/>
              <a:t>       FULL             0                                               </a:t>
            </a:r>
            <a:r>
              <a:rPr lang="en-US" altLang="en-US" sz="2200" i="1" dirty="0"/>
              <a:t>Mark the stack not full</a:t>
            </a:r>
          </a:p>
          <a:p>
            <a:pPr>
              <a:buNone/>
            </a:pPr>
            <a:endParaRPr lang="en-US" altLang="en-US" sz="2400" i="1" dirty="0"/>
          </a:p>
          <a:p>
            <a:pPr algn="just">
              <a:buNone/>
            </a:pPr>
            <a:r>
              <a:rPr lang="en-US" altLang="en-US" sz="2400" dirty="0"/>
              <a:t>     A stack can exist as a stand-alone unit or can be implemented in a RAM attached to a CPU.</a:t>
            </a:r>
          </a:p>
          <a:p>
            <a:pPr marL="0" indent="0">
              <a:buNone/>
            </a:pPr>
            <a:endParaRPr lang="en-IN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D7BCF34-3118-419C-8F4C-176B0D489B38}"/>
              </a:ext>
            </a:extLst>
          </p:cNvPr>
          <p:cNvCxnSpPr>
            <a:cxnSpLocks/>
          </p:cNvCxnSpPr>
          <p:nvPr/>
        </p:nvCxnSpPr>
        <p:spPr>
          <a:xfrm flipH="1">
            <a:off x="2491625" y="3231472"/>
            <a:ext cx="8354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DDC5A74-1478-43A1-AA37-C70AD42A6810}"/>
              </a:ext>
            </a:extLst>
          </p:cNvPr>
          <p:cNvCxnSpPr>
            <a:cxnSpLocks/>
          </p:cNvCxnSpPr>
          <p:nvPr/>
        </p:nvCxnSpPr>
        <p:spPr>
          <a:xfrm flipH="1">
            <a:off x="2407861" y="3686452"/>
            <a:ext cx="9192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F19DDF6-411F-4BC9-ABBE-71F4066DD9B9}"/>
              </a:ext>
            </a:extLst>
          </p:cNvPr>
          <p:cNvCxnSpPr/>
          <p:nvPr/>
        </p:nvCxnSpPr>
        <p:spPr>
          <a:xfrm flipH="1">
            <a:off x="5220070" y="4181382"/>
            <a:ext cx="6924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4A1A23C-083F-4B13-A2C9-856F8DC8D89B}"/>
              </a:ext>
            </a:extLst>
          </p:cNvPr>
          <p:cNvCxnSpPr/>
          <p:nvPr/>
        </p:nvCxnSpPr>
        <p:spPr>
          <a:xfrm flipH="1">
            <a:off x="2756929" y="4642548"/>
            <a:ext cx="8393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A271AEC2-A5EC-4C4B-95A3-3DBCFB0D8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4079" y="2441816"/>
            <a:ext cx="4310908" cy="492506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25D2387-C161-4D9F-A1E4-87C746801DE9}"/>
                  </a:ext>
                </a:extLst>
              </p14:cNvPr>
              <p14:cNvContentPartPr/>
              <p14:nvPr/>
            </p14:nvContentPartPr>
            <p14:xfrm>
              <a:off x="12960" y="2504160"/>
              <a:ext cx="9421560" cy="308484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25D2387-C161-4D9F-A1E4-87C746801DE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00" y="2494800"/>
                <a:ext cx="9440280" cy="310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0284529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7017-BA3F-48B6-BD95-45D58E88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56</a:t>
            </a:fld>
            <a:endParaRPr lang="en-US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224" name="Content Placeholder 223">
            <a:extLst>
              <a:ext uri="{FF2B5EF4-FFF2-40B4-BE49-F238E27FC236}">
                <a16:creationId xmlns:a16="http://schemas.microsoft.com/office/drawing/2014/main" id="{FF8E5C75-7F17-4C0E-980E-DE8591896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2773" y="1349407"/>
            <a:ext cx="10253708" cy="5006948"/>
          </a:xfrm>
        </p:spPr>
        <p:txBody>
          <a:bodyPr>
            <a:normAutofit fontScale="40000" lnSpcReduction="20000"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altLang="en-US" sz="5900" b="1" dirty="0"/>
              <a:t>In memory stack</a:t>
            </a:r>
          </a:p>
          <a:p>
            <a:pPr algn="just">
              <a:lnSpc>
                <a:spcPct val="120000"/>
              </a:lnSpc>
            </a:pPr>
            <a:r>
              <a:rPr lang="en-US" altLang="en-US" sz="4500" dirty="0"/>
              <a:t>A stack can be implemented in a portion of a random –access memory attached to a CPU, and using a processor register as SP as shown the diagram above.</a:t>
            </a:r>
          </a:p>
          <a:p>
            <a:pPr algn="just">
              <a:lnSpc>
                <a:spcPct val="120000"/>
              </a:lnSpc>
            </a:pPr>
            <a:r>
              <a:rPr lang="en-US" altLang="en-US" sz="4500" dirty="0"/>
              <a:t>In the diagram shown Computer memory with program, data &amp; stack segments:</a:t>
            </a:r>
          </a:p>
          <a:p>
            <a:pPr algn="just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altLang="en-US" sz="4500" dirty="0"/>
              <a:t>PC (points at the address of the next instruction) is used during the fetch phase to read an instruction.</a:t>
            </a:r>
          </a:p>
          <a:p>
            <a:pPr algn="just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altLang="en-US" sz="4500" dirty="0"/>
              <a:t>AR (points at an array of data) is used during the execution phase to read an operand.</a:t>
            </a:r>
          </a:p>
          <a:p>
            <a:pPr algn="just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altLang="en-US" sz="4500" dirty="0"/>
              <a:t>SP is used push or pop items into or from the stack</a:t>
            </a:r>
          </a:p>
          <a:p>
            <a:pPr algn="just">
              <a:lnSpc>
                <a:spcPct val="120000"/>
              </a:lnSpc>
            </a:pPr>
            <a:r>
              <a:rPr lang="en-US" altLang="en-US" sz="4500" dirty="0"/>
              <a:t>The three registers are connected to a common address bus, &amp; either one can provide an address for memory.</a:t>
            </a:r>
          </a:p>
          <a:p>
            <a:pPr algn="just">
              <a:lnSpc>
                <a:spcPct val="120000"/>
              </a:lnSpc>
            </a:pPr>
            <a:r>
              <a:rPr lang="en-US" altLang="en-US" sz="4500" dirty="0"/>
              <a:t>Push: insert (write) new item at the top of the stack </a:t>
            </a:r>
          </a:p>
          <a:p>
            <a:pPr algn="just">
              <a:lnSpc>
                <a:spcPct val="120000"/>
              </a:lnSpc>
              <a:buNone/>
            </a:pPr>
            <a:r>
              <a:rPr lang="en-US" altLang="en-US" sz="4500" dirty="0"/>
              <a:t>                     </a:t>
            </a:r>
            <a:r>
              <a:rPr lang="en-US" altLang="en-US" sz="5000" dirty="0"/>
              <a:t>SP ← SP – 1,   M[SP] ← DR</a:t>
            </a:r>
            <a:endParaRPr lang="ar-SA" altLang="en-US" sz="4500" dirty="0"/>
          </a:p>
          <a:p>
            <a:pPr algn="just">
              <a:lnSpc>
                <a:spcPct val="120000"/>
              </a:lnSpc>
            </a:pPr>
            <a:r>
              <a:rPr lang="en-US" altLang="en-US" sz="4500" dirty="0"/>
              <a:t>Pop: delete (read) the top item from the stack</a:t>
            </a:r>
          </a:p>
          <a:p>
            <a:pPr algn="just">
              <a:lnSpc>
                <a:spcPct val="120000"/>
              </a:lnSpc>
              <a:buNone/>
            </a:pPr>
            <a:r>
              <a:rPr lang="en-US" altLang="en-US" sz="5000" dirty="0"/>
              <a:t>                   DR ← M[SP], SP ← SP + 1</a:t>
            </a:r>
            <a:endParaRPr lang="en-US" altLang="en-US" sz="5000" b="1" dirty="0"/>
          </a:p>
          <a:p>
            <a:pPr marL="0" indent="0" algn="just">
              <a:lnSpc>
                <a:spcPct val="120000"/>
              </a:lnSpc>
              <a:buNone/>
            </a:pPr>
            <a:r>
              <a:rPr lang="en-US" altLang="en-US" sz="4500" dirty="0"/>
              <a:t>      </a:t>
            </a:r>
            <a:endParaRPr lang="en-IN" sz="3500" dirty="0"/>
          </a:p>
        </p:txBody>
      </p:sp>
    </p:spTree>
    <p:extLst>
      <p:ext uri="{BB962C8B-B14F-4D97-AF65-F5344CB8AC3E}">
        <p14:creationId xmlns:p14="http://schemas.microsoft.com/office/powerpoint/2010/main" val="224270326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7017-BA3F-48B6-BD95-45D58E88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57</a:t>
            </a:fld>
            <a:endParaRPr lang="en-US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224" name="Content Placeholder 223">
            <a:extLst>
              <a:ext uri="{FF2B5EF4-FFF2-40B4-BE49-F238E27FC236}">
                <a16:creationId xmlns:a16="http://schemas.microsoft.com/office/drawing/2014/main" id="{FF8E5C75-7F17-4C0E-980E-DE8591896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2773" y="1349407"/>
            <a:ext cx="10253708" cy="5006948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altLang="en-US" sz="2800" b="1" dirty="0"/>
              <a:t>In memory stack</a:t>
            </a:r>
          </a:p>
          <a:p>
            <a:pPr marL="0" indent="0" algn="just">
              <a:buNone/>
            </a:pPr>
            <a:r>
              <a:rPr lang="en-US" altLang="en-US" sz="2200" dirty="0"/>
              <a:t>The stack limits (overflow) can be checked by using 2 processor registers: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altLang="en-US" sz="2200" dirty="0"/>
              <a:t>One to hold the upper limit (3000 in this example)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altLang="en-US" sz="2200" dirty="0"/>
              <a:t>Another to hold the lower limit (4001 in this example )</a:t>
            </a:r>
            <a:endParaRPr lang="ar-SA" altLang="en-US" sz="22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altLang="en-US" sz="2200" dirty="0"/>
              <a:t>SP is compared with the upper limit register after each push operation.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altLang="en-US" sz="2200" dirty="0"/>
              <a:t>SP is compared with the lower limit register after each pop operation.</a:t>
            </a:r>
          </a:p>
          <a:p>
            <a:pPr marL="0" indent="0" algn="just">
              <a:buNone/>
            </a:pPr>
            <a:endParaRPr lang="en-US" altLang="en-US" sz="2200" dirty="0"/>
          </a:p>
          <a:p>
            <a:pPr marL="0" indent="0" algn="just">
              <a:buNone/>
            </a:pPr>
            <a:r>
              <a:rPr lang="en-US" altLang="en-US" sz="2200" i="1" dirty="0"/>
              <a:t>      How many microoperations are needed then for the pop or push operations?</a:t>
            </a:r>
          </a:p>
          <a:p>
            <a:pPr marL="0" indent="0" algn="just">
              <a:buNone/>
            </a:pPr>
            <a:r>
              <a:rPr lang="en-US" altLang="en-US" sz="2200" dirty="0"/>
              <a:t>      Two microoperations are needed for push or pop</a:t>
            </a:r>
            <a:r>
              <a:rPr lang="en-US" altLang="en-US" sz="2200" i="1" dirty="0"/>
              <a:t> </a:t>
            </a:r>
            <a:r>
              <a:rPr lang="en-US" altLang="en-US" sz="2200" dirty="0"/>
              <a:t>: </a:t>
            </a:r>
            <a:endParaRPr lang="ar-SA" altLang="en-US" sz="2200" dirty="0"/>
          </a:p>
          <a:p>
            <a:pPr algn="just">
              <a:buNone/>
            </a:pPr>
            <a:r>
              <a:rPr lang="ar-SA" altLang="en-US" sz="2200" dirty="0"/>
              <a:t>      </a:t>
            </a:r>
            <a:r>
              <a:rPr lang="en-US" altLang="en-US" sz="2200" dirty="0"/>
              <a:t>  </a:t>
            </a:r>
            <a:r>
              <a:rPr lang="en-US" altLang="en-US" sz="2000" dirty="0"/>
              <a:t>1</a:t>
            </a:r>
            <a:r>
              <a:rPr lang="en-US" altLang="en-US" sz="2200" dirty="0"/>
              <a:t>.  </a:t>
            </a:r>
            <a:r>
              <a:rPr lang="en-US" altLang="en-US" sz="2000" dirty="0"/>
              <a:t>An access to memory through SP</a:t>
            </a:r>
          </a:p>
          <a:p>
            <a:pPr algn="just">
              <a:buNone/>
            </a:pPr>
            <a:r>
              <a:rPr lang="en-US" altLang="en-US" sz="2000" dirty="0"/>
              <a:t>           2.  Updating  SP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808537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7017-BA3F-48B6-BD95-45D58E88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58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224" name="Content Placeholder 223">
            <a:extLst>
              <a:ext uri="{FF2B5EF4-FFF2-40B4-BE49-F238E27FC236}">
                <a16:creationId xmlns:a16="http://schemas.microsoft.com/office/drawing/2014/main" id="{FF8E5C75-7F17-4C0E-980E-DE8591896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2773" y="1349407"/>
            <a:ext cx="10253708" cy="5006948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altLang="en-US" sz="2600" b="1" dirty="0"/>
              <a:t>Reverse Polish Notation </a:t>
            </a:r>
          </a:p>
          <a:p>
            <a:pPr algn="just"/>
            <a:r>
              <a:rPr lang="en-US" altLang="en-US" sz="2200" dirty="0"/>
              <a:t>A stack organization is very effective for evaluating arithmetic expressions.</a:t>
            </a:r>
          </a:p>
          <a:p>
            <a:pPr algn="just"/>
            <a:r>
              <a:rPr lang="en-US" altLang="en-US" sz="2200" dirty="0"/>
              <a:t>The reverse Polish notation is in a form suitable for stack manipulation, where the infix expression  </a:t>
            </a:r>
            <a:r>
              <a:rPr lang="en-US" altLang="en-US" sz="2200" dirty="0">
                <a:solidFill>
                  <a:schemeClr val="tx2"/>
                </a:solidFill>
              </a:rPr>
              <a:t>A*B+C*D </a:t>
            </a:r>
            <a:r>
              <a:rPr lang="en-US" altLang="en-US" sz="2200" dirty="0"/>
              <a:t>can be written in Reverse Polish Notation (RPN or postfix notation) as:  </a:t>
            </a:r>
            <a:r>
              <a:rPr lang="en-US" altLang="en-US" sz="2200" dirty="0">
                <a:solidFill>
                  <a:schemeClr val="tx2"/>
                </a:solidFill>
              </a:rPr>
              <a:t>AB*CD*+</a:t>
            </a:r>
            <a:r>
              <a:rPr lang="en-US" altLang="en-US" sz="2200" dirty="0"/>
              <a:t> </a:t>
            </a:r>
          </a:p>
          <a:p>
            <a:r>
              <a:rPr lang="en-US" altLang="en-US" sz="2200" dirty="0"/>
              <a:t>Example: Stack operation to evaluate </a:t>
            </a:r>
            <a:r>
              <a:rPr lang="en-US" altLang="en-US" sz="2200" dirty="0">
                <a:solidFill>
                  <a:schemeClr val="tx2"/>
                </a:solidFill>
              </a:rPr>
              <a:t>3*4+5*6</a:t>
            </a:r>
          </a:p>
          <a:p>
            <a:pPr>
              <a:buNone/>
            </a:pPr>
            <a:r>
              <a:rPr lang="en-US" altLang="en-US" sz="2200" dirty="0"/>
              <a:t>    =&gt; </a:t>
            </a:r>
            <a:r>
              <a:rPr lang="en-US" altLang="en-US" sz="2200" dirty="0">
                <a:solidFill>
                  <a:schemeClr val="tx2"/>
                </a:solidFill>
              </a:rPr>
              <a:t>34*56*+</a:t>
            </a:r>
            <a:r>
              <a:rPr lang="en-US" altLang="en-US" sz="2200" dirty="0"/>
              <a:t> (in in reverse Polish notation )</a:t>
            </a:r>
          </a:p>
          <a:p>
            <a:pPr algn="just">
              <a:buNone/>
            </a:pPr>
            <a:r>
              <a:rPr lang="en-IN" dirty="0"/>
              <a:t> 					</a:t>
            </a:r>
          </a:p>
        </p:txBody>
      </p:sp>
      <p:grpSp>
        <p:nvGrpSpPr>
          <p:cNvPr id="9" name="Group 11">
            <a:extLst>
              <a:ext uri="{FF2B5EF4-FFF2-40B4-BE49-F238E27FC236}">
                <a16:creationId xmlns:a16="http://schemas.microsoft.com/office/drawing/2014/main" id="{DFDF5F35-4CAE-420A-B201-D138A7999740}"/>
              </a:ext>
            </a:extLst>
          </p:cNvPr>
          <p:cNvGrpSpPr>
            <a:grpSpLocks/>
          </p:cNvGrpSpPr>
          <p:nvPr/>
        </p:nvGrpSpPr>
        <p:grpSpPr bwMode="auto">
          <a:xfrm>
            <a:off x="4343400" y="5029200"/>
            <a:ext cx="457200" cy="1219200"/>
            <a:chOff x="912" y="3072"/>
            <a:chExt cx="288" cy="768"/>
          </a:xfrm>
        </p:grpSpPr>
        <p:sp>
          <p:nvSpPr>
            <p:cNvPr id="10" name="Rectangle 8">
              <a:extLst>
                <a:ext uri="{FF2B5EF4-FFF2-40B4-BE49-F238E27FC236}">
                  <a16:creationId xmlns:a16="http://schemas.microsoft.com/office/drawing/2014/main" id="{81DC0383-F4D3-4D2B-8FC7-7F1DC26224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504"/>
              <a:ext cx="288" cy="14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r" rtl="1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1pPr>
              <a:lvl2pPr marL="742950" indent="-285750" algn="r" rtl="1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2pPr>
              <a:lvl3pPr marL="1143000" indent="-228600" algn="r" rtl="1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3pPr>
              <a:lvl4pPr marL="1600200" indent="-228600" algn="r" rtl="1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4pPr>
              <a:lvl5pPr marL="2057400" indent="-228600" algn="r" rtl="1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5pPr>
              <a:lvl6pPr marL="25146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6pPr>
              <a:lvl7pPr marL="29718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7pPr>
              <a:lvl8pPr marL="34290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8pPr>
              <a:lvl9pPr marL="38862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/>
                <a:t>3</a:t>
              </a: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F3D09EF-E377-4CBC-ACB4-80ADA39C3BC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2" y="3072"/>
              <a:ext cx="288" cy="768"/>
              <a:chOff x="912" y="3072"/>
              <a:chExt cx="288" cy="768"/>
            </a:xfrm>
          </p:grpSpPr>
          <p:sp>
            <p:nvSpPr>
              <p:cNvPr id="12" name="Rectangle 5">
                <a:extLst>
                  <a:ext uri="{FF2B5EF4-FFF2-40B4-BE49-F238E27FC236}">
                    <a16:creationId xmlns:a16="http://schemas.microsoft.com/office/drawing/2014/main" id="{2D152631-5772-44E6-835A-3C87FC2EFA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216"/>
                <a:ext cx="288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l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13" name="Rectangle 6">
                <a:extLst>
                  <a:ext uri="{FF2B5EF4-FFF2-40B4-BE49-F238E27FC236}">
                    <a16:creationId xmlns:a16="http://schemas.microsoft.com/office/drawing/2014/main" id="{7FC3F7BD-3F5A-4B46-BFB7-9599BD093C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072"/>
                <a:ext cx="288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l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14" name="Rectangle 7">
                <a:extLst>
                  <a:ext uri="{FF2B5EF4-FFF2-40B4-BE49-F238E27FC236}">
                    <a16:creationId xmlns:a16="http://schemas.microsoft.com/office/drawing/2014/main" id="{529C49E9-B9ED-4710-92BA-A308FBD089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360"/>
                <a:ext cx="288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15" name="Rectangle 9">
                <a:extLst>
                  <a:ext uri="{FF2B5EF4-FFF2-40B4-BE49-F238E27FC236}">
                    <a16:creationId xmlns:a16="http://schemas.microsoft.com/office/drawing/2014/main" id="{5FEB1904-E6CF-4651-A530-154D657B14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696"/>
                <a:ext cx="288" cy="1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800"/>
                  <a:t>3</a:t>
                </a:r>
              </a:p>
            </p:txBody>
          </p:sp>
        </p:grpSp>
      </p:grpSp>
      <p:grpSp>
        <p:nvGrpSpPr>
          <p:cNvPr id="16" name="Group 12">
            <a:extLst>
              <a:ext uri="{FF2B5EF4-FFF2-40B4-BE49-F238E27FC236}">
                <a16:creationId xmlns:a16="http://schemas.microsoft.com/office/drawing/2014/main" id="{89F5764D-5EA0-4DC3-B061-1C91F90A8A19}"/>
              </a:ext>
            </a:extLst>
          </p:cNvPr>
          <p:cNvGrpSpPr>
            <a:grpSpLocks/>
          </p:cNvGrpSpPr>
          <p:nvPr/>
        </p:nvGrpSpPr>
        <p:grpSpPr bwMode="auto">
          <a:xfrm>
            <a:off x="5181600" y="5029200"/>
            <a:ext cx="457200" cy="1219200"/>
            <a:chOff x="912" y="3072"/>
            <a:chExt cx="288" cy="768"/>
          </a:xfrm>
        </p:grpSpPr>
        <p:sp>
          <p:nvSpPr>
            <p:cNvPr id="17" name="Rectangle 13">
              <a:extLst>
                <a:ext uri="{FF2B5EF4-FFF2-40B4-BE49-F238E27FC236}">
                  <a16:creationId xmlns:a16="http://schemas.microsoft.com/office/drawing/2014/main" id="{A40D2FD0-8388-44BD-964D-7DE7DCFD4A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504"/>
              <a:ext cx="288" cy="14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r" rtl="1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1pPr>
              <a:lvl2pPr marL="742950" indent="-285750" algn="r" rtl="1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2pPr>
              <a:lvl3pPr marL="1143000" indent="-228600" algn="r" rtl="1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3pPr>
              <a:lvl4pPr marL="1600200" indent="-228600" algn="r" rtl="1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4pPr>
              <a:lvl5pPr marL="2057400" indent="-228600" algn="r" rtl="1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5pPr>
              <a:lvl6pPr marL="25146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6pPr>
              <a:lvl7pPr marL="29718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7pPr>
              <a:lvl8pPr marL="34290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8pPr>
              <a:lvl9pPr marL="38862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/>
                <a:t>3</a:t>
              </a:r>
            </a:p>
          </p:txBody>
        </p:sp>
        <p:grpSp>
          <p:nvGrpSpPr>
            <p:cNvPr id="18" name="Group 14">
              <a:extLst>
                <a:ext uri="{FF2B5EF4-FFF2-40B4-BE49-F238E27FC236}">
                  <a16:creationId xmlns:a16="http://schemas.microsoft.com/office/drawing/2014/main" id="{6FF2A4FE-85C7-461E-87E3-01C97BBFBF6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2" y="3072"/>
              <a:ext cx="288" cy="768"/>
              <a:chOff x="912" y="3072"/>
              <a:chExt cx="288" cy="768"/>
            </a:xfrm>
          </p:grpSpPr>
          <p:sp>
            <p:nvSpPr>
              <p:cNvPr id="19" name="Rectangle 15">
                <a:extLst>
                  <a:ext uri="{FF2B5EF4-FFF2-40B4-BE49-F238E27FC236}">
                    <a16:creationId xmlns:a16="http://schemas.microsoft.com/office/drawing/2014/main" id="{77C05FC7-CDD3-4C5D-ABEB-CA6216F909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216"/>
                <a:ext cx="288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l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20" name="Rectangle 16">
                <a:extLst>
                  <a:ext uri="{FF2B5EF4-FFF2-40B4-BE49-F238E27FC236}">
                    <a16:creationId xmlns:a16="http://schemas.microsoft.com/office/drawing/2014/main" id="{029C0663-3893-45C4-8AFD-5C3B804AEF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072"/>
                <a:ext cx="288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l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21" name="Rectangle 17">
                <a:extLst>
                  <a:ext uri="{FF2B5EF4-FFF2-40B4-BE49-F238E27FC236}">
                    <a16:creationId xmlns:a16="http://schemas.microsoft.com/office/drawing/2014/main" id="{BF1BF1A5-D8F3-45F1-AD83-7CA9FA2FDC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360"/>
                <a:ext cx="288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800"/>
                  <a:t>4</a:t>
                </a:r>
              </a:p>
            </p:txBody>
          </p:sp>
          <p:sp>
            <p:nvSpPr>
              <p:cNvPr id="22" name="Rectangle 18">
                <a:extLst>
                  <a:ext uri="{FF2B5EF4-FFF2-40B4-BE49-F238E27FC236}">
                    <a16:creationId xmlns:a16="http://schemas.microsoft.com/office/drawing/2014/main" id="{5DA1E44D-5C2E-4706-82D1-40C9AD920E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696"/>
                <a:ext cx="288" cy="1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800"/>
                  <a:t>4</a:t>
                </a:r>
              </a:p>
            </p:txBody>
          </p:sp>
        </p:grpSp>
      </p:grpSp>
      <p:grpSp>
        <p:nvGrpSpPr>
          <p:cNvPr id="23" name="Group 19">
            <a:extLst>
              <a:ext uri="{FF2B5EF4-FFF2-40B4-BE49-F238E27FC236}">
                <a16:creationId xmlns:a16="http://schemas.microsoft.com/office/drawing/2014/main" id="{A4102027-11B3-4FC1-9CBF-E0001D2E493B}"/>
              </a:ext>
            </a:extLst>
          </p:cNvPr>
          <p:cNvGrpSpPr>
            <a:grpSpLocks/>
          </p:cNvGrpSpPr>
          <p:nvPr/>
        </p:nvGrpSpPr>
        <p:grpSpPr bwMode="auto">
          <a:xfrm>
            <a:off x="6172200" y="5029200"/>
            <a:ext cx="457200" cy="1219200"/>
            <a:chOff x="912" y="3072"/>
            <a:chExt cx="288" cy="768"/>
          </a:xfrm>
        </p:grpSpPr>
        <p:sp>
          <p:nvSpPr>
            <p:cNvPr id="24" name="Rectangle 20">
              <a:extLst>
                <a:ext uri="{FF2B5EF4-FFF2-40B4-BE49-F238E27FC236}">
                  <a16:creationId xmlns:a16="http://schemas.microsoft.com/office/drawing/2014/main" id="{34BC6AC8-827E-4CBA-B16D-84E1C1CF6C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504"/>
              <a:ext cx="288" cy="14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r" rtl="1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1pPr>
              <a:lvl2pPr marL="742950" indent="-285750" algn="r" rtl="1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2pPr>
              <a:lvl3pPr marL="1143000" indent="-228600" algn="r" rtl="1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3pPr>
              <a:lvl4pPr marL="1600200" indent="-228600" algn="r" rtl="1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4pPr>
              <a:lvl5pPr marL="2057400" indent="-228600" algn="r" rtl="1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5pPr>
              <a:lvl6pPr marL="25146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6pPr>
              <a:lvl7pPr marL="29718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7pPr>
              <a:lvl8pPr marL="34290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8pPr>
              <a:lvl9pPr marL="38862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/>
                <a:t>12</a:t>
              </a:r>
            </a:p>
          </p:txBody>
        </p:sp>
        <p:grpSp>
          <p:nvGrpSpPr>
            <p:cNvPr id="25" name="Group 21">
              <a:extLst>
                <a:ext uri="{FF2B5EF4-FFF2-40B4-BE49-F238E27FC236}">
                  <a16:creationId xmlns:a16="http://schemas.microsoft.com/office/drawing/2014/main" id="{6D5B9CF2-9283-42BD-B029-9D311D4D910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2" y="3072"/>
              <a:ext cx="288" cy="768"/>
              <a:chOff x="912" y="3072"/>
              <a:chExt cx="288" cy="768"/>
            </a:xfrm>
          </p:grpSpPr>
          <p:sp>
            <p:nvSpPr>
              <p:cNvPr id="26" name="Rectangle 22">
                <a:extLst>
                  <a:ext uri="{FF2B5EF4-FFF2-40B4-BE49-F238E27FC236}">
                    <a16:creationId xmlns:a16="http://schemas.microsoft.com/office/drawing/2014/main" id="{29AC3DCF-2B9E-48A2-8A60-2E7C58BA92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216"/>
                <a:ext cx="288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l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27" name="Rectangle 23">
                <a:extLst>
                  <a:ext uri="{FF2B5EF4-FFF2-40B4-BE49-F238E27FC236}">
                    <a16:creationId xmlns:a16="http://schemas.microsoft.com/office/drawing/2014/main" id="{53D6C00C-C282-41AD-B84B-2E2B8A265D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072"/>
                <a:ext cx="288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l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28" name="Rectangle 24">
                <a:extLst>
                  <a:ext uri="{FF2B5EF4-FFF2-40B4-BE49-F238E27FC236}">
                    <a16:creationId xmlns:a16="http://schemas.microsoft.com/office/drawing/2014/main" id="{EEDED3DC-275B-464A-A62B-7DEBA78B09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360"/>
                <a:ext cx="288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29" name="Rectangle 25">
                <a:extLst>
                  <a:ext uri="{FF2B5EF4-FFF2-40B4-BE49-F238E27FC236}">
                    <a16:creationId xmlns:a16="http://schemas.microsoft.com/office/drawing/2014/main" id="{C27BDBF1-CC0B-4434-B01C-9B3918304C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696"/>
                <a:ext cx="288" cy="1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800"/>
                  <a:t>*</a:t>
                </a:r>
              </a:p>
            </p:txBody>
          </p:sp>
        </p:grpSp>
      </p:grpSp>
      <p:grpSp>
        <p:nvGrpSpPr>
          <p:cNvPr id="30" name="Group 26">
            <a:extLst>
              <a:ext uri="{FF2B5EF4-FFF2-40B4-BE49-F238E27FC236}">
                <a16:creationId xmlns:a16="http://schemas.microsoft.com/office/drawing/2014/main" id="{92BED786-6866-46A2-BE8D-C4D97A5FE35F}"/>
              </a:ext>
            </a:extLst>
          </p:cNvPr>
          <p:cNvGrpSpPr>
            <a:grpSpLocks/>
          </p:cNvGrpSpPr>
          <p:nvPr/>
        </p:nvGrpSpPr>
        <p:grpSpPr bwMode="auto">
          <a:xfrm>
            <a:off x="7135427" y="5024438"/>
            <a:ext cx="457200" cy="1219200"/>
            <a:chOff x="912" y="3072"/>
            <a:chExt cx="288" cy="768"/>
          </a:xfrm>
        </p:grpSpPr>
        <p:sp>
          <p:nvSpPr>
            <p:cNvPr id="31" name="Rectangle 27">
              <a:extLst>
                <a:ext uri="{FF2B5EF4-FFF2-40B4-BE49-F238E27FC236}">
                  <a16:creationId xmlns:a16="http://schemas.microsoft.com/office/drawing/2014/main" id="{A6AC19CA-6285-4F8C-A0BC-D81D7820C5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504"/>
              <a:ext cx="288" cy="14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r" rtl="1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1pPr>
              <a:lvl2pPr marL="742950" indent="-285750" algn="r" rtl="1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2pPr>
              <a:lvl3pPr marL="1143000" indent="-228600" algn="r" rtl="1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3pPr>
              <a:lvl4pPr marL="1600200" indent="-228600" algn="r" rtl="1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4pPr>
              <a:lvl5pPr marL="2057400" indent="-228600" algn="r" rtl="1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5pPr>
              <a:lvl6pPr marL="25146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6pPr>
              <a:lvl7pPr marL="29718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7pPr>
              <a:lvl8pPr marL="34290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8pPr>
              <a:lvl9pPr marL="38862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/>
                <a:t>12</a:t>
              </a:r>
            </a:p>
          </p:txBody>
        </p:sp>
        <p:grpSp>
          <p:nvGrpSpPr>
            <p:cNvPr id="32" name="Group 28">
              <a:extLst>
                <a:ext uri="{FF2B5EF4-FFF2-40B4-BE49-F238E27FC236}">
                  <a16:creationId xmlns:a16="http://schemas.microsoft.com/office/drawing/2014/main" id="{3DC63817-4A70-45A6-916F-9F4C833468E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2" y="3072"/>
              <a:ext cx="288" cy="768"/>
              <a:chOff x="912" y="3072"/>
              <a:chExt cx="288" cy="768"/>
            </a:xfrm>
          </p:grpSpPr>
          <p:sp>
            <p:nvSpPr>
              <p:cNvPr id="33" name="Rectangle 29">
                <a:extLst>
                  <a:ext uri="{FF2B5EF4-FFF2-40B4-BE49-F238E27FC236}">
                    <a16:creationId xmlns:a16="http://schemas.microsoft.com/office/drawing/2014/main" id="{3E04E719-E2A7-488A-837E-C62AF01365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216"/>
                <a:ext cx="288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l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34" name="Rectangle 30">
                <a:extLst>
                  <a:ext uri="{FF2B5EF4-FFF2-40B4-BE49-F238E27FC236}">
                    <a16:creationId xmlns:a16="http://schemas.microsoft.com/office/drawing/2014/main" id="{4E5AB40E-8CD2-439E-993B-1FF1F5B654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072"/>
                <a:ext cx="288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l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35" name="Rectangle 31">
                <a:extLst>
                  <a:ext uri="{FF2B5EF4-FFF2-40B4-BE49-F238E27FC236}">
                    <a16:creationId xmlns:a16="http://schemas.microsoft.com/office/drawing/2014/main" id="{5F0DCD1A-7C2B-4D4E-9AEC-953F7131B1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360"/>
                <a:ext cx="288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800"/>
                  <a:t>5</a:t>
                </a:r>
              </a:p>
            </p:txBody>
          </p:sp>
          <p:sp>
            <p:nvSpPr>
              <p:cNvPr id="36" name="Rectangle 32">
                <a:extLst>
                  <a:ext uri="{FF2B5EF4-FFF2-40B4-BE49-F238E27FC236}">
                    <a16:creationId xmlns:a16="http://schemas.microsoft.com/office/drawing/2014/main" id="{24BCA38C-6ACA-4511-B70C-A2DD4CEF8F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696"/>
                <a:ext cx="288" cy="1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800"/>
                  <a:t>5</a:t>
                </a:r>
              </a:p>
            </p:txBody>
          </p:sp>
        </p:grpSp>
      </p:grpSp>
      <p:grpSp>
        <p:nvGrpSpPr>
          <p:cNvPr id="37" name="Group 33">
            <a:extLst>
              <a:ext uri="{FF2B5EF4-FFF2-40B4-BE49-F238E27FC236}">
                <a16:creationId xmlns:a16="http://schemas.microsoft.com/office/drawing/2014/main" id="{348EBA1C-8E07-47FF-B1DF-97972C62D22F}"/>
              </a:ext>
            </a:extLst>
          </p:cNvPr>
          <p:cNvGrpSpPr>
            <a:grpSpLocks/>
          </p:cNvGrpSpPr>
          <p:nvPr/>
        </p:nvGrpSpPr>
        <p:grpSpPr bwMode="auto">
          <a:xfrm>
            <a:off x="8136220" y="4953001"/>
            <a:ext cx="457200" cy="1403354"/>
            <a:chOff x="912" y="3072"/>
            <a:chExt cx="288" cy="768"/>
          </a:xfrm>
        </p:grpSpPr>
        <p:sp>
          <p:nvSpPr>
            <p:cNvPr id="38" name="Rectangle 34">
              <a:extLst>
                <a:ext uri="{FF2B5EF4-FFF2-40B4-BE49-F238E27FC236}">
                  <a16:creationId xmlns:a16="http://schemas.microsoft.com/office/drawing/2014/main" id="{C11F7EA2-EE8C-4D9C-A4A5-41AF15EC1F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504"/>
              <a:ext cx="288" cy="14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r" rtl="1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1pPr>
              <a:lvl2pPr marL="742950" indent="-285750" algn="r" rtl="1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2pPr>
              <a:lvl3pPr marL="1143000" indent="-228600" algn="r" rtl="1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3pPr>
              <a:lvl4pPr marL="1600200" indent="-228600" algn="r" rtl="1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4pPr>
              <a:lvl5pPr marL="2057400" indent="-228600" algn="r" rtl="1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5pPr>
              <a:lvl6pPr marL="25146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6pPr>
              <a:lvl7pPr marL="29718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7pPr>
              <a:lvl8pPr marL="34290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8pPr>
              <a:lvl9pPr marL="38862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/>
                <a:t>12</a:t>
              </a:r>
            </a:p>
          </p:txBody>
        </p:sp>
        <p:grpSp>
          <p:nvGrpSpPr>
            <p:cNvPr id="39" name="Group 35">
              <a:extLst>
                <a:ext uri="{FF2B5EF4-FFF2-40B4-BE49-F238E27FC236}">
                  <a16:creationId xmlns:a16="http://schemas.microsoft.com/office/drawing/2014/main" id="{448ACA0E-19C6-4246-BC0F-A5C8F0390C2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2" y="3072"/>
              <a:ext cx="288" cy="768"/>
              <a:chOff x="912" y="3072"/>
              <a:chExt cx="288" cy="768"/>
            </a:xfrm>
          </p:grpSpPr>
          <p:sp>
            <p:nvSpPr>
              <p:cNvPr id="40" name="Rectangle 36">
                <a:extLst>
                  <a:ext uri="{FF2B5EF4-FFF2-40B4-BE49-F238E27FC236}">
                    <a16:creationId xmlns:a16="http://schemas.microsoft.com/office/drawing/2014/main" id="{27D75626-E5F1-4F75-A079-06C5D39A34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216"/>
                <a:ext cx="288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800"/>
                  <a:t>6</a:t>
                </a:r>
              </a:p>
            </p:txBody>
          </p:sp>
          <p:sp>
            <p:nvSpPr>
              <p:cNvPr id="41" name="Rectangle 37">
                <a:extLst>
                  <a:ext uri="{FF2B5EF4-FFF2-40B4-BE49-F238E27FC236}">
                    <a16:creationId xmlns:a16="http://schemas.microsoft.com/office/drawing/2014/main" id="{382EB503-D8E8-47B3-A358-9F6A63F0E6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072"/>
                <a:ext cx="288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2" name="Rectangle 38">
                <a:extLst>
                  <a:ext uri="{FF2B5EF4-FFF2-40B4-BE49-F238E27FC236}">
                    <a16:creationId xmlns:a16="http://schemas.microsoft.com/office/drawing/2014/main" id="{87D28B30-DB5B-44B7-A2FF-0F544ED31D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360"/>
                <a:ext cx="288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800" dirty="0"/>
                  <a:t>5</a:t>
                </a:r>
              </a:p>
            </p:txBody>
          </p:sp>
          <p:sp>
            <p:nvSpPr>
              <p:cNvPr id="43" name="Rectangle 39">
                <a:extLst>
                  <a:ext uri="{FF2B5EF4-FFF2-40B4-BE49-F238E27FC236}">
                    <a16:creationId xmlns:a16="http://schemas.microsoft.com/office/drawing/2014/main" id="{E1D72533-3DBC-41B0-9D8A-40C12A5D9C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696"/>
                <a:ext cx="288" cy="1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800"/>
                  <a:t>6</a:t>
                </a:r>
              </a:p>
            </p:txBody>
          </p:sp>
        </p:grpSp>
      </p:grpSp>
      <p:grpSp>
        <p:nvGrpSpPr>
          <p:cNvPr id="44" name="Group 40">
            <a:extLst>
              <a:ext uri="{FF2B5EF4-FFF2-40B4-BE49-F238E27FC236}">
                <a16:creationId xmlns:a16="http://schemas.microsoft.com/office/drawing/2014/main" id="{CD6FA3D7-926F-448C-9710-54C4A101DA4D}"/>
              </a:ext>
            </a:extLst>
          </p:cNvPr>
          <p:cNvGrpSpPr>
            <a:grpSpLocks/>
          </p:cNvGrpSpPr>
          <p:nvPr/>
        </p:nvGrpSpPr>
        <p:grpSpPr bwMode="auto">
          <a:xfrm>
            <a:off x="9087034" y="4932358"/>
            <a:ext cx="457200" cy="1403355"/>
            <a:chOff x="912" y="3072"/>
            <a:chExt cx="288" cy="768"/>
          </a:xfrm>
        </p:grpSpPr>
        <p:sp>
          <p:nvSpPr>
            <p:cNvPr id="45" name="Rectangle 41">
              <a:extLst>
                <a:ext uri="{FF2B5EF4-FFF2-40B4-BE49-F238E27FC236}">
                  <a16:creationId xmlns:a16="http://schemas.microsoft.com/office/drawing/2014/main" id="{7DC52D4E-D6BB-48E4-B95C-EA2680B655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504"/>
              <a:ext cx="288" cy="14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r" rtl="1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1pPr>
              <a:lvl2pPr marL="742950" indent="-285750" algn="r" rtl="1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2pPr>
              <a:lvl3pPr marL="1143000" indent="-228600" algn="r" rtl="1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3pPr>
              <a:lvl4pPr marL="1600200" indent="-228600" algn="r" rtl="1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4pPr>
              <a:lvl5pPr marL="2057400" indent="-228600" algn="r" rtl="1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5pPr>
              <a:lvl6pPr marL="25146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6pPr>
              <a:lvl7pPr marL="29718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7pPr>
              <a:lvl8pPr marL="34290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8pPr>
              <a:lvl9pPr marL="38862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/>
                <a:t>12</a:t>
              </a:r>
            </a:p>
          </p:txBody>
        </p:sp>
        <p:grpSp>
          <p:nvGrpSpPr>
            <p:cNvPr id="46" name="Group 42">
              <a:extLst>
                <a:ext uri="{FF2B5EF4-FFF2-40B4-BE49-F238E27FC236}">
                  <a16:creationId xmlns:a16="http://schemas.microsoft.com/office/drawing/2014/main" id="{64EEA309-4A27-49E2-B711-631A6D38A07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2" y="3072"/>
              <a:ext cx="288" cy="768"/>
              <a:chOff x="912" y="3072"/>
              <a:chExt cx="288" cy="768"/>
            </a:xfrm>
          </p:grpSpPr>
          <p:sp>
            <p:nvSpPr>
              <p:cNvPr id="47" name="Rectangle 43">
                <a:extLst>
                  <a:ext uri="{FF2B5EF4-FFF2-40B4-BE49-F238E27FC236}">
                    <a16:creationId xmlns:a16="http://schemas.microsoft.com/office/drawing/2014/main" id="{94D8DC66-72F5-4FED-AAA0-0AF48D3BF1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216"/>
                <a:ext cx="288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l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8" name="Rectangle 44">
                <a:extLst>
                  <a:ext uri="{FF2B5EF4-FFF2-40B4-BE49-F238E27FC236}">
                    <a16:creationId xmlns:a16="http://schemas.microsoft.com/office/drawing/2014/main" id="{4F3BF3F4-1844-4204-988F-138DE52B3C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072"/>
                <a:ext cx="288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l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49" name="Rectangle 45">
                <a:extLst>
                  <a:ext uri="{FF2B5EF4-FFF2-40B4-BE49-F238E27FC236}">
                    <a16:creationId xmlns:a16="http://schemas.microsoft.com/office/drawing/2014/main" id="{2A3718C3-6A05-4046-9028-086027751C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360"/>
                <a:ext cx="288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800"/>
                  <a:t>30</a:t>
                </a:r>
              </a:p>
            </p:txBody>
          </p:sp>
          <p:sp>
            <p:nvSpPr>
              <p:cNvPr id="50" name="Rectangle 46">
                <a:extLst>
                  <a:ext uri="{FF2B5EF4-FFF2-40B4-BE49-F238E27FC236}">
                    <a16:creationId xmlns:a16="http://schemas.microsoft.com/office/drawing/2014/main" id="{5C19C30E-748D-4C9F-A9E2-5E80E7281E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696"/>
                <a:ext cx="288" cy="1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800"/>
                  <a:t>*</a:t>
                </a:r>
              </a:p>
            </p:txBody>
          </p:sp>
        </p:grpSp>
      </p:grpSp>
      <p:grpSp>
        <p:nvGrpSpPr>
          <p:cNvPr id="51" name="Group 47">
            <a:extLst>
              <a:ext uri="{FF2B5EF4-FFF2-40B4-BE49-F238E27FC236}">
                <a16:creationId xmlns:a16="http://schemas.microsoft.com/office/drawing/2014/main" id="{7C206AA3-FEC5-40FC-B57C-D104D67EF4D4}"/>
              </a:ext>
            </a:extLst>
          </p:cNvPr>
          <p:cNvGrpSpPr>
            <a:grpSpLocks/>
          </p:cNvGrpSpPr>
          <p:nvPr/>
        </p:nvGrpSpPr>
        <p:grpSpPr bwMode="auto">
          <a:xfrm>
            <a:off x="10103157" y="4917282"/>
            <a:ext cx="457200" cy="1459709"/>
            <a:chOff x="912" y="3072"/>
            <a:chExt cx="288" cy="768"/>
          </a:xfrm>
        </p:grpSpPr>
        <p:sp>
          <p:nvSpPr>
            <p:cNvPr id="52" name="Rectangle 48">
              <a:extLst>
                <a:ext uri="{FF2B5EF4-FFF2-40B4-BE49-F238E27FC236}">
                  <a16:creationId xmlns:a16="http://schemas.microsoft.com/office/drawing/2014/main" id="{1457C71B-8510-40BD-B7D0-C298A6DC19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504"/>
              <a:ext cx="288" cy="14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r" rtl="1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1pPr>
              <a:lvl2pPr marL="742950" indent="-285750" algn="r" rtl="1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2pPr>
              <a:lvl3pPr marL="1143000" indent="-228600" algn="r" rtl="1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3pPr>
              <a:lvl4pPr marL="1600200" indent="-228600" algn="r" rtl="1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4pPr>
              <a:lvl5pPr marL="2057400" indent="-228600" algn="r" rtl="1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5pPr>
              <a:lvl6pPr marL="25146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6pPr>
              <a:lvl7pPr marL="29718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7pPr>
              <a:lvl8pPr marL="34290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8pPr>
              <a:lvl9pPr marL="3886200" indent="-228600" algn="r" rtl="1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/>
                <a:t>42</a:t>
              </a:r>
            </a:p>
          </p:txBody>
        </p:sp>
        <p:grpSp>
          <p:nvGrpSpPr>
            <p:cNvPr id="53" name="Group 49">
              <a:extLst>
                <a:ext uri="{FF2B5EF4-FFF2-40B4-BE49-F238E27FC236}">
                  <a16:creationId xmlns:a16="http://schemas.microsoft.com/office/drawing/2014/main" id="{6A526774-CAFB-4559-A739-9458A7A77A9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2" y="3072"/>
              <a:ext cx="288" cy="768"/>
              <a:chOff x="912" y="3072"/>
              <a:chExt cx="288" cy="768"/>
            </a:xfrm>
          </p:grpSpPr>
          <p:sp>
            <p:nvSpPr>
              <p:cNvPr id="54" name="Rectangle 50">
                <a:extLst>
                  <a:ext uri="{FF2B5EF4-FFF2-40B4-BE49-F238E27FC236}">
                    <a16:creationId xmlns:a16="http://schemas.microsoft.com/office/drawing/2014/main" id="{8A6973F7-1A78-4CF8-A6F0-0A2FE62C22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216"/>
                <a:ext cx="288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l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55" name="Rectangle 51">
                <a:extLst>
                  <a:ext uri="{FF2B5EF4-FFF2-40B4-BE49-F238E27FC236}">
                    <a16:creationId xmlns:a16="http://schemas.microsoft.com/office/drawing/2014/main" id="{16E05B3C-4DF2-4DF5-9075-2E2F719A89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072"/>
                <a:ext cx="288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l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56" name="Rectangle 52">
                <a:extLst>
                  <a:ext uri="{FF2B5EF4-FFF2-40B4-BE49-F238E27FC236}">
                    <a16:creationId xmlns:a16="http://schemas.microsoft.com/office/drawing/2014/main" id="{9627867C-9BD1-4226-8452-6A2AB16607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360"/>
                <a:ext cx="288" cy="144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en-US" sz="1800"/>
              </a:p>
            </p:txBody>
          </p:sp>
          <p:sp>
            <p:nvSpPr>
              <p:cNvPr id="57" name="Rectangle 53">
                <a:extLst>
                  <a:ext uri="{FF2B5EF4-FFF2-40B4-BE49-F238E27FC236}">
                    <a16:creationId xmlns:a16="http://schemas.microsoft.com/office/drawing/2014/main" id="{9FDC0D93-4DA5-4084-94D0-0A7C4762E1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3696"/>
                <a:ext cx="288" cy="1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r" rtl="1"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1pPr>
                <a:lvl2pPr marL="742950" indent="-285750" algn="r" rtl="1">
                  <a:spcBef>
                    <a:spcPct val="20000"/>
                  </a:spcBef>
                  <a:buClr>
                    <a:schemeClr val="hlink"/>
                  </a:buClr>
                  <a:buSzPct val="55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2pPr>
                <a:lvl3pPr marL="1143000" indent="-228600" algn="r" rtl="1">
                  <a:spcBef>
                    <a:spcPct val="20000"/>
                  </a:spcBef>
                  <a:buClr>
                    <a:schemeClr val="folHlink"/>
                  </a:buClr>
                  <a:buSzPct val="5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3pPr>
                <a:lvl4pPr marL="1600200" indent="-228600" algn="r" rtl="1">
                  <a:spcBef>
                    <a:spcPct val="20000"/>
                  </a:spcBef>
                  <a:buClr>
                    <a:schemeClr val="accent2"/>
                  </a:buClr>
                  <a:buSzPct val="55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4pPr>
                <a:lvl5pPr marL="2057400" indent="-228600" algn="r" rtl="1">
                  <a:spcBef>
                    <a:spcPct val="20000"/>
                  </a:spcBef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5pPr>
                <a:lvl6pPr marL="25146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6pPr>
                <a:lvl7pPr marL="29718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7pPr>
                <a:lvl8pPr marL="34290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8pPr>
                <a:lvl9pPr marL="3886200" indent="-228600" algn="r" rtl="1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5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800"/>
                  <a:t>+</a:t>
                </a:r>
              </a:p>
            </p:txBody>
          </p:sp>
        </p:grpSp>
      </p:grpSp>
      <p:sp>
        <p:nvSpPr>
          <p:cNvPr id="58" name="Line 54">
            <a:extLst>
              <a:ext uri="{FF2B5EF4-FFF2-40B4-BE49-F238E27FC236}">
                <a16:creationId xmlns:a16="http://schemas.microsoft.com/office/drawing/2014/main" id="{7CB7DB76-92AC-42E0-B9B0-EA96D50E14F1}"/>
              </a:ext>
            </a:extLst>
          </p:cNvPr>
          <p:cNvSpPr>
            <a:spLocks noChangeShapeType="1"/>
          </p:cNvSpPr>
          <p:nvPr/>
        </p:nvSpPr>
        <p:spPr bwMode="auto">
          <a:xfrm>
            <a:off x="4114800" y="5791200"/>
            <a:ext cx="228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60" name="Line 54">
            <a:extLst>
              <a:ext uri="{FF2B5EF4-FFF2-40B4-BE49-F238E27FC236}">
                <a16:creationId xmlns:a16="http://schemas.microsoft.com/office/drawing/2014/main" id="{2262FC87-E4B4-4646-8EBA-7027EAD9CCCC}"/>
              </a:ext>
            </a:extLst>
          </p:cNvPr>
          <p:cNvSpPr>
            <a:spLocks noChangeShapeType="1"/>
          </p:cNvSpPr>
          <p:nvPr/>
        </p:nvSpPr>
        <p:spPr bwMode="auto">
          <a:xfrm>
            <a:off x="4953000" y="5588493"/>
            <a:ext cx="228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61" name="Line 54">
            <a:extLst>
              <a:ext uri="{FF2B5EF4-FFF2-40B4-BE49-F238E27FC236}">
                <a16:creationId xmlns:a16="http://schemas.microsoft.com/office/drawing/2014/main" id="{5F452654-A1F4-4D0F-8200-E00ADDF20DF0}"/>
              </a:ext>
            </a:extLst>
          </p:cNvPr>
          <p:cNvSpPr>
            <a:spLocks noChangeShapeType="1"/>
          </p:cNvSpPr>
          <p:nvPr/>
        </p:nvSpPr>
        <p:spPr bwMode="auto">
          <a:xfrm>
            <a:off x="5943600" y="5795639"/>
            <a:ext cx="228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62" name="Line 54">
            <a:extLst>
              <a:ext uri="{FF2B5EF4-FFF2-40B4-BE49-F238E27FC236}">
                <a16:creationId xmlns:a16="http://schemas.microsoft.com/office/drawing/2014/main" id="{A112C81A-975E-4E8C-AB49-FC17868D31C8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0" y="5588493"/>
            <a:ext cx="228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63" name="Line 54">
            <a:extLst>
              <a:ext uri="{FF2B5EF4-FFF2-40B4-BE49-F238E27FC236}">
                <a16:creationId xmlns:a16="http://schemas.microsoft.com/office/drawing/2014/main" id="{F34AE49D-5FE5-4977-9FA1-5AEBD53CB1CA}"/>
              </a:ext>
            </a:extLst>
          </p:cNvPr>
          <p:cNvSpPr>
            <a:spLocks noChangeShapeType="1"/>
          </p:cNvSpPr>
          <p:nvPr/>
        </p:nvSpPr>
        <p:spPr bwMode="auto">
          <a:xfrm>
            <a:off x="7907620" y="5341887"/>
            <a:ext cx="228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64" name="Line 54">
            <a:extLst>
              <a:ext uri="{FF2B5EF4-FFF2-40B4-BE49-F238E27FC236}">
                <a16:creationId xmlns:a16="http://schemas.microsoft.com/office/drawing/2014/main" id="{3EEB331D-BA36-478A-BC4E-CF7194065AEF}"/>
              </a:ext>
            </a:extLst>
          </p:cNvPr>
          <p:cNvSpPr>
            <a:spLocks noChangeShapeType="1"/>
          </p:cNvSpPr>
          <p:nvPr/>
        </p:nvSpPr>
        <p:spPr bwMode="auto">
          <a:xfrm>
            <a:off x="8858434" y="5580505"/>
            <a:ext cx="228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65" name="Line 54">
            <a:extLst>
              <a:ext uri="{FF2B5EF4-FFF2-40B4-BE49-F238E27FC236}">
                <a16:creationId xmlns:a16="http://schemas.microsoft.com/office/drawing/2014/main" id="{422E3463-CE25-4249-8353-AB55B131C833}"/>
              </a:ext>
            </a:extLst>
          </p:cNvPr>
          <p:cNvSpPr>
            <a:spLocks noChangeShapeType="1"/>
          </p:cNvSpPr>
          <p:nvPr/>
        </p:nvSpPr>
        <p:spPr bwMode="auto">
          <a:xfrm>
            <a:off x="9874557" y="5824538"/>
            <a:ext cx="228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666308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BE1C4-C594-4923-B9C6-D2DA91878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31F318-DA41-4E6F-A668-D1F08FFC4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42848-8C29-4656-86B7-21892DD2D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51E687-F9F5-4D91-98D5-70D06F3D6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59</a:t>
            </a:fld>
            <a:endParaRPr lang="en-US"/>
          </a:p>
        </p:txBody>
      </p:sp>
      <p:pic>
        <p:nvPicPr>
          <p:cNvPr id="3074" name="Picture 2" descr="Introduction">
            <a:extLst>
              <a:ext uri="{FF2B5EF4-FFF2-40B4-BE49-F238E27FC236}">
                <a16:creationId xmlns:a16="http://schemas.microsoft.com/office/drawing/2014/main" id="{DF9C19AC-5E44-4459-9C99-18EA99DE3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043113"/>
            <a:ext cx="4815357" cy="3929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ntroduction">
            <a:extLst>
              <a:ext uri="{FF2B5EF4-FFF2-40B4-BE49-F238E27FC236}">
                <a16:creationId xmlns:a16="http://schemas.microsoft.com/office/drawing/2014/main" id="{D99F3BCF-7F11-4633-A327-BC317DBC601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4956" y="2043113"/>
            <a:ext cx="5537113" cy="4005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0046C6-DB94-4F96-8876-DFC7140575BA}"/>
              </a:ext>
            </a:extLst>
          </p:cNvPr>
          <p:cNvSpPr/>
          <p:nvPr/>
        </p:nvSpPr>
        <p:spPr>
          <a:xfrm>
            <a:off x="1838325" y="5343525"/>
            <a:ext cx="6899275" cy="53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9D26D71-D002-40D2-B01E-BE2EA36ED323}"/>
                  </a:ext>
                </a:extLst>
              </p14:cNvPr>
              <p14:cNvContentPartPr/>
              <p14:nvPr/>
            </p14:nvContentPartPr>
            <p14:xfrm>
              <a:off x="2268720" y="858600"/>
              <a:ext cx="790200" cy="693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9D26D71-D002-40D2-B01E-BE2EA36ED32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59360" y="849240"/>
                <a:ext cx="808920" cy="71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AC3374CA-0DB1-42B3-81AB-7F10B0A1B736}"/>
                  </a:ext>
                </a:extLst>
              </p14:cNvPr>
              <p14:cNvContentPartPr/>
              <p14:nvPr/>
            </p14:nvContentPartPr>
            <p14:xfrm>
              <a:off x="645480" y="52200"/>
              <a:ext cx="11073960" cy="632520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AC3374CA-0DB1-42B3-81AB-7F10B0A1B73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6120" y="42840"/>
                <a:ext cx="11092680" cy="634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1937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D7490-1270-4927-870C-7C4CC6D3CA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333379"/>
            <a:ext cx="10972800" cy="59054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Task 1: be ensure that are you added in CAO Class Group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Task 2: Recall last topic ( Computer System and Their Interconnections) &amp; design it on your note book.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Task 3: Explain all Parts in details as I explained to you all.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Note: Attendance will be count only those students who will do given task.</a:t>
            </a:r>
          </a:p>
          <a:p>
            <a:pPr marL="0" indent="0" algn="r">
              <a:buNone/>
            </a:pPr>
            <a:r>
              <a:rPr lang="en-US" dirty="0"/>
              <a:t>***Be honest 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FD13AB-B395-43DB-8FDD-45447E4E5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6E00F-25C5-483C-8C7F-2AC534FE8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21D6D-AE84-462C-9029-7F8FA26E2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DF1B863B-0EFA-4EBE-92BE-BB4D4D18A9C9}"/>
                  </a:ext>
                </a:extLst>
              </p14:cNvPr>
              <p14:cNvContentPartPr/>
              <p14:nvPr/>
            </p14:nvContentPartPr>
            <p14:xfrm>
              <a:off x="11191755" y="2459730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DF1B863B-0EFA-4EBE-92BE-BB4D4D18A9C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82755" y="245073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C5A0EB7B-B580-4B28-853F-9C3F1C7F8411}"/>
                  </a:ext>
                </a:extLst>
              </p14:cNvPr>
              <p14:cNvContentPartPr/>
              <p14:nvPr/>
            </p14:nvContentPartPr>
            <p14:xfrm>
              <a:off x="7818915" y="5924010"/>
              <a:ext cx="13680" cy="309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C5A0EB7B-B580-4B28-853F-9C3F1C7F841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09915" y="5915010"/>
                <a:ext cx="31320" cy="4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7432364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572B-F934-4893-8FB3-E65D4CD91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8FED2-432C-4D9B-B396-3C088A851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08500E-76C2-425A-A56D-F73A68989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F35E59-CBEC-42ED-BA1E-6B8D70097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60</a:t>
            </a:fld>
            <a:endParaRPr lang="en-US"/>
          </a:p>
        </p:txBody>
      </p:sp>
      <p:pic>
        <p:nvPicPr>
          <p:cNvPr id="2050" name="Picture 2" descr="Fundamentals of Algorithms">
            <a:extLst>
              <a:ext uri="{FF2B5EF4-FFF2-40B4-BE49-F238E27FC236}">
                <a16:creationId xmlns:a16="http://schemas.microsoft.com/office/drawing/2014/main" id="{A6C490AA-3DD8-4CEB-86C2-6755A821422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912" y="1857375"/>
            <a:ext cx="9596265" cy="424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4CB5E22-C7E1-4B94-9BA3-776E2859B078}"/>
              </a:ext>
            </a:extLst>
          </p:cNvPr>
          <p:cNvSpPr/>
          <p:nvPr/>
        </p:nvSpPr>
        <p:spPr>
          <a:xfrm>
            <a:off x="5086350" y="5353050"/>
            <a:ext cx="2266950" cy="466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551878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5036A-9F29-4B14-B1E4-9BCE93390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E8966-8DF7-4BF3-B918-01CAB2BE90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4800" dirty="0"/>
              <a:t>(4*2)+(5-2)+((6+4)*(1+1))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61CFDA-151E-41D9-98CC-B2747ED6E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079619-44F3-4AE0-AC73-738CB8A57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8A4469-3626-4707-A54E-D5506F372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61</a:t>
            </a:fld>
            <a:endParaRPr lang="en-US"/>
          </a:p>
        </p:txBody>
      </p:sp>
      <p:pic>
        <p:nvPicPr>
          <p:cNvPr id="4098" name="Picture 2" descr="CPSC 2105 Lecture 21">
            <a:extLst>
              <a:ext uri="{FF2B5EF4-FFF2-40B4-BE49-F238E27FC236}">
                <a16:creationId xmlns:a16="http://schemas.microsoft.com/office/drawing/2014/main" id="{9B40EE1F-F6A8-448D-BF3C-A2F32C13BA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2328863"/>
            <a:ext cx="4876800" cy="2200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0748495F-B3C5-401F-95AC-947D142760B0}"/>
                  </a:ext>
                </a:extLst>
              </p14:cNvPr>
              <p14:cNvContentPartPr/>
              <p14:nvPr/>
            </p14:nvContentPartPr>
            <p14:xfrm>
              <a:off x="574560" y="249120"/>
              <a:ext cx="11617920" cy="59670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0748495F-B3C5-401F-95AC-947D142760B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5200" y="239760"/>
                <a:ext cx="11636640" cy="5985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6164216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FA277-3792-47D0-87BB-B3AE6C7CE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7092A-E876-41C9-B575-584CE2ABB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-104770"/>
            <a:ext cx="10972800" cy="6826250"/>
          </a:xfrm>
        </p:spPr>
        <p:txBody>
          <a:bodyPr>
            <a:normAutofit/>
          </a:bodyPr>
          <a:lstStyle/>
          <a:p>
            <a:pPr marL="0" lvl="0" indent="0" algn="just">
              <a:buNone/>
            </a:pPr>
            <a:r>
              <a:rPr lang="en-US" sz="2000" dirty="0"/>
              <a:t> (</a:t>
            </a:r>
            <a:r>
              <a:rPr lang="en-US" sz="2000" dirty="0" err="1"/>
              <a:t>i</a:t>
            </a:r>
            <a:r>
              <a:rPr lang="en-US" sz="2000" dirty="0"/>
              <a:t>) (A*B)+(C*D)+(E*F) </a:t>
            </a:r>
          </a:p>
          <a:p>
            <a:pPr marL="0" lvl="0" indent="0" algn="just">
              <a:buNone/>
            </a:pPr>
            <a:r>
              <a:rPr lang="en-US" sz="2000" dirty="0"/>
              <a:t>Prefix        (*AB)+(*CD)+(*EF)= (+*AB*CD)+(*EF)=++*AB*CD*EF</a:t>
            </a:r>
          </a:p>
          <a:p>
            <a:pPr marL="0" lvl="0" indent="0" algn="just">
              <a:buNone/>
            </a:pPr>
            <a:r>
              <a:rPr lang="en-US" sz="2000" dirty="0"/>
              <a:t>Postfix (AB*)+(CD*)+(EF*)=(AB*CD*+EF*+) </a:t>
            </a:r>
          </a:p>
          <a:p>
            <a:pPr marL="0" lvl="0" indent="0" algn="just">
              <a:buNone/>
            </a:pPr>
            <a:endParaRPr lang="en-US" sz="2000" dirty="0"/>
          </a:p>
          <a:p>
            <a:pPr marL="0" lvl="0" indent="0" algn="just">
              <a:buNone/>
            </a:pPr>
            <a:r>
              <a:rPr lang="en-US" sz="2000" dirty="0"/>
              <a:t>    (ii) (A*B)+A*((B*D)+(C*E))</a:t>
            </a:r>
          </a:p>
          <a:p>
            <a:pPr marL="0" lvl="0" indent="0" algn="just">
              <a:buNone/>
            </a:pPr>
            <a:r>
              <a:rPr lang="en-US" sz="2000" dirty="0"/>
              <a:t>(*AB)+A*((*BD)+(*CE)) </a:t>
            </a:r>
          </a:p>
          <a:p>
            <a:pPr marL="0" lvl="0" indent="0" algn="just">
              <a:buNone/>
            </a:pPr>
            <a:r>
              <a:rPr lang="en-US" sz="2000" dirty="0"/>
              <a:t>(*AB)+A*(+*BD*CE)</a:t>
            </a:r>
          </a:p>
          <a:p>
            <a:pPr marL="0" lvl="0" indent="0" algn="just">
              <a:buNone/>
            </a:pPr>
            <a:r>
              <a:rPr lang="en-US" sz="2000" dirty="0"/>
              <a:t>(*AB)+(*A+*BD*CE)</a:t>
            </a:r>
          </a:p>
          <a:p>
            <a:pPr marL="0" lvl="0" indent="0" algn="just">
              <a:buNone/>
            </a:pPr>
            <a:r>
              <a:rPr lang="en-US" sz="2000" dirty="0"/>
              <a:t>+*AB*A+*BD*CE</a:t>
            </a:r>
          </a:p>
          <a:p>
            <a:pPr marL="0" lvl="0" indent="0" algn="just">
              <a:buNone/>
            </a:pPr>
            <a:r>
              <a:rPr lang="en-US" sz="2000" dirty="0"/>
              <a:t>   </a:t>
            </a:r>
            <a:r>
              <a:rPr lang="en-US" sz="2800" dirty="0"/>
              <a:t>(iii) </a:t>
            </a:r>
            <a:r>
              <a:rPr lang="en-US" sz="2800" dirty="0">
                <a:solidFill>
                  <a:srgbClr val="00B050"/>
                </a:solidFill>
              </a:rPr>
              <a:t>A*[B+(C*D)+E]/F*(G+H) </a:t>
            </a:r>
          </a:p>
          <a:p>
            <a:pPr marL="0" lvl="0" indent="0" algn="just">
              <a:buNone/>
            </a:pPr>
            <a:r>
              <a:rPr lang="en-US" sz="2800" dirty="0"/>
              <a:t>A*[B+(CD*)+E]/F*(GH+)</a:t>
            </a:r>
          </a:p>
          <a:p>
            <a:pPr marL="0" lvl="0" indent="0" algn="just">
              <a:buNone/>
            </a:pPr>
            <a:r>
              <a:rPr lang="en-US" sz="2800" dirty="0"/>
              <a:t>A*[(BCD*+)+E]/(FGH+*)</a:t>
            </a:r>
          </a:p>
          <a:p>
            <a:pPr marL="0" lvl="0" indent="0" algn="just">
              <a:buNone/>
            </a:pPr>
            <a:r>
              <a:rPr lang="en-US" sz="2800" dirty="0"/>
              <a:t>(ABCD*+E+*)/ (FGH+*)</a:t>
            </a:r>
          </a:p>
          <a:p>
            <a:pPr marL="0" lvl="0" indent="0" algn="just">
              <a:buNone/>
            </a:pPr>
            <a:r>
              <a:rPr lang="en-US" sz="2800" dirty="0"/>
              <a:t>ABCD*+E+*FGH+*/</a:t>
            </a:r>
          </a:p>
          <a:p>
            <a:pPr marL="0" lvl="0" indent="0" algn="just">
              <a:buNone/>
            </a:pPr>
            <a:endParaRPr lang="en-US" sz="2000" dirty="0"/>
          </a:p>
          <a:p>
            <a:pPr marL="0" lvl="0" indent="0" algn="just">
              <a:buNone/>
            </a:pPr>
            <a:endParaRPr lang="en-IN" sz="2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E602D9-B235-4F85-99EC-401FE2461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C591AA-C546-45B1-9BAA-07C7A6DFA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707A1E-170B-4CAC-BAF3-51199E34B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62</a:t>
            </a:fld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87E89F92-5211-4228-B750-D0711D9FD3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0639461"/>
              </p:ext>
            </p:extLst>
          </p:nvPr>
        </p:nvGraphicFramePr>
        <p:xfrm>
          <a:off x="7823200" y="1462722"/>
          <a:ext cx="3968750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68750">
                  <a:extLst>
                    <a:ext uri="{9D8B030D-6E8A-4147-A177-3AD203B41FA5}">
                      <a16:colId xmlns:a16="http://schemas.microsoft.com/office/drawing/2014/main" val="2062848487"/>
                    </a:ext>
                  </a:extLst>
                </a:gridCol>
              </a:tblGrid>
              <a:tr h="488554">
                <a:tc>
                  <a:txBody>
                    <a:bodyPr/>
                    <a:lstStyle/>
                    <a:p>
                      <a:endParaRPr lang="en-IN" sz="3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7954417"/>
                  </a:ext>
                </a:extLst>
              </a:tr>
              <a:tr h="488554">
                <a:tc>
                  <a:txBody>
                    <a:bodyPr/>
                    <a:lstStyle/>
                    <a:p>
                      <a:endParaRPr lang="en-IN" sz="3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6157151"/>
                  </a:ext>
                </a:extLst>
              </a:tr>
              <a:tr h="488554">
                <a:tc>
                  <a:txBody>
                    <a:bodyPr/>
                    <a:lstStyle/>
                    <a:p>
                      <a:endParaRPr lang="en-IN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6494224"/>
                  </a:ext>
                </a:extLst>
              </a:tr>
              <a:tr h="488554">
                <a:tc>
                  <a:txBody>
                    <a:bodyPr/>
                    <a:lstStyle/>
                    <a:p>
                      <a:endParaRPr lang="en-IN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7411055"/>
                  </a:ext>
                </a:extLst>
              </a:tr>
              <a:tr h="488554">
                <a:tc>
                  <a:txBody>
                    <a:bodyPr/>
                    <a:lstStyle/>
                    <a:p>
                      <a:endParaRPr lang="en-IN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8078374"/>
                  </a:ext>
                </a:extLst>
              </a:tr>
              <a:tr h="488554">
                <a:tc>
                  <a:txBody>
                    <a:bodyPr/>
                    <a:lstStyle/>
                    <a:p>
                      <a:endParaRPr lang="en-IN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6930576"/>
                  </a:ext>
                </a:extLst>
              </a:tr>
              <a:tr h="488554">
                <a:tc>
                  <a:txBody>
                    <a:bodyPr/>
                    <a:lstStyle/>
                    <a:p>
                      <a:endParaRPr lang="en-IN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3582757"/>
                  </a:ext>
                </a:extLst>
              </a:tr>
              <a:tr h="48855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3200" dirty="0">
                          <a:solidFill>
                            <a:srgbClr val="00B050"/>
                          </a:solidFill>
                        </a:rPr>
                        <a:t>A*B+(C*D)+E/F*(G+H)</a:t>
                      </a:r>
                    </a:p>
                    <a:p>
                      <a:endParaRPr lang="en-IN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77954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872073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7017-BA3F-48B6-BD95-45D58E88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63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224" name="Content Placeholder 223">
            <a:extLst>
              <a:ext uri="{FF2B5EF4-FFF2-40B4-BE49-F238E27FC236}">
                <a16:creationId xmlns:a16="http://schemas.microsoft.com/office/drawing/2014/main" id="{FF8E5C75-7F17-4C0E-980E-DE8591896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2773" y="1349407"/>
            <a:ext cx="10253708" cy="5006948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altLang="en-US" sz="2800" b="1" dirty="0"/>
              <a:t>Instruction Formats </a:t>
            </a:r>
          </a:p>
          <a:p>
            <a:pPr algn="just">
              <a:lnSpc>
                <a:spcPct val="110000"/>
              </a:lnSpc>
            </a:pPr>
            <a:r>
              <a:rPr lang="en-US" altLang="en-US" sz="2200" dirty="0"/>
              <a:t>The bits of the instruction are divided into groups called fields.</a:t>
            </a:r>
          </a:p>
          <a:p>
            <a:pPr algn="just">
              <a:lnSpc>
                <a:spcPct val="110000"/>
              </a:lnSpc>
            </a:pPr>
            <a:r>
              <a:rPr lang="en-US" altLang="en-US" sz="2200" dirty="0"/>
              <a:t>The most common fields founded in the instruction formats are: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en-US" sz="2800" dirty="0"/>
              <a:t>    </a:t>
            </a:r>
            <a:r>
              <a:rPr lang="en-US" altLang="en-US" sz="2400" dirty="0"/>
              <a:t>1. </a:t>
            </a:r>
            <a:r>
              <a:rPr lang="en-US" altLang="en-US" sz="2400" i="1" dirty="0"/>
              <a:t>An operation code field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en-US" sz="2400" i="1" dirty="0"/>
              <a:t>     2. An address field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en-US" sz="2400" i="1" dirty="0"/>
              <a:t>     3. A mode field</a:t>
            </a:r>
          </a:p>
          <a:p>
            <a:pPr algn="just">
              <a:lnSpc>
                <a:spcPct val="110000"/>
              </a:lnSpc>
            </a:pPr>
            <a:r>
              <a:rPr lang="en-US" altLang="en-US" sz="2200" dirty="0"/>
              <a:t>Data executed by instructions (operands) are stored either in memory or in processor registers.</a:t>
            </a:r>
          </a:p>
          <a:p>
            <a:pPr algn="just">
              <a:lnSpc>
                <a:spcPct val="110000"/>
              </a:lnSpc>
            </a:pPr>
            <a:r>
              <a:rPr lang="en-US" altLang="en-US" sz="2200" dirty="0"/>
              <a:t>Operands residing in memory are specified by their memory address.</a:t>
            </a:r>
          </a:p>
          <a:p>
            <a:pPr algn="just">
              <a:lnSpc>
                <a:spcPct val="110000"/>
              </a:lnSpc>
            </a:pPr>
            <a:r>
              <a:rPr lang="en-US" altLang="en-US" sz="2200" dirty="0"/>
              <a:t>Operands residing in registers are specified with a register address.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IN" sz="2200" dirty="0"/>
              <a:t>					</a:t>
            </a:r>
          </a:p>
        </p:txBody>
      </p:sp>
    </p:spTree>
    <p:extLst>
      <p:ext uri="{BB962C8B-B14F-4D97-AF65-F5344CB8AC3E}">
        <p14:creationId xmlns:p14="http://schemas.microsoft.com/office/powerpoint/2010/main" val="61122830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7017-BA3F-48B6-BD95-45D58E88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64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224" name="Content Placeholder 223">
            <a:extLst>
              <a:ext uri="{FF2B5EF4-FFF2-40B4-BE49-F238E27FC236}">
                <a16:creationId xmlns:a16="http://schemas.microsoft.com/office/drawing/2014/main" id="{FF8E5C75-7F17-4C0E-980E-DE8591896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2773" y="1349407"/>
            <a:ext cx="10253708" cy="5006948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altLang="en-US" sz="2800" b="1" dirty="0"/>
              <a:t>Instruction Formats </a:t>
            </a:r>
          </a:p>
          <a:p>
            <a:r>
              <a:rPr lang="en-US" altLang="en-US" sz="2200" dirty="0"/>
              <a:t>A register address is binary number of </a:t>
            </a:r>
            <a:r>
              <a:rPr lang="en-US" altLang="en-US" sz="2200" i="1" dirty="0"/>
              <a:t>k</a:t>
            </a:r>
            <a:r>
              <a:rPr lang="en-US" altLang="en-US" sz="2200" dirty="0"/>
              <a:t> bits that defines one of 2^</a:t>
            </a:r>
            <a:r>
              <a:rPr lang="en-US" altLang="en-US" sz="2200" i="1" dirty="0"/>
              <a:t>k</a:t>
            </a:r>
            <a:r>
              <a:rPr lang="en-US" altLang="en-US" sz="2200" dirty="0"/>
              <a:t> registers in the CPU.</a:t>
            </a:r>
          </a:p>
          <a:p>
            <a:r>
              <a:rPr lang="en-US" altLang="en-US" sz="2200" dirty="0"/>
              <a:t>Most computers fall into one of the 3 types of CPU organizations:</a:t>
            </a:r>
          </a:p>
          <a:p>
            <a:pPr>
              <a:buNone/>
            </a:pPr>
            <a:r>
              <a:rPr lang="en-US" altLang="en-US" sz="2200" dirty="0"/>
              <a:t>     1. </a:t>
            </a:r>
            <a:r>
              <a:rPr lang="en-US" altLang="en-US" sz="2200" i="1" dirty="0"/>
              <a:t>Single Accumulator (AC) Organization, i.e. ADD X</a:t>
            </a:r>
          </a:p>
          <a:p>
            <a:pPr>
              <a:buNone/>
            </a:pPr>
            <a:r>
              <a:rPr lang="en-US" altLang="en-US" sz="2200" i="1" dirty="0"/>
              <a:t>     2. General register (Rs) Organization,  ADD R1,R2,R3</a:t>
            </a:r>
          </a:p>
          <a:p>
            <a:pPr>
              <a:buNone/>
            </a:pPr>
            <a:r>
              <a:rPr lang="en-US" altLang="en-US" sz="2200" i="1" dirty="0"/>
              <a:t>     3. Stack Organization, i.e. ADD  (pop and add 2 operand then push the result into the stack)</a:t>
            </a:r>
          </a:p>
          <a:p>
            <a:r>
              <a:rPr lang="en-US" altLang="en-US" sz="2200" dirty="0"/>
              <a:t>Some computers combine features from more than one organization structure, Ex. Intel 8080 (GRs for register transfer, AC used in arithmetic operations)</a:t>
            </a:r>
          </a:p>
          <a:p>
            <a:pPr marL="0" indent="0" algn="just">
              <a:buNone/>
            </a:pPr>
            <a:r>
              <a:rPr lang="en-IN" sz="2200" dirty="0"/>
              <a:t>					</a:t>
            </a:r>
          </a:p>
        </p:txBody>
      </p:sp>
    </p:spTree>
    <p:extLst>
      <p:ext uri="{BB962C8B-B14F-4D97-AF65-F5344CB8AC3E}">
        <p14:creationId xmlns:p14="http://schemas.microsoft.com/office/powerpoint/2010/main" val="392271989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7017-BA3F-48B6-BD95-45D58E88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65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224" name="Content Placeholder 223">
            <a:extLst>
              <a:ext uri="{FF2B5EF4-FFF2-40B4-BE49-F238E27FC236}">
                <a16:creationId xmlns:a16="http://schemas.microsoft.com/office/drawing/2014/main" id="{FF8E5C75-7F17-4C0E-980E-DE8591896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2773" y="1376039"/>
            <a:ext cx="10253708" cy="4980316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altLang="en-US" sz="2800" b="1" dirty="0"/>
              <a:t>Addressing modes</a:t>
            </a:r>
          </a:p>
          <a:p>
            <a:pPr algn="just"/>
            <a:r>
              <a:rPr lang="en-US" altLang="en-US" sz="2200" dirty="0"/>
              <a:t>The addressing mode specifies a rule for interpreting or modifying the </a:t>
            </a:r>
            <a:r>
              <a:rPr lang="en-US" altLang="en-US" sz="2200" b="1" dirty="0"/>
              <a:t>address field</a:t>
            </a:r>
            <a:r>
              <a:rPr lang="en-US" altLang="en-US" sz="2200" dirty="0"/>
              <a:t> of the instruction before the operand is actually executed.</a:t>
            </a:r>
          </a:p>
          <a:p>
            <a:pPr algn="just"/>
            <a:r>
              <a:rPr lang="en-US" altLang="en-US" sz="2200" dirty="0"/>
              <a:t>Computers use addressing mode techniques for the purpose of accommodating one of the following provisions</a:t>
            </a:r>
            <a:r>
              <a:rPr lang="ar-SA" altLang="en-US" sz="2200" dirty="0"/>
              <a:t>:</a:t>
            </a:r>
          </a:p>
          <a:p>
            <a:pPr algn="just">
              <a:buNone/>
            </a:pPr>
            <a:r>
              <a:rPr lang="ar-SA" altLang="en-US" sz="2200" dirty="0"/>
              <a:t>   </a:t>
            </a:r>
            <a:r>
              <a:rPr lang="en-US" altLang="en-US" sz="2200" dirty="0"/>
              <a:t>   1.  To give programming versatilities to the user to be more flexible.</a:t>
            </a:r>
          </a:p>
          <a:p>
            <a:pPr algn="just">
              <a:buNone/>
            </a:pPr>
            <a:r>
              <a:rPr lang="en-US" altLang="en-US" sz="2200" dirty="0"/>
              <a:t>       2.  To reduce the number of bits in the addressing field of the instruction.</a:t>
            </a:r>
            <a:endParaRPr lang="ar-SA" altLang="en-US" sz="2200" dirty="0"/>
          </a:p>
          <a:p>
            <a:pPr algn="just"/>
            <a:r>
              <a:rPr lang="en-US" altLang="en-US" sz="2200" dirty="0"/>
              <a:t>In some</a:t>
            </a:r>
            <a:r>
              <a:rPr lang="ar-SA" altLang="en-US" sz="2200" dirty="0"/>
              <a:t>  </a:t>
            </a:r>
            <a:r>
              <a:rPr lang="en-US" altLang="en-US" sz="2200" dirty="0"/>
              <a:t> some computers, the addressing mode of the instruction is specified with distinct binary code.</a:t>
            </a:r>
          </a:p>
          <a:p>
            <a:pPr marL="0" indent="0" algn="just">
              <a:buNone/>
            </a:pPr>
            <a:endParaRPr lang="en-US" altLang="en-US" sz="2200" dirty="0"/>
          </a:p>
          <a:p>
            <a:pPr marL="0" indent="0" algn="just">
              <a:buNone/>
            </a:pPr>
            <a:endParaRPr lang="en-US" altLang="en-US" sz="2200" dirty="0"/>
          </a:p>
          <a:p>
            <a:pPr marL="0" indent="0" algn="just">
              <a:buNone/>
            </a:pPr>
            <a:r>
              <a:rPr lang="en-US" altLang="en-US" sz="2200" dirty="0"/>
              <a:t>			</a:t>
            </a:r>
          </a:p>
          <a:p>
            <a:pPr marL="0" indent="0" algn="just">
              <a:buNone/>
            </a:pPr>
            <a:endParaRPr lang="en-IN" sz="2200" dirty="0"/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B3F36041-4345-40FC-9938-F43436D707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19744" y="5257800"/>
            <a:ext cx="5271856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Instruction format with mode field</a:t>
            </a: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FE376B03-1BB9-4CF6-9CE5-B0FC7F32E2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4811" y="5715000"/>
            <a:ext cx="1410686" cy="304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Address</a:t>
            </a: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90392C3F-FEA9-470C-B6F0-C6F404B50F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5114" y="5715000"/>
            <a:ext cx="1063778" cy="304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Mode</a:t>
            </a:r>
          </a:p>
        </p:txBody>
      </p:sp>
      <p:sp>
        <p:nvSpPr>
          <p:cNvPr id="16" name="Rectangle 7">
            <a:extLst>
              <a:ext uri="{FF2B5EF4-FFF2-40B4-BE49-F238E27FC236}">
                <a16:creationId xmlns:a16="http://schemas.microsoft.com/office/drawing/2014/main" id="{2F6F9651-5395-41CE-B5B9-8D9F9CA923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34514" y="5720332"/>
            <a:ext cx="990600" cy="29946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Opcode</a:t>
            </a:r>
          </a:p>
        </p:txBody>
      </p:sp>
    </p:spTree>
    <p:extLst>
      <p:ext uri="{BB962C8B-B14F-4D97-AF65-F5344CB8AC3E}">
        <p14:creationId xmlns:p14="http://schemas.microsoft.com/office/powerpoint/2010/main" val="231301857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7017-BA3F-48B6-BD95-45D58E88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66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224" name="Content Placeholder 223">
            <a:extLst>
              <a:ext uri="{FF2B5EF4-FFF2-40B4-BE49-F238E27FC236}">
                <a16:creationId xmlns:a16="http://schemas.microsoft.com/office/drawing/2014/main" id="{FF8E5C75-7F17-4C0E-980E-DE8591896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2773" y="1207363"/>
            <a:ext cx="10253708" cy="5584054"/>
          </a:xfrm>
        </p:spPr>
        <p:txBody>
          <a:bodyPr>
            <a:normAutofit fontScale="70000" lnSpcReduction="20000"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altLang="en-US" sz="2800" b="1" dirty="0"/>
              <a:t>Addressing modes</a:t>
            </a:r>
          </a:p>
          <a:p>
            <a:pPr algn="just"/>
            <a:r>
              <a:rPr lang="en-US" altLang="en-US" sz="3100" dirty="0"/>
              <a:t>Other computers use a single binary for operation &amp; Address mode.</a:t>
            </a:r>
          </a:p>
          <a:p>
            <a:pPr algn="just"/>
            <a:r>
              <a:rPr lang="en-US" altLang="en-US" sz="3100" dirty="0"/>
              <a:t>The mode field is used to locate the operand.</a:t>
            </a:r>
          </a:p>
          <a:p>
            <a:pPr algn="just"/>
            <a:r>
              <a:rPr lang="en-US" altLang="en-US" sz="3100" dirty="0"/>
              <a:t>Address field may designate a memory address or a processor register.</a:t>
            </a:r>
          </a:p>
          <a:p>
            <a:pPr algn="just"/>
            <a:r>
              <a:rPr lang="en-US" altLang="en-US" sz="3100" dirty="0"/>
              <a:t>There are 2 modes that need no address field at all (Implied &amp; immediate modes).</a:t>
            </a:r>
          </a:p>
          <a:p>
            <a:pPr marL="0" indent="0" algn="just">
              <a:buNone/>
            </a:pPr>
            <a:endParaRPr lang="en-US" altLang="en-US" sz="3100" dirty="0"/>
          </a:p>
          <a:p>
            <a:pPr marL="0" indent="0">
              <a:lnSpc>
                <a:spcPct val="90000"/>
              </a:lnSpc>
              <a:buNone/>
            </a:pPr>
            <a:r>
              <a:rPr lang="en-US" altLang="en-US" sz="2400" dirty="0"/>
              <a:t>     </a:t>
            </a:r>
            <a:r>
              <a:rPr lang="en-US" altLang="en-US" sz="2900" u="sng" dirty="0"/>
              <a:t>The most well known addressing mode are: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altLang="en-US" sz="2900" dirty="0">
                <a:solidFill>
                  <a:schemeClr val="tx2"/>
                </a:solidFill>
              </a:rPr>
              <a:t>Implied mode.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altLang="en-US" sz="2900" dirty="0">
                <a:solidFill>
                  <a:schemeClr val="tx2"/>
                </a:solidFill>
              </a:rPr>
              <a:t>Immediate mode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altLang="en-US" sz="2900" dirty="0">
                <a:solidFill>
                  <a:schemeClr val="tx2"/>
                </a:solidFill>
              </a:rPr>
              <a:t>Register mode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altLang="en-US" sz="2900" dirty="0">
                <a:solidFill>
                  <a:schemeClr val="tx2"/>
                </a:solidFill>
              </a:rPr>
              <a:t>Register Indirect mode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altLang="en-US" sz="2900" dirty="0">
                <a:solidFill>
                  <a:schemeClr val="tx2"/>
                </a:solidFill>
              </a:rPr>
              <a:t>Auto-increment or Auto-decrement mode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altLang="en-US" sz="2900" dirty="0">
                <a:solidFill>
                  <a:schemeClr val="tx2"/>
                </a:solidFill>
              </a:rPr>
              <a:t>Direct Mode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altLang="en-US" sz="2900" dirty="0">
                <a:solidFill>
                  <a:schemeClr val="tx2"/>
                </a:solidFill>
              </a:rPr>
              <a:t>Indirect Mode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altLang="en-US" sz="2900" dirty="0">
                <a:solidFill>
                  <a:schemeClr val="tx2"/>
                </a:solidFill>
              </a:rPr>
              <a:t>Relative Address Mode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altLang="en-US" sz="2900" dirty="0">
                <a:solidFill>
                  <a:schemeClr val="tx2"/>
                </a:solidFill>
              </a:rPr>
              <a:t>Index Addressing Mode</a:t>
            </a:r>
          </a:p>
          <a:p>
            <a:pPr marL="0" indent="0" algn="just">
              <a:buNone/>
            </a:pPr>
            <a:endParaRPr lang="en-US" altLang="en-US" sz="2200" dirty="0"/>
          </a:p>
          <a:p>
            <a:pPr marL="0" indent="0" algn="just">
              <a:buNone/>
            </a:pPr>
            <a:r>
              <a:rPr lang="en-US" altLang="en-US" sz="2200" dirty="0"/>
              <a:t>			</a:t>
            </a:r>
          </a:p>
          <a:p>
            <a:pPr marL="0" indent="0" algn="just">
              <a:buNone/>
            </a:pP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30316116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D5507-5255-4D07-A4C2-D244292BF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6775F-E294-46C0-9743-4DD751AFF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Add C            [AC]=[AC]+[C]                             AC(Accumulator)</a:t>
            </a:r>
          </a:p>
          <a:p>
            <a:pPr marL="0" indent="0">
              <a:buNone/>
            </a:pPr>
            <a:r>
              <a:rPr lang="en-IN" dirty="0"/>
              <a:t>LDA(Load Accumulator) 30</a:t>
            </a:r>
          </a:p>
          <a:p>
            <a:endParaRPr lang="en-IN" dirty="0"/>
          </a:p>
          <a:p>
            <a:pPr marL="457200" lvl="1" indent="0">
              <a:buNone/>
            </a:pPr>
            <a:r>
              <a:rPr lang="en-IN" dirty="0"/>
              <a:t>                                                                                        R1</a:t>
            </a:r>
          </a:p>
          <a:p>
            <a:r>
              <a:rPr lang="en-IN" dirty="0"/>
              <a:t>Add B, D        B=B+D</a:t>
            </a:r>
          </a:p>
          <a:p>
            <a:r>
              <a:rPr lang="en-IN" dirty="0"/>
              <a:t>AND R4, R2, R3       R4=R2^R3</a:t>
            </a:r>
          </a:p>
          <a:p>
            <a:r>
              <a:rPr lang="en-IN" dirty="0"/>
              <a:t>Add    </a:t>
            </a:r>
          </a:p>
          <a:p>
            <a:r>
              <a:rPr lang="en-IN" dirty="0"/>
              <a:t>Sub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1DB97-1A0D-4E61-8EC9-738EB1135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8636A-5D86-4849-A5C3-3E3309F45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07295A-5138-4EB2-BFDE-623EB0F22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67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5B9651-274E-4334-B003-6776F74BB453}"/>
              </a:ext>
            </a:extLst>
          </p:cNvPr>
          <p:cNvSpPr/>
          <p:nvPr/>
        </p:nvSpPr>
        <p:spPr>
          <a:xfrm>
            <a:off x="8737600" y="2219325"/>
            <a:ext cx="2244725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80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947258D-1E7D-494C-A327-5F117B6067D4}"/>
              </a:ext>
            </a:extLst>
          </p:cNvPr>
          <p:cNvSpPr/>
          <p:nvPr/>
        </p:nvSpPr>
        <p:spPr>
          <a:xfrm>
            <a:off x="8820150" y="3362325"/>
            <a:ext cx="2419350" cy="8477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50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B191CCFF-3340-44D7-A5F4-39AF90D247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8794197"/>
              </p:ext>
            </p:extLst>
          </p:nvPr>
        </p:nvGraphicFramePr>
        <p:xfrm>
          <a:off x="6648449" y="2543810"/>
          <a:ext cx="1273175" cy="333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3175">
                  <a:extLst>
                    <a:ext uri="{9D8B030D-6E8A-4147-A177-3AD203B41FA5}">
                      <a16:colId xmlns:a16="http://schemas.microsoft.com/office/drawing/2014/main" val="12669679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75399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8527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303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5523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800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7454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8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2726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800" dirty="0"/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5889644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B3871644-C270-4897-B784-464309476FDA}"/>
              </a:ext>
            </a:extLst>
          </p:cNvPr>
          <p:cNvSpPr/>
          <p:nvPr/>
        </p:nvSpPr>
        <p:spPr>
          <a:xfrm>
            <a:off x="4165600" y="2047875"/>
            <a:ext cx="5994400" cy="361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035575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304C1-E1D6-4F37-920B-8A31B34A3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588962"/>
            <a:ext cx="5486400" cy="6269038"/>
          </a:xfrm>
        </p:spPr>
        <p:txBody>
          <a:bodyPr>
            <a:normAutofit fontScale="90000"/>
          </a:bodyPr>
          <a:lstStyle/>
          <a:p>
            <a:r>
              <a:rPr lang="en-IN" dirty="0"/>
              <a:t>SUB 45     [AC]=[AC]-45</a:t>
            </a:r>
            <a:br>
              <a:rPr lang="en-IN" dirty="0"/>
            </a:br>
            <a:r>
              <a:rPr lang="en-IN" sz="4000" dirty="0"/>
              <a:t>ADD B, 3000  [B]=[B]+M[3000]</a:t>
            </a:r>
            <a:br>
              <a:rPr lang="en-IN" sz="4000" dirty="0"/>
            </a:br>
            <a:br>
              <a:rPr lang="en-IN" sz="4000" dirty="0"/>
            </a:br>
            <a:r>
              <a:rPr lang="en-IN" sz="4000" dirty="0"/>
              <a:t>ADD B, 3000, 3002</a:t>
            </a:r>
            <a:br>
              <a:rPr lang="en-IN" sz="4000" dirty="0"/>
            </a:br>
            <a:r>
              <a:rPr lang="en-IN" sz="4000" dirty="0"/>
              <a:t>B=M[3000]+M[3002]</a:t>
            </a:r>
            <a:br>
              <a:rPr lang="en-IN" sz="4000" dirty="0"/>
            </a:br>
            <a:r>
              <a:rPr lang="en-IN" sz="4000" dirty="0"/>
              <a:t>ADD 3000, 3002</a:t>
            </a:r>
            <a:br>
              <a:rPr lang="en-IN" sz="4000" dirty="0"/>
            </a:br>
            <a:r>
              <a:rPr lang="en-IN" sz="4000" dirty="0"/>
              <a:t>M[3000]=M[3000]+M[3002]</a:t>
            </a:r>
            <a:br>
              <a:rPr lang="en-IN" sz="4000" dirty="0"/>
            </a:br>
            <a:br>
              <a:rPr lang="en-IN" sz="4000" dirty="0"/>
            </a:br>
            <a:r>
              <a:rPr lang="en-IN" sz="4000" dirty="0"/>
              <a:t>ADD B,M</a:t>
            </a:r>
            <a:br>
              <a:rPr lang="en-IN" sz="4000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BF852-03E0-4F12-ACFF-006531B1F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5191125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dirty="0"/>
              <a:t>Hex Programming </a:t>
            </a:r>
          </a:p>
          <a:p>
            <a:pPr marL="0" indent="0">
              <a:buNone/>
            </a:pPr>
            <a:r>
              <a:rPr lang="en-IN" dirty="0"/>
              <a:t>Hexadecimal</a:t>
            </a:r>
          </a:p>
          <a:p>
            <a:pPr marL="0" indent="0">
              <a:buNone/>
            </a:pPr>
            <a:r>
              <a:rPr lang="en-IN" dirty="0"/>
              <a:t>0-9, A-F</a:t>
            </a:r>
          </a:p>
          <a:p>
            <a:pPr marL="0" indent="0">
              <a:buNone/>
            </a:pPr>
            <a:r>
              <a:rPr lang="en-IN" dirty="0"/>
              <a:t>Registers : B-C, D-E, H-L(8-8 Bits)</a:t>
            </a:r>
          </a:p>
          <a:p>
            <a:pPr marL="0" indent="0">
              <a:buNone/>
            </a:pPr>
            <a:r>
              <a:rPr lang="en-IN" dirty="0">
                <a:solidFill>
                  <a:srgbClr val="FF0000"/>
                </a:solidFill>
              </a:rPr>
              <a:t>4-bits (address): 6754/ AB45</a:t>
            </a:r>
          </a:p>
          <a:p>
            <a:pPr marL="0" indent="0">
              <a:buNone/>
            </a:pPr>
            <a:r>
              <a:rPr lang="en-IN" dirty="0"/>
              <a:t>2-bits: (data)  : 56/A9/8F</a:t>
            </a:r>
          </a:p>
          <a:p>
            <a:pPr marL="0" indent="0">
              <a:buNone/>
            </a:pPr>
            <a:r>
              <a:rPr lang="en-IN" dirty="0"/>
              <a:t>ADD B,45             B=B+45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236310-A261-4493-AB9A-B25381990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2D429-9531-43C5-9F55-F1207AEF0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684AC5-17FE-425A-9B13-F097E19D1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95676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D27ADAB2-8DCB-463D-865E-4A057F3C1F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797395"/>
              </p:ext>
            </p:extLst>
          </p:nvPr>
        </p:nvGraphicFramePr>
        <p:xfrm>
          <a:off x="3040061" y="136520"/>
          <a:ext cx="6761163" cy="6949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61163">
                  <a:extLst>
                    <a:ext uri="{9D8B030D-6E8A-4147-A177-3AD203B41FA5}">
                      <a16:colId xmlns:a16="http://schemas.microsoft.com/office/drawing/2014/main" val="145279471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 sz="1800" dirty="0"/>
                        <a:t>1.Register Addressing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0653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/>
                        <a:t>ADD </a:t>
                      </a:r>
                      <a:r>
                        <a:rPr lang="en-IN" sz="1800" dirty="0">
                          <a:solidFill>
                            <a:srgbClr val="FF0000"/>
                          </a:solidFill>
                        </a:rPr>
                        <a:t>B, C       </a:t>
                      </a:r>
                      <a:r>
                        <a:rPr lang="en-IN" sz="1800" dirty="0">
                          <a:solidFill>
                            <a:srgbClr val="00B050"/>
                          </a:solidFill>
                        </a:rPr>
                        <a:t>B=B+C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921737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/>
                        <a:t>SUB D,H, L         D=H-L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7290629"/>
                  </a:ext>
                </a:extLst>
              </a:tr>
              <a:tr h="1830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/>
                        <a:t>2. Direct Addressing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>
                          <a:solidFill>
                            <a:srgbClr val="FF0000"/>
                          </a:solidFill>
                        </a:rPr>
                        <a:t>At least one operand will be RAM address</a:t>
                      </a:r>
                    </a:p>
                    <a:p>
                      <a:endParaRPr lang="en-I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50367"/>
                  </a:ext>
                </a:extLst>
              </a:tr>
              <a:tr h="140774">
                <a:tc>
                  <a:txBody>
                    <a:bodyPr/>
                    <a:lstStyle/>
                    <a:p>
                      <a:r>
                        <a:rPr lang="en-IN" sz="1800" dirty="0"/>
                        <a:t>ADD 2000, 3000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6729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/>
                        <a:t>M[2000]= M[2000]+M[3000]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50275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/>
                        <a:t>SUB 3000, B, 2000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05306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/>
                        <a:t>M[3000]=[B]-M[2000]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6551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/>
                        <a:t>ADD 3000              [AC]=[AC]+M[3000]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90425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/>
                        <a:t>3.  Indirect Addressing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7476705"/>
                  </a:ext>
                </a:extLst>
              </a:tr>
              <a:tr h="122004">
                <a:tc>
                  <a:txBody>
                    <a:bodyPr/>
                    <a:lstStyle/>
                    <a:p>
                      <a:r>
                        <a:rPr lang="en-IN" sz="1800" dirty="0"/>
                        <a:t>ADD B,C, M                        effective  address = 3000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307626"/>
                  </a:ext>
                </a:extLst>
              </a:tr>
              <a:tr h="159544">
                <a:tc>
                  <a:txBody>
                    <a:bodyPr/>
                    <a:lstStyle/>
                    <a:p>
                      <a:r>
                        <a:rPr lang="en-IN" sz="1800" dirty="0"/>
                        <a:t>[B]=[C]+M[[H-L]]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8041488"/>
                  </a:ext>
                </a:extLst>
              </a:tr>
              <a:tr h="47863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/>
                        <a:t>[B]=[B]+M[3000]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/>
                        <a:t>[B]=20+70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800" dirty="0"/>
                    </a:p>
                    <a:p>
                      <a:endParaRPr lang="en-I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041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IN" sz="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72874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IN" sz="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925341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IN" sz="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5145182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EB17EA-665C-4815-9EE9-07C536E89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38EFC-1C75-4F8B-8F05-98EB982D5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F718BE-5F4E-49CD-BA33-619332DA6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69</a:t>
            </a:fld>
            <a:endParaRPr lang="en-US"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BF867835-9932-4AF1-AA17-B858E962FB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3298509"/>
              </p:ext>
            </p:extLst>
          </p:nvPr>
        </p:nvGraphicFramePr>
        <p:xfrm>
          <a:off x="150810" y="263869"/>
          <a:ext cx="2447926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3963">
                  <a:extLst>
                    <a:ext uri="{9D8B030D-6E8A-4147-A177-3AD203B41FA5}">
                      <a16:colId xmlns:a16="http://schemas.microsoft.com/office/drawing/2014/main" val="740376299"/>
                    </a:ext>
                  </a:extLst>
                </a:gridCol>
                <a:gridCol w="1223963">
                  <a:extLst>
                    <a:ext uri="{9D8B030D-6E8A-4147-A177-3AD203B41FA5}">
                      <a16:colId xmlns:a16="http://schemas.microsoft.com/office/drawing/2014/main" val="2746425344"/>
                    </a:ext>
                  </a:extLst>
                </a:gridCol>
              </a:tblGrid>
              <a:tr h="454025">
                <a:tc>
                  <a:txBody>
                    <a:bodyPr/>
                    <a:lstStyle/>
                    <a:p>
                      <a:r>
                        <a:rPr lang="en-IN" sz="2800" dirty="0"/>
                        <a:t>B: 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800" dirty="0"/>
                        <a:t>C:30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354440"/>
                  </a:ext>
                </a:extLst>
              </a:tr>
              <a:tr h="454025">
                <a:tc>
                  <a:txBody>
                    <a:bodyPr/>
                    <a:lstStyle/>
                    <a:p>
                      <a:r>
                        <a:rPr lang="en-IN" sz="2800" dirty="0"/>
                        <a:t>D: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800" dirty="0"/>
                        <a:t>E: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9502084"/>
                  </a:ext>
                </a:extLst>
              </a:tr>
              <a:tr h="454025">
                <a:tc>
                  <a:txBody>
                    <a:bodyPr/>
                    <a:lstStyle/>
                    <a:p>
                      <a:r>
                        <a:rPr lang="en-IN" sz="2800" dirty="0">
                          <a:solidFill>
                            <a:schemeClr val="bg1"/>
                          </a:solidFill>
                        </a:rPr>
                        <a:t>H: 30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800" dirty="0">
                          <a:solidFill>
                            <a:schemeClr val="bg1"/>
                          </a:solidFill>
                        </a:rPr>
                        <a:t>L:00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8322305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30797E26-421F-49D1-95D8-AEF1B3F51DE8}"/>
              </a:ext>
            </a:extLst>
          </p:cNvPr>
          <p:cNvSpPr/>
          <p:nvPr/>
        </p:nvSpPr>
        <p:spPr>
          <a:xfrm>
            <a:off x="722312" y="1966913"/>
            <a:ext cx="1838325" cy="31379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ALU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7804E3-9EED-40C4-B481-B9E6C1029D6B}"/>
              </a:ext>
            </a:extLst>
          </p:cNvPr>
          <p:cNvSpPr/>
          <p:nvPr/>
        </p:nvSpPr>
        <p:spPr>
          <a:xfrm>
            <a:off x="760411" y="5402001"/>
            <a:ext cx="1838325" cy="6572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AC: 50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A9A9F2DC-2B86-4721-B995-FF0D0D2400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4011985"/>
              </p:ext>
            </p:extLst>
          </p:nvPr>
        </p:nvGraphicFramePr>
        <p:xfrm>
          <a:off x="8505825" y="2783154"/>
          <a:ext cx="3497262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299">
                  <a:extLst>
                    <a:ext uri="{9D8B030D-6E8A-4147-A177-3AD203B41FA5}">
                      <a16:colId xmlns:a16="http://schemas.microsoft.com/office/drawing/2014/main" val="809068404"/>
                    </a:ext>
                  </a:extLst>
                </a:gridCol>
                <a:gridCol w="2460963">
                  <a:extLst>
                    <a:ext uri="{9D8B030D-6E8A-4147-A177-3AD203B41FA5}">
                      <a16:colId xmlns:a16="http://schemas.microsoft.com/office/drawing/2014/main" val="7320077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40903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2000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45091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2001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614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2002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7668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…….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6711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7258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3000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48738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3001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0385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3002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0970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…..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85633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4602034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09556449-93DA-4199-8F32-5493CBE919AA}"/>
              </a:ext>
            </a:extLst>
          </p:cNvPr>
          <p:cNvSpPr/>
          <p:nvPr/>
        </p:nvSpPr>
        <p:spPr>
          <a:xfrm>
            <a:off x="8737600" y="1831338"/>
            <a:ext cx="3171031" cy="5212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RAM(Main Memory)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F245021E-AE63-4EF7-9F9F-6CA028A72F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5590078"/>
              </p:ext>
            </p:extLst>
          </p:nvPr>
        </p:nvGraphicFramePr>
        <p:xfrm>
          <a:off x="8122443" y="764381"/>
          <a:ext cx="4986338" cy="31764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975">
                  <a:extLst>
                    <a:ext uri="{9D8B030D-6E8A-4147-A177-3AD203B41FA5}">
                      <a16:colId xmlns:a16="http://schemas.microsoft.com/office/drawing/2014/main" val="549660960"/>
                    </a:ext>
                  </a:extLst>
                </a:gridCol>
                <a:gridCol w="2166363">
                  <a:extLst>
                    <a:ext uri="{9D8B030D-6E8A-4147-A177-3AD203B41FA5}">
                      <a16:colId xmlns:a16="http://schemas.microsoft.com/office/drawing/2014/main" val="2158823168"/>
                    </a:ext>
                  </a:extLst>
                </a:gridCol>
              </a:tblGrid>
              <a:tr h="1031434">
                <a:tc>
                  <a:txBody>
                    <a:bodyPr/>
                    <a:lstStyle/>
                    <a:p>
                      <a:r>
                        <a:rPr lang="en-IN" dirty="0"/>
                        <a:t>4. Immediate Addressing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at least one operand will be data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2194676"/>
                  </a:ext>
                </a:extLst>
              </a:tr>
              <a:tr h="722004">
                <a:tc>
                  <a:txBody>
                    <a:bodyPr/>
                    <a:lstStyle/>
                    <a:p>
                      <a:r>
                        <a:rPr lang="en-IN" sz="3600" dirty="0"/>
                        <a:t>ADI B, 30H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ADI C, 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7444569"/>
                  </a:ext>
                </a:extLst>
              </a:tr>
              <a:tr h="722004">
                <a:tc>
                  <a:txBody>
                    <a:bodyPr/>
                    <a:lstStyle/>
                    <a:p>
                      <a:r>
                        <a:rPr lang="en-IN" sz="3600" dirty="0"/>
                        <a:t>[B]=[B]+30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6634"/>
                  </a:ext>
                </a:extLst>
              </a:tr>
              <a:tr h="418304">
                <a:tc>
                  <a:txBody>
                    <a:bodyPr/>
                    <a:lstStyle/>
                    <a:p>
                      <a:r>
                        <a:rPr lang="en-IN" sz="4000" dirty="0"/>
                        <a:t>SUI 50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[AC]=[AC]-50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43472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7907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7F47D9-9251-4834-B4C4-DBAEE58EAA67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1/13/2021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50292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/>
              </a:rPr>
              <a:t>Dr. Vivek Kumar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895600" y="5"/>
            <a:ext cx="7772400" cy="68579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CO-PO and PSO Mapping</a:t>
            </a:r>
          </a:p>
        </p:txBody>
      </p:sp>
      <p:pic>
        <p:nvPicPr>
          <p:cNvPr id="8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A2B4752-D10C-41BE-A286-AB2A1CF33E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8001938"/>
              </p:ext>
            </p:extLst>
          </p:nvPr>
        </p:nvGraphicFramePr>
        <p:xfrm>
          <a:off x="2237740" y="963467"/>
          <a:ext cx="8158118" cy="2866462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173015">
                  <a:extLst>
                    <a:ext uri="{9D8B030D-6E8A-4147-A177-3AD203B41FA5}">
                      <a16:colId xmlns:a16="http://schemas.microsoft.com/office/drawing/2014/main" val="1719949923"/>
                    </a:ext>
                  </a:extLst>
                </a:gridCol>
                <a:gridCol w="582896">
                  <a:extLst>
                    <a:ext uri="{9D8B030D-6E8A-4147-A177-3AD203B41FA5}">
                      <a16:colId xmlns:a16="http://schemas.microsoft.com/office/drawing/2014/main" val="672638370"/>
                    </a:ext>
                  </a:extLst>
                </a:gridCol>
                <a:gridCol w="526773">
                  <a:extLst>
                    <a:ext uri="{9D8B030D-6E8A-4147-A177-3AD203B41FA5}">
                      <a16:colId xmlns:a16="http://schemas.microsoft.com/office/drawing/2014/main" val="2363529501"/>
                    </a:ext>
                  </a:extLst>
                </a:gridCol>
                <a:gridCol w="526773">
                  <a:extLst>
                    <a:ext uri="{9D8B030D-6E8A-4147-A177-3AD203B41FA5}">
                      <a16:colId xmlns:a16="http://schemas.microsoft.com/office/drawing/2014/main" val="643450303"/>
                    </a:ext>
                  </a:extLst>
                </a:gridCol>
                <a:gridCol w="629789">
                  <a:extLst>
                    <a:ext uri="{9D8B030D-6E8A-4147-A177-3AD203B41FA5}">
                      <a16:colId xmlns:a16="http://schemas.microsoft.com/office/drawing/2014/main" val="1835759497"/>
                    </a:ext>
                  </a:extLst>
                </a:gridCol>
                <a:gridCol w="638859">
                  <a:extLst>
                    <a:ext uri="{9D8B030D-6E8A-4147-A177-3AD203B41FA5}">
                      <a16:colId xmlns:a16="http://schemas.microsoft.com/office/drawing/2014/main" val="1940489177"/>
                    </a:ext>
                  </a:extLst>
                </a:gridCol>
                <a:gridCol w="638859">
                  <a:extLst>
                    <a:ext uri="{9D8B030D-6E8A-4147-A177-3AD203B41FA5}">
                      <a16:colId xmlns:a16="http://schemas.microsoft.com/office/drawing/2014/main" val="1245998199"/>
                    </a:ext>
                  </a:extLst>
                </a:gridCol>
                <a:gridCol w="584735">
                  <a:extLst>
                    <a:ext uri="{9D8B030D-6E8A-4147-A177-3AD203B41FA5}">
                      <a16:colId xmlns:a16="http://schemas.microsoft.com/office/drawing/2014/main" val="1171076636"/>
                    </a:ext>
                  </a:extLst>
                </a:gridCol>
                <a:gridCol w="492811">
                  <a:extLst>
                    <a:ext uri="{9D8B030D-6E8A-4147-A177-3AD203B41FA5}">
                      <a16:colId xmlns:a16="http://schemas.microsoft.com/office/drawing/2014/main" val="546204187"/>
                    </a:ext>
                  </a:extLst>
                </a:gridCol>
                <a:gridCol w="491791">
                  <a:extLst>
                    <a:ext uri="{9D8B030D-6E8A-4147-A177-3AD203B41FA5}">
                      <a16:colId xmlns:a16="http://schemas.microsoft.com/office/drawing/2014/main" val="266561143"/>
                    </a:ext>
                  </a:extLst>
                </a:gridCol>
                <a:gridCol w="622921">
                  <a:extLst>
                    <a:ext uri="{9D8B030D-6E8A-4147-A177-3AD203B41FA5}">
                      <a16:colId xmlns:a16="http://schemas.microsoft.com/office/drawing/2014/main" val="2851323338"/>
                    </a:ext>
                  </a:extLst>
                </a:gridCol>
                <a:gridCol w="595125">
                  <a:extLst>
                    <a:ext uri="{9D8B030D-6E8A-4147-A177-3AD203B41FA5}">
                      <a16:colId xmlns:a16="http://schemas.microsoft.com/office/drawing/2014/main" val="108026507"/>
                    </a:ext>
                  </a:extLst>
                </a:gridCol>
                <a:gridCol w="653771">
                  <a:extLst>
                    <a:ext uri="{9D8B030D-6E8A-4147-A177-3AD203B41FA5}">
                      <a16:colId xmlns:a16="http://schemas.microsoft.com/office/drawing/2014/main" val="2914336396"/>
                    </a:ext>
                  </a:extLst>
                </a:gridCol>
              </a:tblGrid>
              <a:tr h="57468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IN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IN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IN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 </a:t>
                      </a:r>
                      <a:r>
                        <a:rPr lang="en-US" sz="1600" b="1" dirty="0">
                          <a:effectLst/>
                        </a:rPr>
                        <a:t>COMPUTER ORGANIZATION AND ARCHITECTURE  (KCS-302)</a:t>
                      </a:r>
                      <a:endParaRPr lang="en-IN" sz="1600" b="1" dirty="0"/>
                    </a:p>
                  </a:txBody>
                  <a:tcPr marL="68580" marR="68580" marT="0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IN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IN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IN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IN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942318754"/>
                  </a:ext>
                </a:extLst>
              </a:tr>
              <a:tr h="42888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CO.K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R="17145"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PO1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PO2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PO3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R="4445"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PO4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PO5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R="4445"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PO6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R="4445"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PO7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PO8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R="4445"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PO9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R="4445"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PO10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R="4445"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PO11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R="4445" algn="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PO12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495777681"/>
                  </a:ext>
                </a:extLst>
              </a:tr>
              <a:tr h="28307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KCS-302.1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3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2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-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2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578344761"/>
                  </a:ext>
                </a:extLst>
              </a:tr>
              <a:tr h="28307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KCS-302.2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2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2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2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-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834097598"/>
                  </a:ext>
                </a:extLst>
              </a:tr>
              <a:tr h="28307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KCS-302.3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2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981657558"/>
                  </a:ext>
                </a:extLst>
              </a:tr>
              <a:tr h="28307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KCS-302.4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2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2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-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630670587"/>
                  </a:ext>
                </a:extLst>
              </a:tr>
              <a:tr h="28307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KCS-302.5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2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2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-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-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2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78070323"/>
                  </a:ext>
                </a:extLst>
              </a:tr>
              <a:tr h="44753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  Average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2.6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1.8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1.4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1.6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1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0.8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0.4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1.2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1.4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1.2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2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770169634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0C3F9E5-6B01-44C7-83AD-1D13AC4945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6219171"/>
              </p:ext>
            </p:extLst>
          </p:nvPr>
        </p:nvGraphicFramePr>
        <p:xfrm>
          <a:off x="3035301" y="3958179"/>
          <a:ext cx="6424386" cy="235394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196700">
                  <a:extLst>
                    <a:ext uri="{9D8B030D-6E8A-4147-A177-3AD203B41FA5}">
                      <a16:colId xmlns:a16="http://schemas.microsoft.com/office/drawing/2014/main" val="1759755122"/>
                    </a:ext>
                  </a:extLst>
                </a:gridCol>
                <a:gridCol w="1259683">
                  <a:extLst>
                    <a:ext uri="{9D8B030D-6E8A-4147-A177-3AD203B41FA5}">
                      <a16:colId xmlns:a16="http://schemas.microsoft.com/office/drawing/2014/main" val="1305699782"/>
                    </a:ext>
                  </a:extLst>
                </a:gridCol>
                <a:gridCol w="1196700">
                  <a:extLst>
                    <a:ext uri="{9D8B030D-6E8A-4147-A177-3AD203B41FA5}">
                      <a16:colId xmlns:a16="http://schemas.microsoft.com/office/drawing/2014/main" val="3083176778"/>
                    </a:ext>
                  </a:extLst>
                </a:gridCol>
                <a:gridCol w="1322667">
                  <a:extLst>
                    <a:ext uri="{9D8B030D-6E8A-4147-A177-3AD203B41FA5}">
                      <a16:colId xmlns:a16="http://schemas.microsoft.com/office/drawing/2014/main" val="3482927168"/>
                    </a:ext>
                  </a:extLst>
                </a:gridCol>
                <a:gridCol w="1448636">
                  <a:extLst>
                    <a:ext uri="{9D8B030D-6E8A-4147-A177-3AD203B41FA5}">
                      <a16:colId xmlns:a16="http://schemas.microsoft.com/office/drawing/2014/main" val="4106288625"/>
                    </a:ext>
                  </a:extLst>
                </a:gridCol>
              </a:tblGrid>
              <a:tr h="587188">
                <a:tc gridSpan="5">
                  <a:txBody>
                    <a:bodyPr/>
                    <a:lstStyle/>
                    <a:p>
                      <a:pPr marR="80645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 </a:t>
                      </a:r>
                      <a:endParaRPr lang="en-IN" sz="1600" b="1" dirty="0">
                        <a:effectLst/>
                      </a:endParaRPr>
                    </a:p>
                    <a:p>
                      <a:pPr marR="80645"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800" b="1" dirty="0">
                          <a:effectLst/>
                        </a:rPr>
                        <a:t>COMPUTER ORGANIZATION AND ARCHITECTURE (KCS-302</a:t>
                      </a:r>
                      <a:r>
                        <a:rPr lang="en-US" sz="1600" b="1" dirty="0">
                          <a:effectLst/>
                        </a:rPr>
                        <a:t>)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959616"/>
                  </a:ext>
                </a:extLst>
              </a:tr>
              <a:tr h="21205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CO.K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R="17145"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PSO1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>
                          <a:effectLst/>
                        </a:rPr>
                        <a:t>PSO2</a:t>
                      </a:r>
                      <a:endParaRPr lang="en-IN" sz="16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PSO3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R="4445"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1" dirty="0">
                          <a:effectLst/>
                        </a:rPr>
                        <a:t>PSO4</a:t>
                      </a:r>
                      <a:endParaRPr lang="en-IN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157768837"/>
                  </a:ext>
                </a:extLst>
              </a:tr>
              <a:tr h="21205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b="1" dirty="0">
                          <a:effectLst/>
                        </a:rPr>
                        <a:t>KCS-302.1</a:t>
                      </a:r>
                      <a:endParaRPr lang="en-IN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3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</a:rPr>
                        <a:t>3</a:t>
                      </a:r>
                      <a:endParaRPr lang="en-IN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3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2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04618553"/>
                  </a:ext>
                </a:extLst>
              </a:tr>
              <a:tr h="21205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b="1" dirty="0">
                          <a:effectLst/>
                        </a:rPr>
                        <a:t>KCS-302.2</a:t>
                      </a:r>
                      <a:endParaRPr lang="en-IN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2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2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2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1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7975795"/>
                  </a:ext>
                </a:extLst>
              </a:tr>
              <a:tr h="21205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b="1" dirty="0">
                          <a:effectLst/>
                        </a:rPr>
                        <a:t>KCS-302.3</a:t>
                      </a:r>
                      <a:endParaRPr lang="en-IN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3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3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3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2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03647249"/>
                  </a:ext>
                </a:extLst>
              </a:tr>
              <a:tr h="21205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b="1" dirty="0">
                          <a:effectLst/>
                        </a:rPr>
                        <a:t>KCS-302.4</a:t>
                      </a:r>
                      <a:endParaRPr lang="en-IN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2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3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3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2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08053157"/>
                  </a:ext>
                </a:extLst>
              </a:tr>
              <a:tr h="21205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b="1" dirty="0">
                          <a:effectLst/>
                        </a:rPr>
                        <a:t>KCS-302.5</a:t>
                      </a:r>
                      <a:endParaRPr lang="en-IN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2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3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3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1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91610584"/>
                  </a:ext>
                </a:extLst>
              </a:tr>
              <a:tr h="21205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b="1" dirty="0">
                          <a:effectLst/>
                        </a:rPr>
                        <a:t>  Average</a:t>
                      </a:r>
                      <a:endParaRPr lang="en-IN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2.4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2.8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2.8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1.6</a:t>
                      </a:r>
                      <a:endParaRPr lang="en-IN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581316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0323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DFD40-D1B6-4731-951D-2D85DD56D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64056"/>
            <a:ext cx="10972800" cy="4619620"/>
          </a:xfrm>
        </p:spPr>
        <p:txBody>
          <a:bodyPr>
            <a:normAutofit fontScale="70000" lnSpcReduction="20000"/>
          </a:bodyPr>
          <a:lstStyle/>
          <a:p>
            <a:r>
              <a:rPr lang="en-IN" dirty="0">
                <a:solidFill>
                  <a:srgbClr val="FF0000"/>
                </a:solidFill>
              </a:rPr>
              <a:t>Relative Addressing Mode: </a:t>
            </a:r>
          </a:p>
          <a:p>
            <a:pPr marL="0" indent="0">
              <a:buNone/>
            </a:pPr>
            <a:r>
              <a:rPr lang="en-IN" dirty="0"/>
              <a:t>Effective address= [PC]+address part of instruction </a:t>
            </a:r>
          </a:p>
          <a:p>
            <a:r>
              <a:rPr lang="en-IN" dirty="0">
                <a:solidFill>
                  <a:srgbClr val="FF0000"/>
                </a:solidFill>
              </a:rPr>
              <a:t>Index Addressing Mode</a:t>
            </a:r>
          </a:p>
          <a:p>
            <a:pPr marL="0" indent="0">
              <a:buNone/>
            </a:pPr>
            <a:r>
              <a:rPr lang="en-IN" dirty="0"/>
              <a:t>Effective address= [index register]+address part of instruction</a:t>
            </a:r>
          </a:p>
          <a:p>
            <a:pPr marL="0" indent="0">
              <a:buNone/>
            </a:pPr>
            <a:r>
              <a:rPr lang="en-IN" dirty="0">
                <a:solidFill>
                  <a:srgbClr val="FF0000"/>
                </a:solidFill>
              </a:rPr>
              <a:t>Base Addressing Mode </a:t>
            </a:r>
          </a:p>
          <a:p>
            <a:pPr marL="0" indent="0">
              <a:buNone/>
            </a:pPr>
            <a:r>
              <a:rPr lang="en-IN" dirty="0"/>
              <a:t>Effective Address = [Base Register]+address part of instruction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>
                <a:solidFill>
                  <a:srgbClr val="FF0000"/>
                </a:solidFill>
              </a:rPr>
              <a:t>Implied Mode: without operands</a:t>
            </a:r>
          </a:p>
          <a:p>
            <a:pPr marL="0" indent="0">
              <a:buNone/>
            </a:pPr>
            <a:r>
              <a:rPr lang="en-IN" dirty="0"/>
              <a:t>work on content of AC only 10101=01010</a:t>
            </a:r>
          </a:p>
          <a:p>
            <a:pPr marL="0" indent="0">
              <a:buNone/>
            </a:pPr>
            <a:r>
              <a:rPr lang="en-IN" dirty="0"/>
              <a:t>Comp/ INC</a:t>
            </a:r>
          </a:p>
          <a:p>
            <a:pPr marL="0" indent="0">
              <a:buNone/>
            </a:pPr>
            <a:r>
              <a:rPr lang="en-IN" dirty="0"/>
              <a:t>Or on stack</a:t>
            </a:r>
          </a:p>
          <a:p>
            <a:pPr marL="0" indent="0">
              <a:buNone/>
            </a:pPr>
            <a:r>
              <a:rPr lang="en-IN" dirty="0"/>
              <a:t>ADD</a:t>
            </a:r>
          </a:p>
          <a:p>
            <a:pPr marL="0" indent="0">
              <a:buNone/>
            </a:pPr>
            <a:r>
              <a:rPr lang="en-IN" dirty="0"/>
              <a:t>/SUB</a:t>
            </a:r>
          </a:p>
          <a:p>
            <a:pPr marL="0" indent="0">
              <a:buNone/>
            </a:pPr>
            <a:r>
              <a:rPr lang="en-IN" dirty="0"/>
              <a:t> : it will work on Stack only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F5332-83FA-4BA7-8A7E-A8C7B6243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0739A-08EE-41DF-B3E5-C20E1FF02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D6290-B38B-4570-9517-E9D42E5E3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70</a:t>
            </a:fld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2AACA4CD-2D1A-4DF3-AEA9-1F836B9E05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5746600"/>
              </p:ext>
            </p:extLst>
          </p:nvPr>
        </p:nvGraphicFramePr>
        <p:xfrm>
          <a:off x="8867774" y="719666"/>
          <a:ext cx="129222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113">
                  <a:extLst>
                    <a:ext uri="{9D8B030D-6E8A-4147-A177-3AD203B41FA5}">
                      <a16:colId xmlns:a16="http://schemas.microsoft.com/office/drawing/2014/main" val="4221570999"/>
                    </a:ext>
                  </a:extLst>
                </a:gridCol>
                <a:gridCol w="646113">
                  <a:extLst>
                    <a:ext uri="{9D8B030D-6E8A-4147-A177-3AD203B41FA5}">
                      <a16:colId xmlns:a16="http://schemas.microsoft.com/office/drawing/2014/main" val="7508134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1824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3687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1125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9241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04826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06506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A0037-678C-4388-B81C-1D8C39118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97192-93EA-493B-93E9-955CC28C5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8A02B-437D-49A3-B490-CB2C0BA4B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02190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50E5D-FA66-46F3-85BD-818D4F879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47CEB6-D06B-4929-BD7C-873E90F6E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Vivek Kumar               KCS302-COA                Unit III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AE730-5E31-43AD-939C-D157DAD2D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72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6E1D5D96-41AA-46E7-BB2A-6CC98DB1513E}"/>
                  </a:ext>
                </a:extLst>
              </p14:cNvPr>
              <p14:cNvContentPartPr/>
              <p14:nvPr/>
            </p14:nvContentPartPr>
            <p14:xfrm>
              <a:off x="4368675" y="1313850"/>
              <a:ext cx="6120" cy="4932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6E1D5D96-41AA-46E7-BB2A-6CC98DB1513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62555" y="1307730"/>
                <a:ext cx="18360" cy="6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0713902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7017-BA3F-48B6-BD95-45D58E88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73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224" name="Content Placeholder 223">
            <a:extLst>
              <a:ext uri="{FF2B5EF4-FFF2-40B4-BE49-F238E27FC236}">
                <a16:creationId xmlns:a16="http://schemas.microsoft.com/office/drawing/2014/main" id="{FF8E5C75-7F17-4C0E-980E-DE8591896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2773" y="1219199"/>
            <a:ext cx="10253708" cy="557221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altLang="en-US" sz="2400" b="1" dirty="0"/>
              <a:t>Numerical Example</a:t>
            </a:r>
          </a:p>
          <a:p>
            <a:pPr marL="0" indent="0" algn="just">
              <a:buNone/>
            </a:pPr>
            <a:r>
              <a:rPr lang="en-US" altLang="en-US" sz="2200" dirty="0"/>
              <a:t>			</a:t>
            </a:r>
          </a:p>
          <a:p>
            <a:pPr marL="0" indent="0" algn="just">
              <a:buNone/>
            </a:pPr>
            <a:endParaRPr lang="en-IN" sz="2200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AF3EA5EE-C0FA-4204-A796-8785D97C63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2667000"/>
            <a:ext cx="2057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Address</a:t>
            </a:r>
            <a:r>
              <a:rPr lang="en-US" altLang="en-US" sz="1800" dirty="0">
                <a:solidFill>
                  <a:schemeClr val="tx2"/>
                </a:solidFill>
              </a:rPr>
              <a:t>=</a:t>
            </a:r>
            <a:r>
              <a:rPr lang="en-US" altLang="en-US" sz="1800" dirty="0"/>
              <a:t>500</a:t>
            </a: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34189B0C-2B09-4DD2-891E-C31C5D8E9C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3124200"/>
            <a:ext cx="20574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BBF01249-5BA2-4FBA-8D7D-B81CD57430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2895600"/>
            <a:ext cx="2057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Next Instruction</a:t>
            </a: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0504F339-4D07-4B7A-A5C7-37148B8EFC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3581400"/>
            <a:ext cx="2057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450</a:t>
            </a:r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180480E7-A469-4279-9D68-7AE7D5DE09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3810000"/>
            <a:ext cx="2057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700</a:t>
            </a:r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CF02D359-2925-413C-9523-15462B29CF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4038600"/>
            <a:ext cx="2057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15" name="Rectangle 10">
            <a:extLst>
              <a:ext uri="{FF2B5EF4-FFF2-40B4-BE49-F238E27FC236}">
                <a16:creationId xmlns:a16="http://schemas.microsoft.com/office/drawing/2014/main" id="{323376DD-5E00-479B-98A7-058D9AAB88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4267200"/>
            <a:ext cx="2057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800</a:t>
            </a:r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AC1857F9-A164-40BF-A824-1316618E63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4495800"/>
            <a:ext cx="2057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E07BDD92-680E-4C88-B33C-B9213CC477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4724400"/>
            <a:ext cx="2057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900</a:t>
            </a: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DD98FF7E-3C0B-4AEB-8562-015BD24B80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4953000"/>
            <a:ext cx="2057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19" name="Rectangle 14">
            <a:extLst>
              <a:ext uri="{FF2B5EF4-FFF2-40B4-BE49-F238E27FC236}">
                <a16:creationId xmlns:a16="http://schemas.microsoft.com/office/drawing/2014/main" id="{8C95FAA9-C7CD-42BC-9F25-DBD181ABB5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5181600"/>
            <a:ext cx="2057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325</a:t>
            </a:r>
          </a:p>
        </p:txBody>
      </p:sp>
      <p:sp>
        <p:nvSpPr>
          <p:cNvPr id="20" name="Rectangle 15">
            <a:extLst>
              <a:ext uri="{FF2B5EF4-FFF2-40B4-BE49-F238E27FC236}">
                <a16:creationId xmlns:a16="http://schemas.microsoft.com/office/drawing/2014/main" id="{2AF96FB0-A551-4879-A817-DB96CFF464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5410200"/>
            <a:ext cx="2057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21" name="Rectangle 16">
            <a:extLst>
              <a:ext uri="{FF2B5EF4-FFF2-40B4-BE49-F238E27FC236}">
                <a16:creationId xmlns:a16="http://schemas.microsoft.com/office/drawing/2014/main" id="{3FA687C3-2D9C-401C-A499-58CFA6B53A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5638800"/>
            <a:ext cx="2057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300</a:t>
            </a:r>
          </a:p>
        </p:txBody>
      </p:sp>
      <p:sp>
        <p:nvSpPr>
          <p:cNvPr id="22" name="Rectangle 17">
            <a:extLst>
              <a:ext uri="{FF2B5EF4-FFF2-40B4-BE49-F238E27FC236}">
                <a16:creationId xmlns:a16="http://schemas.microsoft.com/office/drawing/2014/main" id="{5A25EB29-33D8-49B8-8E97-4A575C537D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5867400"/>
            <a:ext cx="2057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23" name="Rectangle 18">
            <a:extLst>
              <a:ext uri="{FF2B5EF4-FFF2-40B4-BE49-F238E27FC236}">
                <a16:creationId xmlns:a16="http://schemas.microsoft.com/office/drawing/2014/main" id="{B81D5085-2997-4A29-A3D9-983DC09FF4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2438400"/>
            <a:ext cx="2057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Load to AC    Mode</a:t>
            </a:r>
          </a:p>
        </p:txBody>
      </p:sp>
      <p:sp>
        <p:nvSpPr>
          <p:cNvPr id="24" name="Rectangle 20">
            <a:extLst>
              <a:ext uri="{FF2B5EF4-FFF2-40B4-BE49-F238E27FC236}">
                <a16:creationId xmlns:a16="http://schemas.microsoft.com/office/drawing/2014/main" id="{9D7C484B-E207-4921-8C05-88B1CAAA1B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2057400"/>
            <a:ext cx="2057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Memory</a:t>
            </a:r>
          </a:p>
        </p:txBody>
      </p:sp>
      <p:sp>
        <p:nvSpPr>
          <p:cNvPr id="25" name="Rectangle 21">
            <a:extLst>
              <a:ext uri="{FF2B5EF4-FFF2-40B4-BE49-F238E27FC236}">
                <a16:creationId xmlns:a16="http://schemas.microsoft.com/office/drawing/2014/main" id="{EECA5192-083B-4533-9774-74721F16A0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4267200"/>
            <a:ext cx="685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500</a:t>
            </a:r>
          </a:p>
        </p:txBody>
      </p:sp>
      <p:sp>
        <p:nvSpPr>
          <p:cNvPr id="26" name="Rectangle 22">
            <a:extLst>
              <a:ext uri="{FF2B5EF4-FFF2-40B4-BE49-F238E27FC236}">
                <a16:creationId xmlns:a16="http://schemas.microsoft.com/office/drawing/2014/main" id="{0CFA2FD7-4564-44D9-BE1B-06B37A8352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2057400"/>
            <a:ext cx="12192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Address</a:t>
            </a:r>
          </a:p>
        </p:txBody>
      </p:sp>
      <p:sp>
        <p:nvSpPr>
          <p:cNvPr id="27" name="Rectangle 23">
            <a:extLst>
              <a:ext uri="{FF2B5EF4-FFF2-40B4-BE49-F238E27FC236}">
                <a16:creationId xmlns:a16="http://schemas.microsoft.com/office/drawing/2014/main" id="{7C39F43F-3D97-49E3-8725-6FBA595ECA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2667000"/>
            <a:ext cx="685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201</a:t>
            </a:r>
          </a:p>
        </p:txBody>
      </p:sp>
      <p:sp>
        <p:nvSpPr>
          <p:cNvPr id="28" name="Rectangle 24">
            <a:extLst>
              <a:ext uri="{FF2B5EF4-FFF2-40B4-BE49-F238E27FC236}">
                <a16:creationId xmlns:a16="http://schemas.microsoft.com/office/drawing/2014/main" id="{1904137E-A47D-4E29-9FEF-2AEFC3DC5E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2895600"/>
            <a:ext cx="685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202</a:t>
            </a:r>
          </a:p>
        </p:txBody>
      </p:sp>
      <p:sp>
        <p:nvSpPr>
          <p:cNvPr id="29" name="Rectangle 25">
            <a:extLst>
              <a:ext uri="{FF2B5EF4-FFF2-40B4-BE49-F238E27FC236}">
                <a16:creationId xmlns:a16="http://schemas.microsoft.com/office/drawing/2014/main" id="{030D2B36-0E35-434D-BEC0-4A5E6E08A1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3581400"/>
            <a:ext cx="685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399</a:t>
            </a:r>
          </a:p>
        </p:txBody>
      </p:sp>
      <p:sp>
        <p:nvSpPr>
          <p:cNvPr id="30" name="Rectangle 26">
            <a:extLst>
              <a:ext uri="{FF2B5EF4-FFF2-40B4-BE49-F238E27FC236}">
                <a16:creationId xmlns:a16="http://schemas.microsoft.com/office/drawing/2014/main" id="{A88B1202-7255-459D-8CD5-76603EF964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3810000"/>
            <a:ext cx="685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400</a:t>
            </a:r>
          </a:p>
        </p:txBody>
      </p:sp>
      <p:sp>
        <p:nvSpPr>
          <p:cNvPr id="31" name="Rectangle 27">
            <a:extLst>
              <a:ext uri="{FF2B5EF4-FFF2-40B4-BE49-F238E27FC236}">
                <a16:creationId xmlns:a16="http://schemas.microsoft.com/office/drawing/2014/main" id="{9444F9A1-88C4-486D-90E0-FBB348A61B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5181600"/>
            <a:ext cx="685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702</a:t>
            </a:r>
          </a:p>
        </p:txBody>
      </p:sp>
      <p:sp>
        <p:nvSpPr>
          <p:cNvPr id="32" name="Rectangle 28">
            <a:extLst>
              <a:ext uri="{FF2B5EF4-FFF2-40B4-BE49-F238E27FC236}">
                <a16:creationId xmlns:a16="http://schemas.microsoft.com/office/drawing/2014/main" id="{8C985385-BC15-4333-99F9-D78CDA01D3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4724400"/>
            <a:ext cx="685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600</a:t>
            </a:r>
          </a:p>
        </p:txBody>
      </p:sp>
      <p:sp>
        <p:nvSpPr>
          <p:cNvPr id="33" name="Rectangle 29">
            <a:extLst>
              <a:ext uri="{FF2B5EF4-FFF2-40B4-BE49-F238E27FC236}">
                <a16:creationId xmlns:a16="http://schemas.microsoft.com/office/drawing/2014/main" id="{9167FB55-48A4-4E97-BCA1-6A57FA828A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2438400"/>
            <a:ext cx="685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200</a:t>
            </a:r>
          </a:p>
        </p:txBody>
      </p:sp>
      <p:sp>
        <p:nvSpPr>
          <p:cNvPr id="34" name="Rectangle 30">
            <a:extLst>
              <a:ext uri="{FF2B5EF4-FFF2-40B4-BE49-F238E27FC236}">
                <a16:creationId xmlns:a16="http://schemas.microsoft.com/office/drawing/2014/main" id="{3C294435-83C3-4BCE-BA0C-5E888A2F21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5638800"/>
            <a:ext cx="685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800</a:t>
            </a:r>
          </a:p>
        </p:txBody>
      </p:sp>
      <p:sp>
        <p:nvSpPr>
          <p:cNvPr id="35" name="Rectangle 31">
            <a:extLst>
              <a:ext uri="{FF2B5EF4-FFF2-40B4-BE49-F238E27FC236}">
                <a16:creationId xmlns:a16="http://schemas.microsoft.com/office/drawing/2014/main" id="{C3444CED-0B55-47E1-962A-BCED89C964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1981200"/>
            <a:ext cx="2057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PC=200</a:t>
            </a:r>
          </a:p>
        </p:txBody>
      </p:sp>
      <p:sp>
        <p:nvSpPr>
          <p:cNvPr id="36" name="Rectangle 32">
            <a:extLst>
              <a:ext uri="{FF2B5EF4-FFF2-40B4-BE49-F238E27FC236}">
                <a16:creationId xmlns:a16="http://schemas.microsoft.com/office/drawing/2014/main" id="{77675601-121E-487A-8233-6DE53053C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3400" y="1981200"/>
            <a:ext cx="2057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R1=400</a:t>
            </a:r>
          </a:p>
        </p:txBody>
      </p:sp>
      <p:sp>
        <p:nvSpPr>
          <p:cNvPr id="37" name="Rectangle 33">
            <a:extLst>
              <a:ext uri="{FF2B5EF4-FFF2-40B4-BE49-F238E27FC236}">
                <a16:creationId xmlns:a16="http://schemas.microsoft.com/office/drawing/2014/main" id="{16AF2C6A-2DA4-4068-81D8-44DCC94B96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2438400"/>
            <a:ext cx="2057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XR=100</a:t>
            </a:r>
          </a:p>
        </p:txBody>
      </p:sp>
      <p:sp>
        <p:nvSpPr>
          <p:cNvPr id="38" name="Rectangle 34">
            <a:extLst>
              <a:ext uri="{FF2B5EF4-FFF2-40B4-BE49-F238E27FC236}">
                <a16:creationId xmlns:a16="http://schemas.microsoft.com/office/drawing/2014/main" id="{9C3BFC9D-440A-4AF9-82EF-D716C2D825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3400" y="2438400"/>
            <a:ext cx="2057400" cy="22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AC</a:t>
            </a:r>
          </a:p>
        </p:txBody>
      </p:sp>
      <p:sp>
        <p:nvSpPr>
          <p:cNvPr id="39" name="Line 35">
            <a:extLst>
              <a:ext uri="{FF2B5EF4-FFF2-40B4-BE49-F238E27FC236}">
                <a16:creationId xmlns:a16="http://schemas.microsoft.com/office/drawing/2014/main" id="{1F613A11-ABD5-4EF8-874E-D6FA7FE892E4}"/>
              </a:ext>
            </a:extLst>
          </p:cNvPr>
          <p:cNvSpPr>
            <a:spLocks noChangeShapeType="1"/>
          </p:cNvSpPr>
          <p:nvPr/>
        </p:nvSpPr>
        <p:spPr bwMode="auto">
          <a:xfrm>
            <a:off x="9067800" y="2438400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40" name="Rectangle 36">
            <a:extLst>
              <a:ext uri="{FF2B5EF4-FFF2-40B4-BE49-F238E27FC236}">
                <a16:creationId xmlns:a16="http://schemas.microsoft.com/office/drawing/2014/main" id="{A1D687D1-D25C-4C70-BD53-4D4E33F79F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3124200"/>
            <a:ext cx="4953000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Addressing mode        eff. Add    Content of AC</a:t>
            </a:r>
          </a:p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-----------------------------------------------------------</a:t>
            </a:r>
          </a:p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Direct Address               500             800</a:t>
            </a:r>
          </a:p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Immediate operand        201             500</a:t>
            </a:r>
          </a:p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Indirect Address             800             300</a:t>
            </a:r>
          </a:p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Relative Address            702 </a:t>
            </a:r>
            <a:r>
              <a:rPr lang="en-US" altLang="en-US" sz="1400" dirty="0"/>
              <a:t>(PC=PC+2)</a:t>
            </a:r>
            <a:r>
              <a:rPr lang="en-US" altLang="en-US" sz="1800" dirty="0"/>
              <a:t> 325</a:t>
            </a:r>
          </a:p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Indexes Address            600 </a:t>
            </a:r>
            <a:r>
              <a:rPr lang="en-US" altLang="en-US" sz="1400" dirty="0"/>
              <a:t>(XR+500)</a:t>
            </a:r>
            <a:r>
              <a:rPr lang="en-US" altLang="en-US" sz="1800" dirty="0"/>
              <a:t>   900</a:t>
            </a:r>
          </a:p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Register                        ---                400</a:t>
            </a:r>
          </a:p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Register Indirect            400              700</a:t>
            </a:r>
          </a:p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Auto-increment              400              700</a:t>
            </a:r>
          </a:p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Auto-decrement             399              450</a:t>
            </a:r>
          </a:p>
        </p:txBody>
      </p:sp>
      <p:sp>
        <p:nvSpPr>
          <p:cNvPr id="41" name="Rectangle 38">
            <a:extLst>
              <a:ext uri="{FF2B5EF4-FFF2-40B4-BE49-F238E27FC236}">
                <a16:creationId xmlns:a16="http://schemas.microsoft.com/office/drawing/2014/main" id="{71179CEF-7F44-4AC0-97A3-3C3E5E2B46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6172200"/>
            <a:ext cx="2590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Tabular list</a:t>
            </a:r>
          </a:p>
        </p:txBody>
      </p:sp>
    </p:spTree>
    <p:extLst>
      <p:ext uri="{BB962C8B-B14F-4D97-AF65-F5344CB8AC3E}">
        <p14:creationId xmlns:p14="http://schemas.microsoft.com/office/powerpoint/2010/main" val="3968995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5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1000"/>
                            </p:stCondLst>
                            <p:childTnLst>
                              <p:par>
                                <p:cTn id="9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1500"/>
                            </p:stCondLst>
                            <p:childTnLst>
                              <p:par>
                                <p:cTn id="9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0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2500"/>
                            </p:stCondLst>
                            <p:childTnLst>
                              <p:par>
                                <p:cTn id="10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3000"/>
                            </p:stCondLst>
                            <p:childTnLst>
                              <p:par>
                                <p:cTn id="10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3500"/>
                            </p:stCondLst>
                            <p:childTnLst>
                              <p:par>
                                <p:cTn id="1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4000"/>
                            </p:stCondLst>
                            <p:childTnLst>
                              <p:par>
                                <p:cTn id="1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4500"/>
                            </p:stCondLst>
                            <p:childTnLst>
                              <p:par>
                                <p:cTn id="1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5000"/>
                            </p:stCondLst>
                            <p:childTnLst>
                              <p:par>
                                <p:cTn id="1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7" grpId="0" animBg="1"/>
      <p:bldP spid="38" grpId="0" animBg="1"/>
      <p:bldP spid="40" grpId="0"/>
      <p:bldP spid="41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7017-BA3F-48B6-BD95-45D58E88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74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5C64EA8-A7B3-4B6A-ACEC-D322CF1B0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58283"/>
            <a:ext cx="10972800" cy="4864713"/>
          </a:xfrm>
        </p:spPr>
        <p:txBody>
          <a:bodyPr>
            <a:normAutofit/>
          </a:bodyPr>
          <a:lstStyle/>
          <a:p>
            <a:r>
              <a:rPr lang="en-US" altLang="en-US" sz="2200" dirty="0"/>
              <a:t>Different ways in which the address of an operand in specified in an instruction is referred to as </a:t>
            </a:r>
            <a:r>
              <a:rPr lang="en-US" altLang="en-US" sz="2200" u="sng" dirty="0"/>
              <a:t>addressing modes.</a:t>
            </a:r>
          </a:p>
          <a:p>
            <a:r>
              <a:rPr lang="en-US" altLang="en-US" sz="2200" dirty="0"/>
              <a:t>Register mode</a:t>
            </a:r>
          </a:p>
          <a:p>
            <a:pPr lvl="1"/>
            <a:r>
              <a:rPr lang="en-US" altLang="en-US" sz="2200" dirty="0"/>
              <a:t>Operand is the contents of a processor register.</a:t>
            </a:r>
          </a:p>
          <a:p>
            <a:pPr lvl="1"/>
            <a:r>
              <a:rPr lang="en-US" altLang="en-US" sz="2200" dirty="0"/>
              <a:t>Address of the register is given in the instruction.</a:t>
            </a:r>
          </a:p>
          <a:p>
            <a:pPr lvl="1"/>
            <a:r>
              <a:rPr lang="en-US" altLang="en-US" sz="2200" dirty="0"/>
              <a:t>E.g. </a:t>
            </a:r>
            <a:r>
              <a:rPr lang="en-US" altLang="en-US" sz="2200" i="1" dirty="0"/>
              <a:t>Clear R1</a:t>
            </a:r>
          </a:p>
          <a:p>
            <a:r>
              <a:rPr lang="en-US" altLang="en-US" sz="2200" dirty="0"/>
              <a:t>Absolute mode</a:t>
            </a:r>
            <a:endParaRPr lang="en-US" altLang="en-US" sz="2200" u="sng" dirty="0"/>
          </a:p>
          <a:p>
            <a:pPr lvl="1"/>
            <a:r>
              <a:rPr lang="en-US" altLang="en-US" sz="2200" dirty="0"/>
              <a:t>Operand is in a memory location.</a:t>
            </a:r>
          </a:p>
          <a:p>
            <a:pPr lvl="1"/>
            <a:r>
              <a:rPr lang="en-US" altLang="en-US" sz="2200" dirty="0"/>
              <a:t>Address of the memory location is given explicitly in the instruction.</a:t>
            </a:r>
            <a:endParaRPr lang="en-US" altLang="en-US" sz="2200" u="sng" dirty="0"/>
          </a:p>
          <a:p>
            <a:pPr lvl="1"/>
            <a:r>
              <a:rPr lang="en-US" altLang="en-US" sz="2200" dirty="0"/>
              <a:t>E.g. </a:t>
            </a:r>
            <a:r>
              <a:rPr lang="en-US" altLang="en-US" sz="2200" i="1" dirty="0"/>
              <a:t>Clear A</a:t>
            </a:r>
          </a:p>
          <a:p>
            <a:pPr lvl="1"/>
            <a:r>
              <a:rPr lang="en-US" altLang="en-US" sz="2200" dirty="0"/>
              <a:t>Also called as “Direct mode” in some assembly languages</a:t>
            </a:r>
          </a:p>
          <a:p>
            <a:r>
              <a:rPr lang="en-US" altLang="en-US" sz="2200" dirty="0"/>
              <a:t>Register and absolute modes can be used to represent variables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4131408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7017-BA3F-48B6-BD95-45D58E88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75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5C64EA8-A7B3-4B6A-ACEC-D322CF1B0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58283"/>
            <a:ext cx="10972800" cy="48647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2600" b="1" dirty="0"/>
              <a:t>Immediate mode</a:t>
            </a:r>
          </a:p>
          <a:p>
            <a:pPr lvl="1" algn="just"/>
            <a:r>
              <a:rPr lang="en-US" altLang="en-US" sz="2200" dirty="0"/>
              <a:t>Operand is given explicitly in the instruction.</a:t>
            </a:r>
          </a:p>
          <a:p>
            <a:pPr lvl="1" algn="just"/>
            <a:r>
              <a:rPr lang="en-US" altLang="en-US" sz="2200" dirty="0"/>
              <a:t>E.g. </a:t>
            </a:r>
            <a:r>
              <a:rPr lang="en-US" altLang="en-US" sz="2200" i="1" dirty="0">
                <a:latin typeface="Times New Roman" panose="02020603050405020304" pitchFamily="18" charset="0"/>
              </a:rPr>
              <a:t>Move  #200, R0</a:t>
            </a:r>
          </a:p>
          <a:p>
            <a:pPr lvl="1" algn="just"/>
            <a:r>
              <a:rPr lang="en-US" altLang="en-US" sz="2200" dirty="0"/>
              <a:t>Can be used to represent constants.</a:t>
            </a:r>
          </a:p>
          <a:p>
            <a:pPr algn="just"/>
            <a:r>
              <a:rPr lang="en-US" altLang="en-US" sz="2200" dirty="0"/>
              <a:t>Register, Absolute and Immediate modes contained either the address of the operand or the operand itself. </a:t>
            </a:r>
          </a:p>
          <a:p>
            <a:pPr algn="just"/>
            <a:r>
              <a:rPr lang="en-US" altLang="en-US" sz="2200" dirty="0"/>
              <a:t>Some instructions provide information from which the memory address of the operand can be determined</a:t>
            </a:r>
          </a:p>
          <a:p>
            <a:pPr lvl="1" algn="just"/>
            <a:r>
              <a:rPr lang="en-US" altLang="en-US" sz="2200" dirty="0"/>
              <a:t>That is, they provide the </a:t>
            </a:r>
            <a:r>
              <a:rPr lang="en-US" altLang="en-US" sz="2200" dirty="0">
                <a:latin typeface="Arial" panose="020B0604020202020204" pitchFamily="34" charset="0"/>
              </a:rPr>
              <a:t>“</a:t>
            </a:r>
            <a:r>
              <a:rPr lang="en-US" altLang="en-US" sz="2200" dirty="0"/>
              <a:t>Effective Address</a:t>
            </a:r>
            <a:r>
              <a:rPr lang="en-US" altLang="en-US" sz="2200" dirty="0">
                <a:latin typeface="Arial" panose="020B0604020202020204" pitchFamily="34" charset="0"/>
              </a:rPr>
              <a:t>”</a:t>
            </a:r>
            <a:r>
              <a:rPr lang="en-US" altLang="en-US" sz="2200" dirty="0"/>
              <a:t> of the operand.</a:t>
            </a:r>
          </a:p>
          <a:p>
            <a:pPr lvl="1" algn="just"/>
            <a:r>
              <a:rPr lang="en-US" altLang="en-US" sz="2200" dirty="0"/>
              <a:t>They do not provide the operand or the address of the operand explicitly.</a:t>
            </a:r>
          </a:p>
          <a:p>
            <a:pPr algn="just"/>
            <a:r>
              <a:rPr lang="en-US" altLang="en-US" sz="2200" dirty="0"/>
              <a:t>Different ways in which </a:t>
            </a:r>
            <a:r>
              <a:rPr lang="en-US" altLang="en-US" sz="2200" dirty="0">
                <a:latin typeface="Arial" panose="020B0604020202020204" pitchFamily="34" charset="0"/>
              </a:rPr>
              <a:t>“</a:t>
            </a:r>
            <a:r>
              <a:rPr lang="en-US" altLang="en-US" sz="2200" dirty="0"/>
              <a:t>Effective Address</a:t>
            </a:r>
            <a:r>
              <a:rPr lang="en-US" altLang="en-US" sz="2200" dirty="0">
                <a:latin typeface="Arial" panose="020B0604020202020204" pitchFamily="34" charset="0"/>
              </a:rPr>
              <a:t>”</a:t>
            </a:r>
            <a:r>
              <a:rPr lang="en-US" altLang="en-US" sz="2200" dirty="0"/>
              <a:t> of the operand can be generated.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5429779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7017-BA3F-48B6-BD95-45D58E88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76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5C64EA8-A7B3-4B6A-ACEC-D322CF1B0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010" y="1358283"/>
            <a:ext cx="10972800" cy="50869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2600" b="1" dirty="0"/>
              <a:t>Indirect Mode 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14268EAF-475C-404E-860D-987552C6DB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9800" y="1828800"/>
            <a:ext cx="7608888" cy="3914775"/>
          </a:xfrm>
          <a:prstGeom prst="rect">
            <a:avLst/>
          </a:prstGeom>
          <a:solidFill>
            <a:srgbClr val="DDDDDD"/>
          </a:solidFill>
          <a:ln>
            <a:noFill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Comic Sans MS" panose="030F0702030302020204" pitchFamily="66" charset="0"/>
            </a:endParaRPr>
          </a:p>
        </p:txBody>
      </p:sp>
      <p:sp>
        <p:nvSpPr>
          <p:cNvPr id="12" name="Text Box 5">
            <a:extLst>
              <a:ext uri="{FF2B5EF4-FFF2-40B4-BE49-F238E27FC236}">
                <a16:creationId xmlns:a16="http://schemas.microsoft.com/office/drawing/2014/main" id="{0F62A3C8-4E79-4055-A964-4E3372CDAD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5715000"/>
            <a:ext cx="80010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>
                <a:latin typeface="+mn-lt"/>
              </a:rPr>
              <a:t>Effective Address of the operand is the contents of a register or a memory location      	         whose address appears in the instruction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AF1D1A52-AEDE-49BD-9D3D-53CC389675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25700" y="4695825"/>
            <a:ext cx="21590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CA" altLang="en-US" sz="1600" i="1">
                <a:solidFill>
                  <a:srgbClr val="000000"/>
                </a:solidFill>
                <a:latin typeface="Nimbus Roman No9 L" charset="0"/>
              </a:rPr>
              <a:t>R1</a:t>
            </a:r>
            <a:endParaRPr lang="en-CA" altLang="en-US" sz="1600" i="1">
              <a:latin typeface="Times New Roman" panose="02020603050405020304" pitchFamily="18" charset="0"/>
            </a:endParaRPr>
          </a:p>
        </p:txBody>
      </p:sp>
      <p:sp>
        <p:nvSpPr>
          <p:cNvPr id="14" name="Rectangle 7">
            <a:extLst>
              <a:ext uri="{FF2B5EF4-FFF2-40B4-BE49-F238E27FC236}">
                <a16:creationId xmlns:a16="http://schemas.microsoft.com/office/drawing/2014/main" id="{2926685A-FA0B-4726-B6BA-A86CF9108C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90900" y="2325688"/>
            <a:ext cx="1093788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CA" altLang="en-US" sz="1500" i="1">
                <a:solidFill>
                  <a:srgbClr val="000000"/>
                </a:solidFill>
                <a:latin typeface="Times New Roman" panose="02020603050405020304" pitchFamily="18" charset="0"/>
              </a:rPr>
              <a:t>Add    (R1),R0</a:t>
            </a:r>
            <a:endParaRPr lang="en-CA" altLang="en-US" sz="2400" i="1">
              <a:latin typeface="Times New Roman" panose="02020603050405020304" pitchFamily="18" charset="0"/>
            </a:endParaRPr>
          </a:p>
        </p:txBody>
      </p:sp>
      <p:sp>
        <p:nvSpPr>
          <p:cNvPr id="15" name="Rectangle 8">
            <a:extLst>
              <a:ext uri="{FF2B5EF4-FFF2-40B4-BE49-F238E27FC236}">
                <a16:creationId xmlns:a16="http://schemas.microsoft.com/office/drawing/2014/main" id="{E89AB31C-A991-4066-8E1B-B289626514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2563" y="2325688"/>
            <a:ext cx="958850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CA" altLang="en-US" sz="1500" i="1">
                <a:solidFill>
                  <a:srgbClr val="000000"/>
                </a:solidFill>
                <a:latin typeface="Nimbus Roman No9 L" charset="0"/>
              </a:rPr>
              <a:t>Add    (A),R0</a:t>
            </a:r>
            <a:endParaRPr lang="en-CA" altLang="en-US" sz="2400" i="1">
              <a:latin typeface="Times New Roman" panose="02020603050405020304" pitchFamily="18" charset="0"/>
            </a:endParaRPr>
          </a:p>
        </p:txBody>
      </p:sp>
      <p:sp>
        <p:nvSpPr>
          <p:cNvPr id="16" name="Rectangle 9">
            <a:extLst>
              <a:ext uri="{FF2B5EF4-FFF2-40B4-BE49-F238E27FC236}">
                <a16:creationId xmlns:a16="http://schemas.microsoft.com/office/drawing/2014/main" id="{2B4AC1E8-3D23-4BB9-A5C3-5EF0CC0C24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60988" y="4665663"/>
            <a:ext cx="633412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CA" altLang="en-US" sz="1500" i="1">
                <a:solidFill>
                  <a:srgbClr val="000000"/>
                </a:solidFill>
                <a:latin typeface="Nimbus Roman No9 L" charset="0"/>
              </a:rPr>
              <a:t>Register</a:t>
            </a:r>
            <a:endParaRPr lang="en-CA" altLang="en-US" sz="2400" i="1">
              <a:latin typeface="Times New Roman" panose="02020603050405020304" pitchFamily="18" charset="0"/>
            </a:endParaRPr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ACD82558-5E24-4A78-8521-3BA9BBF8D3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3025" y="4684713"/>
            <a:ext cx="104775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CA" altLang="en-US" sz="1500" i="1">
                <a:solidFill>
                  <a:srgbClr val="000000"/>
                </a:solidFill>
                <a:latin typeface="Nimbus Roman No9 L" charset="0"/>
              </a:rPr>
              <a:t>B</a:t>
            </a:r>
            <a:endParaRPr lang="en-CA" altLang="en-US" sz="2400" i="1">
              <a:latin typeface="Times New Roman" panose="02020603050405020304" pitchFamily="18" charset="0"/>
            </a:endParaRPr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BDAC6CE0-EE72-4CEC-96D0-5297C9A7B0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8950" y="4684713"/>
            <a:ext cx="112713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CA" altLang="en-US" sz="1600" i="1">
                <a:solidFill>
                  <a:srgbClr val="000000"/>
                </a:solidFill>
                <a:latin typeface="Nimbus Roman No9 L" charset="0"/>
              </a:rPr>
              <a:t>B</a:t>
            </a:r>
            <a:endParaRPr lang="en-CA" altLang="en-US" sz="1600" i="1">
              <a:latin typeface="Times New Roman" panose="02020603050405020304" pitchFamily="18" charset="0"/>
            </a:endParaRPr>
          </a:p>
        </p:txBody>
      </p:sp>
      <p:sp>
        <p:nvSpPr>
          <p:cNvPr id="19" name="Rectangle 12">
            <a:extLst>
              <a:ext uri="{FF2B5EF4-FFF2-40B4-BE49-F238E27FC236}">
                <a16:creationId xmlns:a16="http://schemas.microsoft.com/office/drawing/2014/main" id="{2DB44B37-ABEA-474E-90E3-D74CC8E43D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47025" y="4665663"/>
            <a:ext cx="677863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CA" altLang="en-US" sz="1500" i="1">
                <a:solidFill>
                  <a:srgbClr val="000000"/>
                </a:solidFill>
                <a:latin typeface="Nimbus Roman No9 L" charset="0"/>
              </a:rPr>
              <a:t>Operand</a:t>
            </a:r>
            <a:endParaRPr lang="en-CA" altLang="en-US" sz="2400" i="1">
              <a:latin typeface="Times New Roman" panose="02020603050405020304" pitchFamily="18" charset="0"/>
            </a:endParaRPr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F85DD87A-9545-4BB0-AAC3-9BF99BD998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3225" y="2981325"/>
            <a:ext cx="649288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CA" altLang="en-US" sz="1500" i="1">
                <a:solidFill>
                  <a:srgbClr val="000000"/>
                </a:solidFill>
                <a:latin typeface="Nimbus Roman No9 L" charset="0"/>
              </a:rPr>
              <a:t>memory</a:t>
            </a:r>
            <a:endParaRPr lang="en-CA" altLang="en-US" sz="2400" i="1">
              <a:latin typeface="Times New Roman" panose="02020603050405020304" pitchFamily="18" charset="0"/>
            </a:endParaRPr>
          </a:p>
        </p:txBody>
      </p:sp>
      <p:sp>
        <p:nvSpPr>
          <p:cNvPr id="21" name="Rectangle 14">
            <a:extLst>
              <a:ext uri="{FF2B5EF4-FFF2-40B4-BE49-F238E27FC236}">
                <a16:creationId xmlns:a16="http://schemas.microsoft.com/office/drawing/2014/main" id="{222BE4E2-4DB1-4CFF-BA87-2CDFD0631B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3225" y="2797175"/>
            <a:ext cx="407988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CA" altLang="en-US" sz="1500" i="1">
                <a:solidFill>
                  <a:srgbClr val="000000"/>
                </a:solidFill>
                <a:latin typeface="Nimbus Roman No9 L" charset="0"/>
              </a:rPr>
              <a:t>Main</a:t>
            </a:r>
            <a:endParaRPr lang="en-CA" altLang="en-US" sz="2400" i="1">
              <a:latin typeface="Times New Roman" panose="02020603050405020304" pitchFamily="18" charset="0"/>
            </a:endParaRPr>
          </a:p>
        </p:txBody>
      </p:sp>
      <p:sp>
        <p:nvSpPr>
          <p:cNvPr id="22" name="Rectangle 15">
            <a:extLst>
              <a:ext uri="{FF2B5EF4-FFF2-40B4-BE49-F238E27FC236}">
                <a16:creationId xmlns:a16="http://schemas.microsoft.com/office/drawing/2014/main" id="{88F9B510-8CFC-46F9-8305-6FB270A58E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4313" y="4633913"/>
            <a:ext cx="2360612" cy="349250"/>
          </a:xfrm>
          <a:prstGeom prst="rect">
            <a:avLst/>
          </a:prstGeom>
          <a:noFill/>
          <a:ln w="20701">
            <a:solidFill>
              <a:srgbClr val="00336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23" name="Line 16">
            <a:extLst>
              <a:ext uri="{FF2B5EF4-FFF2-40B4-BE49-F238E27FC236}">
                <a16:creationId xmlns:a16="http://schemas.microsoft.com/office/drawing/2014/main" id="{56615127-8D55-41B5-ADCE-E750F487557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754313" y="2274888"/>
            <a:ext cx="2360612" cy="1587"/>
          </a:xfrm>
          <a:prstGeom prst="line">
            <a:avLst/>
          </a:prstGeom>
          <a:noFill/>
          <a:ln w="20701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4" name="Line 17">
            <a:extLst>
              <a:ext uri="{FF2B5EF4-FFF2-40B4-BE49-F238E27FC236}">
                <a16:creationId xmlns:a16="http://schemas.microsoft.com/office/drawing/2014/main" id="{5212E371-0E79-48BA-A5B6-F115F8A1458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754313" y="2622550"/>
            <a:ext cx="2360612" cy="1588"/>
          </a:xfrm>
          <a:prstGeom prst="line">
            <a:avLst/>
          </a:prstGeom>
          <a:noFill/>
          <a:ln w="20701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5" name="Line 18">
            <a:extLst>
              <a:ext uri="{FF2B5EF4-FFF2-40B4-BE49-F238E27FC236}">
                <a16:creationId xmlns:a16="http://schemas.microsoft.com/office/drawing/2014/main" id="{4555F973-E4CC-402A-8606-7A27243251F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754313" y="3443288"/>
            <a:ext cx="2360612" cy="1587"/>
          </a:xfrm>
          <a:prstGeom prst="line">
            <a:avLst/>
          </a:prstGeom>
          <a:noFill/>
          <a:ln w="20701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6" name="Line 19">
            <a:extLst>
              <a:ext uri="{FF2B5EF4-FFF2-40B4-BE49-F238E27FC236}">
                <a16:creationId xmlns:a16="http://schemas.microsoft.com/office/drawing/2014/main" id="{1C02718D-9EE1-4A3C-B78B-A71D3EF1454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754313" y="3813175"/>
            <a:ext cx="2360612" cy="1588"/>
          </a:xfrm>
          <a:prstGeom prst="line">
            <a:avLst/>
          </a:prstGeom>
          <a:noFill/>
          <a:ln w="20701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7" name="Line 20">
            <a:extLst>
              <a:ext uri="{FF2B5EF4-FFF2-40B4-BE49-F238E27FC236}">
                <a16:creationId xmlns:a16="http://schemas.microsoft.com/office/drawing/2014/main" id="{91F7F439-8D88-46B5-84DE-315912CFC65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126288" y="3432175"/>
            <a:ext cx="2379662" cy="1588"/>
          </a:xfrm>
          <a:prstGeom prst="line">
            <a:avLst/>
          </a:prstGeom>
          <a:noFill/>
          <a:ln w="20701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8" name="Line 21">
            <a:extLst>
              <a:ext uri="{FF2B5EF4-FFF2-40B4-BE49-F238E27FC236}">
                <a16:creationId xmlns:a16="http://schemas.microsoft.com/office/drawing/2014/main" id="{D3881647-671F-4ABF-A701-D99399946B0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126288" y="2611438"/>
            <a:ext cx="2379662" cy="1587"/>
          </a:xfrm>
          <a:prstGeom prst="line">
            <a:avLst/>
          </a:prstGeom>
          <a:noFill/>
          <a:ln w="20701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29" name="Line 22">
            <a:extLst>
              <a:ext uri="{FF2B5EF4-FFF2-40B4-BE49-F238E27FC236}">
                <a16:creationId xmlns:a16="http://schemas.microsoft.com/office/drawing/2014/main" id="{59CECA05-8D6A-4BD6-8E87-5F86ED7E798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126288" y="2263775"/>
            <a:ext cx="2379662" cy="1588"/>
          </a:xfrm>
          <a:prstGeom prst="line">
            <a:avLst/>
          </a:prstGeom>
          <a:noFill/>
          <a:ln w="20701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0" name="Line 23">
            <a:extLst>
              <a:ext uri="{FF2B5EF4-FFF2-40B4-BE49-F238E27FC236}">
                <a16:creationId xmlns:a16="http://schemas.microsoft.com/office/drawing/2014/main" id="{567F9609-9828-45CF-9603-CF546C72E8F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505950" y="2139950"/>
            <a:ext cx="1588" cy="2955925"/>
          </a:xfrm>
          <a:prstGeom prst="line">
            <a:avLst/>
          </a:prstGeom>
          <a:noFill/>
          <a:ln w="20701">
            <a:solidFill>
              <a:schemeClr val="tx2"/>
            </a:solidFill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1" name="Line 24">
            <a:extLst>
              <a:ext uri="{FF2B5EF4-FFF2-40B4-BE49-F238E27FC236}">
                <a16:creationId xmlns:a16="http://schemas.microsoft.com/office/drawing/2014/main" id="{7FB72E57-3147-4F77-BDDF-15B384B4ED7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754313" y="2151063"/>
            <a:ext cx="1587" cy="1785937"/>
          </a:xfrm>
          <a:prstGeom prst="line">
            <a:avLst/>
          </a:prstGeom>
          <a:noFill/>
          <a:ln w="20701">
            <a:solidFill>
              <a:srgbClr val="003366"/>
            </a:solidFill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2" name="Line 25">
            <a:extLst>
              <a:ext uri="{FF2B5EF4-FFF2-40B4-BE49-F238E27FC236}">
                <a16:creationId xmlns:a16="http://schemas.microsoft.com/office/drawing/2014/main" id="{31EA9C22-DC23-4839-9503-072D0E37968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114925" y="2151063"/>
            <a:ext cx="1588" cy="1785937"/>
          </a:xfrm>
          <a:prstGeom prst="line">
            <a:avLst/>
          </a:prstGeom>
          <a:noFill/>
          <a:ln w="20701">
            <a:solidFill>
              <a:srgbClr val="003366"/>
            </a:solidFill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3" name="Line 26">
            <a:extLst>
              <a:ext uri="{FF2B5EF4-FFF2-40B4-BE49-F238E27FC236}">
                <a16:creationId xmlns:a16="http://schemas.microsoft.com/office/drawing/2014/main" id="{87078F29-4210-4B20-AD0F-A322AB37C60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126288" y="3802063"/>
            <a:ext cx="2379662" cy="1587"/>
          </a:xfrm>
          <a:prstGeom prst="line">
            <a:avLst/>
          </a:prstGeom>
          <a:noFill/>
          <a:ln w="20701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4" name="Line 27">
            <a:extLst>
              <a:ext uri="{FF2B5EF4-FFF2-40B4-BE49-F238E27FC236}">
                <a16:creationId xmlns:a16="http://schemas.microsoft.com/office/drawing/2014/main" id="{DDEF2ADB-0460-430F-A9E4-FCAFCA830F6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126288" y="2139950"/>
            <a:ext cx="1587" cy="2955925"/>
          </a:xfrm>
          <a:prstGeom prst="line">
            <a:avLst/>
          </a:prstGeom>
          <a:noFill/>
          <a:ln w="20701">
            <a:solidFill>
              <a:schemeClr val="tx2"/>
            </a:solidFill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5" name="Line 28">
            <a:extLst>
              <a:ext uri="{FF2B5EF4-FFF2-40B4-BE49-F238E27FC236}">
                <a16:creationId xmlns:a16="http://schemas.microsoft.com/office/drawing/2014/main" id="{956F7FD2-B847-4724-9C23-E5B51A9424D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126288" y="4972050"/>
            <a:ext cx="2379662" cy="1588"/>
          </a:xfrm>
          <a:prstGeom prst="line">
            <a:avLst/>
          </a:prstGeom>
          <a:noFill/>
          <a:ln w="20701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6" name="Line 29">
            <a:extLst>
              <a:ext uri="{FF2B5EF4-FFF2-40B4-BE49-F238E27FC236}">
                <a16:creationId xmlns:a16="http://schemas.microsoft.com/office/drawing/2014/main" id="{DED8ECA7-3E7B-45D5-B3DA-46B0C72E58B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126288" y="4622800"/>
            <a:ext cx="2379662" cy="1588"/>
          </a:xfrm>
          <a:prstGeom prst="line">
            <a:avLst/>
          </a:prstGeom>
          <a:noFill/>
          <a:ln w="20701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37" name="Rectangle 30">
            <a:extLst>
              <a:ext uri="{FF2B5EF4-FFF2-40B4-BE49-F238E27FC236}">
                <a16:creationId xmlns:a16="http://schemas.microsoft.com/office/drawing/2014/main" id="{B20FE803-DEAB-4A36-BC7A-B6A6A60605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8950" y="3495675"/>
            <a:ext cx="119063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CA" altLang="en-US" sz="1600" i="1">
                <a:solidFill>
                  <a:srgbClr val="000000"/>
                </a:solidFill>
                <a:latin typeface="Nimbus Roman No9 L" charset="0"/>
              </a:rPr>
              <a:t>A</a:t>
            </a:r>
            <a:endParaRPr lang="en-CA" altLang="en-US" sz="1600" i="1">
              <a:latin typeface="Times New Roman" panose="02020603050405020304" pitchFamily="18" charset="0"/>
            </a:endParaRPr>
          </a:p>
        </p:txBody>
      </p:sp>
      <p:sp>
        <p:nvSpPr>
          <p:cNvPr id="38" name="Rectangle 31">
            <a:extLst>
              <a:ext uri="{FF2B5EF4-FFF2-40B4-BE49-F238E27FC236}">
                <a16:creationId xmlns:a16="http://schemas.microsoft.com/office/drawing/2014/main" id="{F09599DA-C069-46FD-ABBC-A81336B34E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55000" y="3495675"/>
            <a:ext cx="104775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CA" altLang="en-US" sz="1500" i="1">
                <a:solidFill>
                  <a:srgbClr val="000000"/>
                </a:solidFill>
                <a:latin typeface="Nimbus Roman No9 L" charset="0"/>
              </a:rPr>
              <a:t>B</a:t>
            </a:r>
            <a:endParaRPr lang="en-CA" altLang="en-US" sz="2400" i="1">
              <a:latin typeface="Times New Roman" panose="02020603050405020304" pitchFamily="18" charset="0"/>
            </a:endParaRPr>
          </a:p>
        </p:txBody>
      </p:sp>
      <p:sp>
        <p:nvSpPr>
          <p:cNvPr id="39" name="Rectangle 32">
            <a:extLst>
              <a:ext uri="{FF2B5EF4-FFF2-40B4-BE49-F238E27FC236}">
                <a16:creationId xmlns:a16="http://schemas.microsoft.com/office/drawing/2014/main" id="{098F8BDB-9871-493B-BD1B-61E6E54B20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6963" y="3495675"/>
            <a:ext cx="677862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CA" altLang="en-US" sz="1500" i="1">
                <a:solidFill>
                  <a:srgbClr val="000000"/>
                </a:solidFill>
                <a:latin typeface="Nimbus Roman No9 L" charset="0"/>
              </a:rPr>
              <a:t>Operand</a:t>
            </a:r>
            <a:endParaRPr lang="en-CA" altLang="en-US" sz="2400" i="1">
              <a:latin typeface="Times New Roman" panose="02020603050405020304" pitchFamily="18" charset="0"/>
            </a:endParaRPr>
          </a:p>
        </p:txBody>
      </p:sp>
      <p:sp>
        <p:nvSpPr>
          <p:cNvPr id="40" name="Rectangle 33">
            <a:extLst>
              <a:ext uri="{FF2B5EF4-FFF2-40B4-BE49-F238E27FC236}">
                <a16:creationId xmlns:a16="http://schemas.microsoft.com/office/drawing/2014/main" id="{43DC1FBB-957C-4A33-B21E-8692CCED94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66975" y="3495675"/>
            <a:ext cx="112713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CA" altLang="en-US" sz="1600" i="1">
                <a:solidFill>
                  <a:srgbClr val="000000"/>
                </a:solidFill>
                <a:latin typeface="Nimbus Roman No9 L" charset="0"/>
              </a:rPr>
              <a:t>B</a:t>
            </a:r>
            <a:endParaRPr lang="en-CA" altLang="en-US" sz="1600" i="1">
              <a:latin typeface="Times New Roman" panose="02020603050405020304" pitchFamily="18" charset="0"/>
            </a:endParaRPr>
          </a:p>
        </p:txBody>
      </p:sp>
      <p:sp>
        <p:nvSpPr>
          <p:cNvPr id="41" name="Freeform 34">
            <a:extLst>
              <a:ext uri="{FF2B5EF4-FFF2-40B4-BE49-F238E27FC236}">
                <a16:creationId xmlns:a16="http://schemas.microsoft.com/office/drawing/2014/main" id="{6FFEE23B-DEA1-4066-8C07-DE589A565DB0}"/>
              </a:ext>
            </a:extLst>
          </p:cNvPr>
          <p:cNvSpPr>
            <a:spLocks/>
          </p:cNvSpPr>
          <p:nvPr/>
        </p:nvSpPr>
        <p:spPr bwMode="auto">
          <a:xfrm>
            <a:off x="8315325" y="2878138"/>
            <a:ext cx="20638" cy="20637"/>
          </a:xfrm>
          <a:custGeom>
            <a:avLst/>
            <a:gdLst>
              <a:gd name="T0" fmla="*/ 0 w 1"/>
              <a:gd name="T1" fmla="*/ 0 h 1"/>
              <a:gd name="T2" fmla="*/ 0 w 1"/>
              <a:gd name="T3" fmla="*/ 0 h 1"/>
              <a:gd name="T4" fmla="*/ 0 w 1"/>
              <a:gd name="T5" fmla="*/ 2147483646 h 1"/>
              <a:gd name="T6" fmla="*/ 2147483646 w 1"/>
              <a:gd name="T7" fmla="*/ 0 h 1"/>
              <a:gd name="T8" fmla="*/ 0 w 1"/>
              <a:gd name="T9" fmla="*/ 0 h 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"/>
              <a:gd name="T16" fmla="*/ 0 h 1"/>
              <a:gd name="T17" fmla="*/ 1 w 1"/>
              <a:gd name="T18" fmla="*/ 1 h 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" h="1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  <a:lnTo>
                  <a:pt x="1" y="0"/>
                </a:lnTo>
                <a:lnTo>
                  <a:pt x="0" y="0"/>
                </a:lnTo>
              </a:path>
            </a:pathLst>
          </a:custGeom>
          <a:noFill/>
          <a:ln w="20638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42" name="Freeform 35">
            <a:extLst>
              <a:ext uri="{FF2B5EF4-FFF2-40B4-BE49-F238E27FC236}">
                <a16:creationId xmlns:a16="http://schemas.microsoft.com/office/drawing/2014/main" id="{41FFEED0-8A35-422E-8525-8845FE04893D}"/>
              </a:ext>
            </a:extLst>
          </p:cNvPr>
          <p:cNvSpPr>
            <a:spLocks/>
          </p:cNvSpPr>
          <p:nvPr/>
        </p:nvSpPr>
        <p:spPr bwMode="auto">
          <a:xfrm>
            <a:off x="8315325" y="3022600"/>
            <a:ext cx="20638" cy="20638"/>
          </a:xfrm>
          <a:custGeom>
            <a:avLst/>
            <a:gdLst>
              <a:gd name="T0" fmla="*/ 0 w 1"/>
              <a:gd name="T1" fmla="*/ 0 h 1"/>
              <a:gd name="T2" fmla="*/ 0 w 1"/>
              <a:gd name="T3" fmla="*/ 0 h 1"/>
              <a:gd name="T4" fmla="*/ 0 w 1"/>
              <a:gd name="T5" fmla="*/ 2147483646 h 1"/>
              <a:gd name="T6" fmla="*/ 2147483646 w 1"/>
              <a:gd name="T7" fmla="*/ 0 h 1"/>
              <a:gd name="T8" fmla="*/ 0 w 1"/>
              <a:gd name="T9" fmla="*/ 0 h 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"/>
              <a:gd name="T16" fmla="*/ 0 h 1"/>
              <a:gd name="T17" fmla="*/ 1 w 1"/>
              <a:gd name="T18" fmla="*/ 1 h 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" h="1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  <a:lnTo>
                  <a:pt x="1" y="0"/>
                </a:lnTo>
                <a:lnTo>
                  <a:pt x="0" y="0"/>
                </a:lnTo>
              </a:path>
            </a:pathLst>
          </a:custGeom>
          <a:noFill/>
          <a:ln w="20638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43" name="Freeform 36">
            <a:extLst>
              <a:ext uri="{FF2B5EF4-FFF2-40B4-BE49-F238E27FC236}">
                <a16:creationId xmlns:a16="http://schemas.microsoft.com/office/drawing/2014/main" id="{DD5F9A40-A1C1-49CA-AAAC-3CDB8AC57126}"/>
              </a:ext>
            </a:extLst>
          </p:cNvPr>
          <p:cNvSpPr>
            <a:spLocks/>
          </p:cNvSpPr>
          <p:nvPr/>
        </p:nvSpPr>
        <p:spPr bwMode="auto">
          <a:xfrm>
            <a:off x="8315325" y="3165475"/>
            <a:ext cx="20638" cy="20638"/>
          </a:xfrm>
          <a:custGeom>
            <a:avLst/>
            <a:gdLst>
              <a:gd name="T0" fmla="*/ 0 w 1"/>
              <a:gd name="T1" fmla="*/ 0 h 1"/>
              <a:gd name="T2" fmla="*/ 0 w 1"/>
              <a:gd name="T3" fmla="*/ 0 h 1"/>
              <a:gd name="T4" fmla="*/ 0 w 1"/>
              <a:gd name="T5" fmla="*/ 2147483646 h 1"/>
              <a:gd name="T6" fmla="*/ 2147483646 w 1"/>
              <a:gd name="T7" fmla="*/ 0 h 1"/>
              <a:gd name="T8" fmla="*/ 0 w 1"/>
              <a:gd name="T9" fmla="*/ 0 h 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"/>
              <a:gd name="T16" fmla="*/ 0 h 1"/>
              <a:gd name="T17" fmla="*/ 1 w 1"/>
              <a:gd name="T18" fmla="*/ 1 h 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" h="1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  <a:lnTo>
                  <a:pt x="1" y="0"/>
                </a:lnTo>
                <a:lnTo>
                  <a:pt x="0" y="0"/>
                </a:lnTo>
              </a:path>
            </a:pathLst>
          </a:custGeom>
          <a:noFill/>
          <a:ln w="20638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44" name="Freeform 37">
            <a:extLst>
              <a:ext uri="{FF2B5EF4-FFF2-40B4-BE49-F238E27FC236}">
                <a16:creationId xmlns:a16="http://schemas.microsoft.com/office/drawing/2014/main" id="{ADAACC8F-B7C3-4BBA-9701-95C0D6D1BD0B}"/>
              </a:ext>
            </a:extLst>
          </p:cNvPr>
          <p:cNvSpPr>
            <a:spLocks/>
          </p:cNvSpPr>
          <p:nvPr/>
        </p:nvSpPr>
        <p:spPr bwMode="auto">
          <a:xfrm>
            <a:off x="8315325" y="4068763"/>
            <a:ext cx="20638" cy="20637"/>
          </a:xfrm>
          <a:custGeom>
            <a:avLst/>
            <a:gdLst>
              <a:gd name="T0" fmla="*/ 0 w 1"/>
              <a:gd name="T1" fmla="*/ 0 h 1"/>
              <a:gd name="T2" fmla="*/ 0 w 1"/>
              <a:gd name="T3" fmla="*/ 0 h 1"/>
              <a:gd name="T4" fmla="*/ 0 w 1"/>
              <a:gd name="T5" fmla="*/ 2147483646 h 1"/>
              <a:gd name="T6" fmla="*/ 2147483646 w 1"/>
              <a:gd name="T7" fmla="*/ 0 h 1"/>
              <a:gd name="T8" fmla="*/ 0 w 1"/>
              <a:gd name="T9" fmla="*/ 0 h 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"/>
              <a:gd name="T16" fmla="*/ 0 h 1"/>
              <a:gd name="T17" fmla="*/ 1 w 1"/>
              <a:gd name="T18" fmla="*/ 1 h 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" h="1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  <a:lnTo>
                  <a:pt x="1" y="0"/>
                </a:lnTo>
                <a:lnTo>
                  <a:pt x="0" y="0"/>
                </a:lnTo>
              </a:path>
            </a:pathLst>
          </a:custGeom>
          <a:noFill/>
          <a:ln w="20638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45" name="Freeform 38">
            <a:extLst>
              <a:ext uri="{FF2B5EF4-FFF2-40B4-BE49-F238E27FC236}">
                <a16:creationId xmlns:a16="http://schemas.microsoft.com/office/drawing/2014/main" id="{329A0558-BB80-4EA1-97C5-761FAAC53FAC}"/>
              </a:ext>
            </a:extLst>
          </p:cNvPr>
          <p:cNvSpPr>
            <a:spLocks/>
          </p:cNvSpPr>
          <p:nvPr/>
        </p:nvSpPr>
        <p:spPr bwMode="auto">
          <a:xfrm>
            <a:off x="8315325" y="4192588"/>
            <a:ext cx="20638" cy="20637"/>
          </a:xfrm>
          <a:custGeom>
            <a:avLst/>
            <a:gdLst>
              <a:gd name="T0" fmla="*/ 0 w 1"/>
              <a:gd name="T1" fmla="*/ 0 h 1"/>
              <a:gd name="T2" fmla="*/ 0 w 1"/>
              <a:gd name="T3" fmla="*/ 0 h 1"/>
              <a:gd name="T4" fmla="*/ 0 w 1"/>
              <a:gd name="T5" fmla="*/ 2147483646 h 1"/>
              <a:gd name="T6" fmla="*/ 2147483646 w 1"/>
              <a:gd name="T7" fmla="*/ 0 h 1"/>
              <a:gd name="T8" fmla="*/ 0 w 1"/>
              <a:gd name="T9" fmla="*/ 0 h 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"/>
              <a:gd name="T16" fmla="*/ 0 h 1"/>
              <a:gd name="T17" fmla="*/ 1 w 1"/>
              <a:gd name="T18" fmla="*/ 1 h 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" h="1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  <a:lnTo>
                  <a:pt x="1" y="0"/>
                </a:lnTo>
                <a:lnTo>
                  <a:pt x="0" y="0"/>
                </a:lnTo>
              </a:path>
            </a:pathLst>
          </a:custGeom>
          <a:noFill/>
          <a:ln w="20638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46" name="Freeform 39">
            <a:extLst>
              <a:ext uri="{FF2B5EF4-FFF2-40B4-BE49-F238E27FC236}">
                <a16:creationId xmlns:a16="http://schemas.microsoft.com/office/drawing/2014/main" id="{0A946320-83BF-4FFA-A1FF-3D01054772D0}"/>
              </a:ext>
            </a:extLst>
          </p:cNvPr>
          <p:cNvSpPr>
            <a:spLocks/>
          </p:cNvSpPr>
          <p:nvPr/>
        </p:nvSpPr>
        <p:spPr bwMode="auto">
          <a:xfrm>
            <a:off x="8315325" y="4335463"/>
            <a:ext cx="20638" cy="20637"/>
          </a:xfrm>
          <a:custGeom>
            <a:avLst/>
            <a:gdLst>
              <a:gd name="T0" fmla="*/ 0 w 1"/>
              <a:gd name="T1" fmla="*/ 0 h 1"/>
              <a:gd name="T2" fmla="*/ 0 w 1"/>
              <a:gd name="T3" fmla="*/ 0 h 1"/>
              <a:gd name="T4" fmla="*/ 0 w 1"/>
              <a:gd name="T5" fmla="*/ 2147483646 h 1"/>
              <a:gd name="T6" fmla="*/ 2147483646 w 1"/>
              <a:gd name="T7" fmla="*/ 0 h 1"/>
              <a:gd name="T8" fmla="*/ 0 w 1"/>
              <a:gd name="T9" fmla="*/ 0 h 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"/>
              <a:gd name="T16" fmla="*/ 0 h 1"/>
              <a:gd name="T17" fmla="*/ 1 w 1"/>
              <a:gd name="T18" fmla="*/ 1 h 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" h="1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  <a:lnTo>
                  <a:pt x="1" y="0"/>
                </a:lnTo>
                <a:lnTo>
                  <a:pt x="0" y="0"/>
                </a:lnTo>
              </a:path>
            </a:pathLst>
          </a:custGeom>
          <a:noFill/>
          <a:ln w="20638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47" name="Freeform 40">
            <a:extLst>
              <a:ext uri="{FF2B5EF4-FFF2-40B4-BE49-F238E27FC236}">
                <a16:creationId xmlns:a16="http://schemas.microsoft.com/office/drawing/2014/main" id="{E8BD575C-DEF0-43F2-BDFE-05D9E42A8A88}"/>
              </a:ext>
            </a:extLst>
          </p:cNvPr>
          <p:cNvSpPr>
            <a:spLocks/>
          </p:cNvSpPr>
          <p:nvPr/>
        </p:nvSpPr>
        <p:spPr bwMode="auto">
          <a:xfrm>
            <a:off x="3944938" y="2898775"/>
            <a:ext cx="20637" cy="20638"/>
          </a:xfrm>
          <a:custGeom>
            <a:avLst/>
            <a:gdLst>
              <a:gd name="T0" fmla="*/ 0 w 1"/>
              <a:gd name="T1" fmla="*/ 0 h 1"/>
              <a:gd name="T2" fmla="*/ 0 w 1"/>
              <a:gd name="T3" fmla="*/ 0 h 1"/>
              <a:gd name="T4" fmla="*/ 0 w 1"/>
              <a:gd name="T5" fmla="*/ 2147483646 h 1"/>
              <a:gd name="T6" fmla="*/ 2147483646 w 1"/>
              <a:gd name="T7" fmla="*/ 0 h 1"/>
              <a:gd name="T8" fmla="*/ 0 w 1"/>
              <a:gd name="T9" fmla="*/ 0 h 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"/>
              <a:gd name="T16" fmla="*/ 0 h 1"/>
              <a:gd name="T17" fmla="*/ 1 w 1"/>
              <a:gd name="T18" fmla="*/ 1 h 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" h="1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  <a:lnTo>
                  <a:pt x="1" y="0"/>
                </a:lnTo>
                <a:lnTo>
                  <a:pt x="0" y="0"/>
                </a:lnTo>
              </a:path>
            </a:pathLst>
          </a:custGeom>
          <a:noFill/>
          <a:ln w="20638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48" name="Freeform 41">
            <a:extLst>
              <a:ext uri="{FF2B5EF4-FFF2-40B4-BE49-F238E27FC236}">
                <a16:creationId xmlns:a16="http://schemas.microsoft.com/office/drawing/2014/main" id="{5F009F06-2A89-498E-876D-D28FBEC12739}"/>
              </a:ext>
            </a:extLst>
          </p:cNvPr>
          <p:cNvSpPr>
            <a:spLocks/>
          </p:cNvSpPr>
          <p:nvPr/>
        </p:nvSpPr>
        <p:spPr bwMode="auto">
          <a:xfrm>
            <a:off x="3944938" y="3022600"/>
            <a:ext cx="20637" cy="20638"/>
          </a:xfrm>
          <a:custGeom>
            <a:avLst/>
            <a:gdLst>
              <a:gd name="T0" fmla="*/ 0 w 1"/>
              <a:gd name="T1" fmla="*/ 0 h 1"/>
              <a:gd name="T2" fmla="*/ 0 w 1"/>
              <a:gd name="T3" fmla="*/ 0 h 1"/>
              <a:gd name="T4" fmla="*/ 0 w 1"/>
              <a:gd name="T5" fmla="*/ 2147483646 h 1"/>
              <a:gd name="T6" fmla="*/ 2147483646 w 1"/>
              <a:gd name="T7" fmla="*/ 0 h 1"/>
              <a:gd name="T8" fmla="*/ 0 w 1"/>
              <a:gd name="T9" fmla="*/ 0 h 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"/>
              <a:gd name="T16" fmla="*/ 0 h 1"/>
              <a:gd name="T17" fmla="*/ 1 w 1"/>
              <a:gd name="T18" fmla="*/ 1 h 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" h="1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  <a:lnTo>
                  <a:pt x="1" y="0"/>
                </a:lnTo>
                <a:lnTo>
                  <a:pt x="0" y="0"/>
                </a:lnTo>
              </a:path>
            </a:pathLst>
          </a:custGeom>
          <a:noFill/>
          <a:ln w="20638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49" name="Freeform 42">
            <a:extLst>
              <a:ext uri="{FF2B5EF4-FFF2-40B4-BE49-F238E27FC236}">
                <a16:creationId xmlns:a16="http://schemas.microsoft.com/office/drawing/2014/main" id="{48E28620-74D3-4C78-8F8F-C0EB3DD10E88}"/>
              </a:ext>
            </a:extLst>
          </p:cNvPr>
          <p:cNvSpPr>
            <a:spLocks/>
          </p:cNvSpPr>
          <p:nvPr/>
        </p:nvSpPr>
        <p:spPr bwMode="auto">
          <a:xfrm>
            <a:off x="3944938" y="3165475"/>
            <a:ext cx="20637" cy="20638"/>
          </a:xfrm>
          <a:custGeom>
            <a:avLst/>
            <a:gdLst>
              <a:gd name="T0" fmla="*/ 0 w 1"/>
              <a:gd name="T1" fmla="*/ 0 h 1"/>
              <a:gd name="T2" fmla="*/ 0 w 1"/>
              <a:gd name="T3" fmla="*/ 0 h 1"/>
              <a:gd name="T4" fmla="*/ 0 w 1"/>
              <a:gd name="T5" fmla="*/ 2147483646 h 1"/>
              <a:gd name="T6" fmla="*/ 2147483646 w 1"/>
              <a:gd name="T7" fmla="*/ 0 h 1"/>
              <a:gd name="T8" fmla="*/ 0 w 1"/>
              <a:gd name="T9" fmla="*/ 0 h 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"/>
              <a:gd name="T16" fmla="*/ 0 h 1"/>
              <a:gd name="T17" fmla="*/ 1 w 1"/>
              <a:gd name="T18" fmla="*/ 1 h 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" h="1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  <a:lnTo>
                  <a:pt x="1" y="0"/>
                </a:lnTo>
                <a:lnTo>
                  <a:pt x="0" y="0"/>
                </a:lnTo>
              </a:path>
            </a:pathLst>
          </a:custGeom>
          <a:noFill/>
          <a:ln w="20638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50" name="Freeform 43">
            <a:extLst>
              <a:ext uri="{FF2B5EF4-FFF2-40B4-BE49-F238E27FC236}">
                <a16:creationId xmlns:a16="http://schemas.microsoft.com/office/drawing/2014/main" id="{FAF07A0A-B1C5-4220-842E-B65774A56889}"/>
              </a:ext>
            </a:extLst>
          </p:cNvPr>
          <p:cNvSpPr>
            <a:spLocks/>
          </p:cNvSpPr>
          <p:nvPr/>
        </p:nvSpPr>
        <p:spPr bwMode="auto">
          <a:xfrm>
            <a:off x="5278438" y="2243138"/>
            <a:ext cx="82550" cy="800100"/>
          </a:xfrm>
          <a:custGeom>
            <a:avLst/>
            <a:gdLst>
              <a:gd name="T0" fmla="*/ 0 w 4"/>
              <a:gd name="T1" fmla="*/ 0 h 39"/>
              <a:gd name="T2" fmla="*/ 2147483646 w 4"/>
              <a:gd name="T3" fmla="*/ 2147483646 h 39"/>
              <a:gd name="T4" fmla="*/ 2147483646 w 4"/>
              <a:gd name="T5" fmla="*/ 2147483646 h 39"/>
              <a:gd name="T6" fmla="*/ 2147483646 w 4"/>
              <a:gd name="T7" fmla="*/ 2147483646 h 39"/>
              <a:gd name="T8" fmla="*/ 2147483646 w 4"/>
              <a:gd name="T9" fmla="*/ 2147483646 h 39"/>
              <a:gd name="T10" fmla="*/ 2147483646 w 4"/>
              <a:gd name="T11" fmla="*/ 2147483646 h 39"/>
              <a:gd name="T12" fmla="*/ 2147483646 w 4"/>
              <a:gd name="T13" fmla="*/ 2147483646 h 39"/>
              <a:gd name="T14" fmla="*/ 2147483646 w 4"/>
              <a:gd name="T15" fmla="*/ 2147483646 h 39"/>
              <a:gd name="T16" fmla="*/ 2147483646 w 4"/>
              <a:gd name="T17" fmla="*/ 2147483646 h 39"/>
              <a:gd name="T18" fmla="*/ 2147483646 w 4"/>
              <a:gd name="T19" fmla="*/ 2147483646 h 39"/>
              <a:gd name="T20" fmla="*/ 2147483646 w 4"/>
              <a:gd name="T21" fmla="*/ 2147483646 h 39"/>
              <a:gd name="T22" fmla="*/ 2147483646 w 4"/>
              <a:gd name="T23" fmla="*/ 2147483646 h 39"/>
              <a:gd name="T24" fmla="*/ 2147483646 w 4"/>
              <a:gd name="T25" fmla="*/ 2147483646 h 39"/>
              <a:gd name="T26" fmla="*/ 2147483646 w 4"/>
              <a:gd name="T27" fmla="*/ 2147483646 h 39"/>
              <a:gd name="T28" fmla="*/ 2147483646 w 4"/>
              <a:gd name="T29" fmla="*/ 2147483646 h 39"/>
              <a:gd name="T30" fmla="*/ 2147483646 w 4"/>
              <a:gd name="T31" fmla="*/ 2147483646 h 39"/>
              <a:gd name="T32" fmla="*/ 2147483646 w 4"/>
              <a:gd name="T33" fmla="*/ 2147483646 h 39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w 4"/>
              <a:gd name="T52" fmla="*/ 0 h 39"/>
              <a:gd name="T53" fmla="*/ 4 w 4"/>
              <a:gd name="T54" fmla="*/ 39 h 39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T51" t="T52" r="T53" b="T54"/>
            <a:pathLst>
              <a:path w="4" h="39">
                <a:moveTo>
                  <a:pt x="0" y="0"/>
                </a:moveTo>
                <a:lnTo>
                  <a:pt x="1" y="1"/>
                </a:lnTo>
                <a:lnTo>
                  <a:pt x="1" y="2"/>
                </a:lnTo>
                <a:lnTo>
                  <a:pt x="1" y="3"/>
                </a:lnTo>
                <a:lnTo>
                  <a:pt x="1" y="11"/>
                </a:lnTo>
                <a:lnTo>
                  <a:pt x="1" y="15"/>
                </a:lnTo>
                <a:lnTo>
                  <a:pt x="1" y="22"/>
                </a:lnTo>
                <a:lnTo>
                  <a:pt x="1" y="29"/>
                </a:lnTo>
                <a:lnTo>
                  <a:pt x="1" y="32"/>
                </a:lnTo>
                <a:lnTo>
                  <a:pt x="1" y="34"/>
                </a:lnTo>
                <a:lnTo>
                  <a:pt x="1" y="36"/>
                </a:lnTo>
                <a:lnTo>
                  <a:pt x="1" y="37"/>
                </a:lnTo>
                <a:lnTo>
                  <a:pt x="2" y="37"/>
                </a:lnTo>
                <a:lnTo>
                  <a:pt x="2" y="38"/>
                </a:lnTo>
                <a:lnTo>
                  <a:pt x="4" y="39"/>
                </a:lnTo>
              </a:path>
            </a:pathLst>
          </a:custGeom>
          <a:noFill/>
          <a:ln w="20638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51" name="Freeform 44">
            <a:extLst>
              <a:ext uri="{FF2B5EF4-FFF2-40B4-BE49-F238E27FC236}">
                <a16:creationId xmlns:a16="http://schemas.microsoft.com/office/drawing/2014/main" id="{AB3229BE-F694-4040-8A41-69F58B39814D}"/>
              </a:ext>
            </a:extLst>
          </p:cNvPr>
          <p:cNvSpPr>
            <a:spLocks/>
          </p:cNvSpPr>
          <p:nvPr/>
        </p:nvSpPr>
        <p:spPr bwMode="auto">
          <a:xfrm>
            <a:off x="5278438" y="3043238"/>
            <a:ext cx="82550" cy="779462"/>
          </a:xfrm>
          <a:custGeom>
            <a:avLst/>
            <a:gdLst>
              <a:gd name="T0" fmla="*/ 0 w 4"/>
              <a:gd name="T1" fmla="*/ 2147483646 h 38"/>
              <a:gd name="T2" fmla="*/ 2147483646 w 4"/>
              <a:gd name="T3" fmla="*/ 2147483646 h 38"/>
              <a:gd name="T4" fmla="*/ 2147483646 w 4"/>
              <a:gd name="T5" fmla="*/ 2147483646 h 38"/>
              <a:gd name="T6" fmla="*/ 2147483646 w 4"/>
              <a:gd name="T7" fmla="*/ 2147483646 h 38"/>
              <a:gd name="T8" fmla="*/ 2147483646 w 4"/>
              <a:gd name="T9" fmla="*/ 2147483646 h 38"/>
              <a:gd name="T10" fmla="*/ 2147483646 w 4"/>
              <a:gd name="T11" fmla="*/ 2147483646 h 38"/>
              <a:gd name="T12" fmla="*/ 2147483646 w 4"/>
              <a:gd name="T13" fmla="*/ 2147483646 h 38"/>
              <a:gd name="T14" fmla="*/ 2147483646 w 4"/>
              <a:gd name="T15" fmla="*/ 2147483646 h 38"/>
              <a:gd name="T16" fmla="*/ 2147483646 w 4"/>
              <a:gd name="T17" fmla="*/ 2147483646 h 38"/>
              <a:gd name="T18" fmla="*/ 2147483646 w 4"/>
              <a:gd name="T19" fmla="*/ 2147483646 h 38"/>
              <a:gd name="T20" fmla="*/ 2147483646 w 4"/>
              <a:gd name="T21" fmla="*/ 2147483646 h 38"/>
              <a:gd name="T22" fmla="*/ 2147483646 w 4"/>
              <a:gd name="T23" fmla="*/ 2147483646 h 38"/>
              <a:gd name="T24" fmla="*/ 2147483646 w 4"/>
              <a:gd name="T25" fmla="*/ 2147483646 h 38"/>
              <a:gd name="T26" fmla="*/ 2147483646 w 4"/>
              <a:gd name="T27" fmla="*/ 2147483646 h 38"/>
              <a:gd name="T28" fmla="*/ 2147483646 w 4"/>
              <a:gd name="T29" fmla="*/ 2147483646 h 38"/>
              <a:gd name="T30" fmla="*/ 2147483646 w 4"/>
              <a:gd name="T31" fmla="*/ 2147483646 h 38"/>
              <a:gd name="T32" fmla="*/ 2147483646 w 4"/>
              <a:gd name="T33" fmla="*/ 2147483646 h 38"/>
              <a:gd name="T34" fmla="*/ 2147483646 w 4"/>
              <a:gd name="T35" fmla="*/ 0 h 38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w 4"/>
              <a:gd name="T55" fmla="*/ 0 h 38"/>
              <a:gd name="T56" fmla="*/ 4 w 4"/>
              <a:gd name="T57" fmla="*/ 38 h 38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T54" t="T55" r="T56" b="T57"/>
            <a:pathLst>
              <a:path w="4" h="38">
                <a:moveTo>
                  <a:pt x="0" y="38"/>
                </a:moveTo>
                <a:lnTo>
                  <a:pt x="1" y="37"/>
                </a:lnTo>
                <a:lnTo>
                  <a:pt x="1" y="36"/>
                </a:lnTo>
                <a:lnTo>
                  <a:pt x="1" y="35"/>
                </a:lnTo>
                <a:lnTo>
                  <a:pt x="1" y="27"/>
                </a:lnTo>
                <a:lnTo>
                  <a:pt x="1" y="23"/>
                </a:lnTo>
                <a:lnTo>
                  <a:pt x="1" y="16"/>
                </a:lnTo>
                <a:lnTo>
                  <a:pt x="1" y="9"/>
                </a:lnTo>
                <a:lnTo>
                  <a:pt x="1" y="7"/>
                </a:lnTo>
                <a:lnTo>
                  <a:pt x="1" y="4"/>
                </a:lnTo>
                <a:lnTo>
                  <a:pt x="1" y="2"/>
                </a:lnTo>
                <a:lnTo>
                  <a:pt x="1" y="1"/>
                </a:lnTo>
                <a:lnTo>
                  <a:pt x="2" y="1"/>
                </a:lnTo>
                <a:lnTo>
                  <a:pt x="4" y="0"/>
                </a:lnTo>
              </a:path>
            </a:pathLst>
          </a:custGeom>
          <a:noFill/>
          <a:ln w="20638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52" name="Text Box 45">
            <a:extLst>
              <a:ext uri="{FF2B5EF4-FFF2-40B4-BE49-F238E27FC236}">
                <a16:creationId xmlns:a16="http://schemas.microsoft.com/office/drawing/2014/main" id="{30A856D5-D590-4EE5-B684-3622FBF5C1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43175" y="5008563"/>
            <a:ext cx="283368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50000"/>
              </a:spcBef>
              <a:buClrTx/>
              <a:buSzTx/>
              <a:buFontTx/>
              <a:buChar char="•"/>
            </a:pPr>
            <a:r>
              <a:rPr lang="en-US" altLang="en-US" sz="1600" i="1">
                <a:latin typeface="Times New Roman" panose="02020603050405020304" pitchFamily="18" charset="0"/>
              </a:rPr>
              <a:t>Register R1 contains Address B</a:t>
            </a:r>
          </a:p>
        </p:txBody>
      </p:sp>
      <p:sp>
        <p:nvSpPr>
          <p:cNvPr id="53" name="Text Box 46">
            <a:extLst>
              <a:ext uri="{FF2B5EF4-FFF2-40B4-BE49-F238E27FC236}">
                <a16:creationId xmlns:a16="http://schemas.microsoft.com/office/drawing/2014/main" id="{C8997896-189C-4A59-8306-B60C9620B7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43175" y="5248275"/>
            <a:ext cx="24479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50000"/>
              </a:spcBef>
              <a:buClrTx/>
              <a:buSzTx/>
              <a:buFontTx/>
              <a:buChar char="•"/>
            </a:pPr>
            <a:r>
              <a:rPr lang="en-US" altLang="en-US" sz="1600" i="1">
                <a:latin typeface="Times New Roman" panose="02020603050405020304" pitchFamily="18" charset="0"/>
              </a:rPr>
              <a:t>Address B has the operand</a:t>
            </a:r>
          </a:p>
        </p:txBody>
      </p:sp>
      <p:sp>
        <p:nvSpPr>
          <p:cNvPr id="54" name="Text Box 47">
            <a:extLst>
              <a:ext uri="{FF2B5EF4-FFF2-40B4-BE49-F238E27FC236}">
                <a16:creationId xmlns:a16="http://schemas.microsoft.com/office/drawing/2014/main" id="{7C54C489-CFF4-4EF1-B0A6-AB6FE8CE0E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000" y="5016500"/>
            <a:ext cx="27082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50000"/>
              </a:spcBef>
              <a:buClrTx/>
              <a:buSzTx/>
              <a:buFontTx/>
              <a:buChar char="•"/>
            </a:pPr>
            <a:r>
              <a:rPr lang="en-US" altLang="en-US" sz="1600" i="1">
                <a:latin typeface="Times New Roman" panose="02020603050405020304" pitchFamily="18" charset="0"/>
              </a:rPr>
              <a:t>Address A contains Address B</a:t>
            </a:r>
          </a:p>
        </p:txBody>
      </p:sp>
      <p:sp>
        <p:nvSpPr>
          <p:cNvPr id="55" name="Text Box 48">
            <a:extLst>
              <a:ext uri="{FF2B5EF4-FFF2-40B4-BE49-F238E27FC236}">
                <a16:creationId xmlns:a16="http://schemas.microsoft.com/office/drawing/2014/main" id="{FCADBF6F-0684-4CCF-88B4-D39F47480D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000" y="5256213"/>
            <a:ext cx="24479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50000"/>
              </a:spcBef>
              <a:buClrTx/>
              <a:buSzTx/>
              <a:buFontTx/>
              <a:buChar char="•"/>
            </a:pPr>
            <a:r>
              <a:rPr lang="en-US" altLang="en-US" sz="1600" i="1">
                <a:latin typeface="Times New Roman" panose="02020603050405020304" pitchFamily="18" charset="0"/>
              </a:rPr>
              <a:t>Address B has the operand</a:t>
            </a:r>
          </a:p>
        </p:txBody>
      </p:sp>
      <p:sp>
        <p:nvSpPr>
          <p:cNvPr id="56" name="Text Box 49">
            <a:extLst>
              <a:ext uri="{FF2B5EF4-FFF2-40B4-BE49-F238E27FC236}">
                <a16:creationId xmlns:a16="http://schemas.microsoft.com/office/drawing/2014/main" id="{D39CE0B1-4706-4238-A902-AB74FD22D7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1752600"/>
            <a:ext cx="3073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i="1">
                <a:latin typeface="Times New Roman" panose="02020603050405020304" pitchFamily="18" charset="0"/>
              </a:rPr>
              <a:t>R1 and A are called “pointers”</a:t>
            </a:r>
          </a:p>
        </p:txBody>
      </p:sp>
    </p:spTree>
    <p:extLst>
      <p:ext uri="{BB962C8B-B14F-4D97-AF65-F5344CB8AC3E}">
        <p14:creationId xmlns:p14="http://schemas.microsoft.com/office/powerpoint/2010/main" val="161204883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91000" y="6374942"/>
            <a:ext cx="3860800" cy="365125"/>
          </a:xfrm>
        </p:spPr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47017-BA3F-48B6-BD95-45D58E88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77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4B733-B4A6-4FCD-99FE-F75FA2369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193410"/>
            <a:ext cx="11144435" cy="5664590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2600" b="1" dirty="0"/>
              <a:t>Indexing Mode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57" name="Text Box 4">
            <a:extLst>
              <a:ext uri="{FF2B5EF4-FFF2-40B4-BE49-F238E27FC236}">
                <a16:creationId xmlns:a16="http://schemas.microsoft.com/office/drawing/2014/main" id="{1BBA36C5-20CA-4F20-9B0F-16124D7990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81263" y="1828800"/>
            <a:ext cx="710639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just" rtl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>
                <a:solidFill>
                  <a:srgbClr val="000099"/>
                </a:solidFill>
                <a:latin typeface="Comic Sans MS" panose="030F0702030302020204" pitchFamily="66" charset="0"/>
              </a:rPr>
              <a:t>   </a:t>
            </a:r>
            <a:r>
              <a:rPr lang="en-US" altLang="en-US" sz="1800" dirty="0">
                <a:latin typeface="+mn-lt"/>
              </a:rPr>
              <a:t>Effective Address of the operand is generated by adding a constant  	            value to the contents of the register</a:t>
            </a:r>
          </a:p>
        </p:txBody>
      </p:sp>
      <p:sp>
        <p:nvSpPr>
          <p:cNvPr id="58" name="Rectangle 6">
            <a:extLst>
              <a:ext uri="{FF2B5EF4-FFF2-40B4-BE49-F238E27FC236}">
                <a16:creationId xmlns:a16="http://schemas.microsoft.com/office/drawing/2014/main" id="{8B67A7DC-897D-4D9F-A8B6-D8F15C24D2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2514600"/>
            <a:ext cx="7855258" cy="3841755"/>
          </a:xfrm>
          <a:prstGeom prst="rect">
            <a:avLst/>
          </a:prstGeom>
          <a:solidFill>
            <a:srgbClr val="DDDDDD"/>
          </a:solidFill>
          <a:ln>
            <a:noFill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ctr"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Comic Sans MS" panose="030F0702030302020204" pitchFamily="66" charset="0"/>
            </a:endParaRPr>
          </a:p>
        </p:txBody>
      </p:sp>
      <p:sp>
        <p:nvSpPr>
          <p:cNvPr id="59" name="Rectangle 7">
            <a:extLst>
              <a:ext uri="{FF2B5EF4-FFF2-40B4-BE49-F238E27FC236}">
                <a16:creationId xmlns:a16="http://schemas.microsoft.com/office/drawing/2014/main" id="{76D245A0-0FEA-4175-964F-950E36EF16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9280" y="5995614"/>
            <a:ext cx="2159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CA" altLang="en-US" sz="1600" i="1" dirty="0">
                <a:solidFill>
                  <a:srgbClr val="000000"/>
                </a:solidFill>
                <a:latin typeface="Nimbus Roman No9 L" charset="0"/>
              </a:rPr>
              <a:t>R1</a:t>
            </a:r>
            <a:endParaRPr lang="en-CA" altLang="en-US" sz="1600" i="1" dirty="0">
              <a:latin typeface="Times New Roman" panose="02020603050405020304" pitchFamily="18" charset="0"/>
            </a:endParaRPr>
          </a:p>
        </p:txBody>
      </p:sp>
      <p:sp>
        <p:nvSpPr>
          <p:cNvPr id="60" name="Rectangle 8">
            <a:extLst>
              <a:ext uri="{FF2B5EF4-FFF2-40B4-BE49-F238E27FC236}">
                <a16:creationId xmlns:a16="http://schemas.microsoft.com/office/drawing/2014/main" id="{0C4E231D-E8CF-48C8-A7DB-7DC99F496E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3438" y="5888037"/>
            <a:ext cx="2360613" cy="468317"/>
          </a:xfrm>
          <a:prstGeom prst="rect">
            <a:avLst/>
          </a:prstGeom>
          <a:noFill/>
          <a:ln w="20701">
            <a:solidFill>
              <a:srgbClr val="00336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61" name="Line 9">
            <a:extLst>
              <a:ext uri="{FF2B5EF4-FFF2-40B4-BE49-F238E27FC236}">
                <a16:creationId xmlns:a16="http://schemas.microsoft.com/office/drawing/2014/main" id="{FE124F83-8834-40D9-BE5C-41C622E4DB3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365500" y="2981325"/>
            <a:ext cx="2360613" cy="1588"/>
          </a:xfrm>
          <a:prstGeom prst="line">
            <a:avLst/>
          </a:prstGeom>
          <a:noFill/>
          <a:ln w="20701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62" name="Line 10">
            <a:extLst>
              <a:ext uri="{FF2B5EF4-FFF2-40B4-BE49-F238E27FC236}">
                <a16:creationId xmlns:a16="http://schemas.microsoft.com/office/drawing/2014/main" id="{3D06E975-6CCC-4D74-A24C-7CEC5E6524E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365500" y="3328988"/>
            <a:ext cx="2360613" cy="1587"/>
          </a:xfrm>
          <a:prstGeom prst="line">
            <a:avLst/>
          </a:prstGeom>
          <a:noFill/>
          <a:ln w="20701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63" name="Line 11">
            <a:extLst>
              <a:ext uri="{FF2B5EF4-FFF2-40B4-BE49-F238E27FC236}">
                <a16:creationId xmlns:a16="http://schemas.microsoft.com/office/drawing/2014/main" id="{95F150B8-EE38-4A53-9175-78E45850607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365500" y="4038600"/>
            <a:ext cx="2360613" cy="1588"/>
          </a:xfrm>
          <a:prstGeom prst="line">
            <a:avLst/>
          </a:prstGeom>
          <a:noFill/>
          <a:ln w="20701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64" name="Line 12">
            <a:extLst>
              <a:ext uri="{FF2B5EF4-FFF2-40B4-BE49-F238E27FC236}">
                <a16:creationId xmlns:a16="http://schemas.microsoft.com/office/drawing/2014/main" id="{CB83F0A7-E40F-448F-A380-B08266DAD0B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365500" y="4408488"/>
            <a:ext cx="2360613" cy="1587"/>
          </a:xfrm>
          <a:prstGeom prst="line">
            <a:avLst/>
          </a:prstGeom>
          <a:noFill/>
          <a:ln w="20701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65" name="Line 13">
            <a:extLst>
              <a:ext uri="{FF2B5EF4-FFF2-40B4-BE49-F238E27FC236}">
                <a16:creationId xmlns:a16="http://schemas.microsoft.com/office/drawing/2014/main" id="{5ACB7DDB-8E31-426A-BA71-CB5884DDDB2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65500" y="2857500"/>
            <a:ext cx="1588" cy="2970213"/>
          </a:xfrm>
          <a:prstGeom prst="line">
            <a:avLst/>
          </a:prstGeom>
          <a:noFill/>
          <a:ln w="20701">
            <a:solidFill>
              <a:srgbClr val="003366"/>
            </a:solidFill>
            <a:round/>
            <a:headEnd/>
            <a:tailEnd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66" name="Line 14">
            <a:extLst>
              <a:ext uri="{FF2B5EF4-FFF2-40B4-BE49-F238E27FC236}">
                <a16:creationId xmlns:a16="http://schemas.microsoft.com/office/drawing/2014/main" id="{9D014EE1-1F8C-49C2-BDC1-580DCFFC2F5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26113" y="2857500"/>
            <a:ext cx="1587" cy="2970213"/>
          </a:xfrm>
          <a:prstGeom prst="line">
            <a:avLst/>
          </a:prstGeom>
          <a:noFill/>
          <a:ln w="20701">
            <a:solidFill>
              <a:srgbClr val="003366"/>
            </a:solidFill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67" name="Rectangle 15">
            <a:extLst>
              <a:ext uri="{FF2B5EF4-FFF2-40B4-BE49-F238E27FC236}">
                <a16:creationId xmlns:a16="http://schemas.microsoft.com/office/drawing/2014/main" id="{E601E7C4-DC3E-4D17-8FF7-8BA93AFEA2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2088" y="3032125"/>
            <a:ext cx="1296987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CA" altLang="en-US" sz="1500" i="1">
                <a:solidFill>
                  <a:srgbClr val="000000"/>
                </a:solidFill>
                <a:latin typeface="Times New Roman" panose="02020603050405020304" pitchFamily="18" charset="0"/>
              </a:rPr>
              <a:t>Add    20(R1),R0</a:t>
            </a:r>
            <a:endParaRPr lang="en-CA" altLang="en-US" sz="2400" i="1">
              <a:latin typeface="Times New Roman" panose="02020603050405020304" pitchFamily="18" charset="0"/>
            </a:endParaRPr>
          </a:p>
        </p:txBody>
      </p:sp>
      <p:sp>
        <p:nvSpPr>
          <p:cNvPr id="68" name="Line 16">
            <a:extLst>
              <a:ext uri="{FF2B5EF4-FFF2-40B4-BE49-F238E27FC236}">
                <a16:creationId xmlns:a16="http://schemas.microsoft.com/office/drawing/2014/main" id="{2F39D980-A980-4CEE-B9B9-BEF36197EB4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373438" y="5180013"/>
            <a:ext cx="2360612" cy="1587"/>
          </a:xfrm>
          <a:prstGeom prst="line">
            <a:avLst/>
          </a:prstGeom>
          <a:noFill/>
          <a:ln w="20701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69" name="Line 17">
            <a:extLst>
              <a:ext uri="{FF2B5EF4-FFF2-40B4-BE49-F238E27FC236}">
                <a16:creationId xmlns:a16="http://schemas.microsoft.com/office/drawing/2014/main" id="{DC36E6F7-D158-4A89-8223-81D6FA39FB9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373438" y="5549900"/>
            <a:ext cx="2360612" cy="1588"/>
          </a:xfrm>
          <a:prstGeom prst="line">
            <a:avLst/>
          </a:prstGeom>
          <a:noFill/>
          <a:ln w="20701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70" name="Text Box 18">
            <a:extLst>
              <a:ext uri="{FF2B5EF4-FFF2-40B4-BE49-F238E27FC236}">
                <a16:creationId xmlns:a16="http://schemas.microsoft.com/office/drawing/2014/main" id="{810B57F9-B6C9-4A38-A146-01663E02FE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90825" y="4065588"/>
            <a:ext cx="5905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i="1">
                <a:latin typeface="Times New Roman" panose="02020603050405020304" pitchFamily="18" charset="0"/>
              </a:rPr>
              <a:t>1000</a:t>
            </a:r>
          </a:p>
        </p:txBody>
      </p:sp>
      <p:sp>
        <p:nvSpPr>
          <p:cNvPr id="71" name="Text Box 19">
            <a:extLst>
              <a:ext uri="{FF2B5EF4-FFF2-40B4-BE49-F238E27FC236}">
                <a16:creationId xmlns:a16="http://schemas.microsoft.com/office/drawing/2014/main" id="{956E2675-15D7-4309-BA77-CF13768C65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03525" y="5194300"/>
            <a:ext cx="5905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i="1">
                <a:latin typeface="Times New Roman" panose="02020603050405020304" pitchFamily="18" charset="0"/>
              </a:rPr>
              <a:t>1020</a:t>
            </a:r>
          </a:p>
        </p:txBody>
      </p:sp>
      <p:sp>
        <p:nvSpPr>
          <p:cNvPr id="72" name="Line 20">
            <a:extLst>
              <a:ext uri="{FF2B5EF4-FFF2-40B4-BE49-F238E27FC236}">
                <a16:creationId xmlns:a16="http://schemas.microsoft.com/office/drawing/2014/main" id="{25D63DBD-28A8-4314-9E71-54F84BF9E9E6}"/>
              </a:ext>
            </a:extLst>
          </p:cNvPr>
          <p:cNvSpPr>
            <a:spLocks noChangeShapeType="1"/>
          </p:cNvSpPr>
          <p:nvPr/>
        </p:nvSpPr>
        <p:spPr bwMode="auto">
          <a:xfrm>
            <a:off x="2481263" y="4225925"/>
            <a:ext cx="384175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73" name="Line 21">
            <a:extLst>
              <a:ext uri="{FF2B5EF4-FFF2-40B4-BE49-F238E27FC236}">
                <a16:creationId xmlns:a16="http://schemas.microsoft.com/office/drawing/2014/main" id="{D1B58021-4A6A-4F4C-BC4D-88F52564A8B0}"/>
              </a:ext>
            </a:extLst>
          </p:cNvPr>
          <p:cNvSpPr>
            <a:spLocks noChangeShapeType="1"/>
          </p:cNvSpPr>
          <p:nvPr/>
        </p:nvSpPr>
        <p:spPr bwMode="auto">
          <a:xfrm>
            <a:off x="2482850" y="5354638"/>
            <a:ext cx="384175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74" name="Line 22">
            <a:extLst>
              <a:ext uri="{FF2B5EF4-FFF2-40B4-BE49-F238E27FC236}">
                <a16:creationId xmlns:a16="http://schemas.microsoft.com/office/drawing/2014/main" id="{B1F68A9E-FE89-4A28-B0B7-8E930F7CCC96}"/>
              </a:ext>
            </a:extLst>
          </p:cNvPr>
          <p:cNvSpPr>
            <a:spLocks noChangeShapeType="1"/>
          </p:cNvSpPr>
          <p:nvPr/>
        </p:nvSpPr>
        <p:spPr bwMode="auto">
          <a:xfrm>
            <a:off x="2655888" y="4238625"/>
            <a:ext cx="0" cy="3825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75" name="Text Box 23">
            <a:extLst>
              <a:ext uri="{FF2B5EF4-FFF2-40B4-BE49-F238E27FC236}">
                <a16:creationId xmlns:a16="http://schemas.microsoft.com/office/drawing/2014/main" id="{169791C3-2CD4-4EE6-8578-0065FB75CA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68525" y="4518025"/>
            <a:ext cx="106838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i="1">
                <a:latin typeface="Times New Roman" panose="02020603050405020304" pitchFamily="18" charset="0"/>
              </a:rPr>
              <a:t>offset = 20</a:t>
            </a:r>
          </a:p>
        </p:txBody>
      </p:sp>
      <p:sp>
        <p:nvSpPr>
          <p:cNvPr id="76" name="Line 24">
            <a:extLst>
              <a:ext uri="{FF2B5EF4-FFF2-40B4-BE49-F238E27FC236}">
                <a16:creationId xmlns:a16="http://schemas.microsoft.com/office/drawing/2014/main" id="{62DE5675-4DAE-4DEF-803E-331FBCB2B0ED}"/>
              </a:ext>
            </a:extLst>
          </p:cNvPr>
          <p:cNvSpPr>
            <a:spLocks noChangeShapeType="1"/>
          </p:cNvSpPr>
          <p:nvPr/>
        </p:nvSpPr>
        <p:spPr bwMode="auto">
          <a:xfrm>
            <a:off x="2655888" y="4795838"/>
            <a:ext cx="0" cy="557212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77" name="Text Box 25">
            <a:extLst>
              <a:ext uri="{FF2B5EF4-FFF2-40B4-BE49-F238E27FC236}">
                <a16:creationId xmlns:a16="http://schemas.microsoft.com/office/drawing/2014/main" id="{12274413-5FE4-4773-8436-D48DBA3553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06333" y="6080131"/>
            <a:ext cx="651405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500" i="1" dirty="0">
                <a:latin typeface="Times New Roman" panose="02020603050405020304" pitchFamily="18" charset="0"/>
              </a:rPr>
              <a:t>1000</a:t>
            </a:r>
          </a:p>
        </p:txBody>
      </p:sp>
      <p:sp>
        <p:nvSpPr>
          <p:cNvPr id="78" name="Text Box 26">
            <a:extLst>
              <a:ext uri="{FF2B5EF4-FFF2-40B4-BE49-F238E27FC236}">
                <a16:creationId xmlns:a16="http://schemas.microsoft.com/office/drawing/2014/main" id="{5E86FE26-825B-4026-B2EB-0D3DE522B7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21138" y="5180013"/>
            <a:ext cx="862012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500" i="1">
                <a:latin typeface="Times New Roman" panose="02020603050405020304" pitchFamily="18" charset="0"/>
              </a:rPr>
              <a:t>Operand</a:t>
            </a:r>
            <a:endParaRPr lang="en-US" altLang="en-US" sz="1800" i="1">
              <a:latin typeface="Times New Roman" panose="02020603050405020304" pitchFamily="18" charset="0"/>
            </a:endParaRPr>
          </a:p>
        </p:txBody>
      </p:sp>
      <p:sp>
        <p:nvSpPr>
          <p:cNvPr id="79" name="Text Box 27">
            <a:extLst>
              <a:ext uri="{FF2B5EF4-FFF2-40B4-BE49-F238E27FC236}">
                <a16:creationId xmlns:a16="http://schemas.microsoft.com/office/drawing/2014/main" id="{F8112048-9135-44F7-AD7A-BE7A6C3A64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02338" y="2925763"/>
            <a:ext cx="3603625" cy="2289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spcBef>
                <a:spcPct val="0"/>
              </a:spcBef>
              <a:buClrTx/>
              <a:buSzTx/>
              <a:buFontTx/>
              <a:buChar char="•"/>
            </a:pPr>
            <a:r>
              <a:rPr lang="en-US" altLang="en-US" sz="1800" i="1">
                <a:latin typeface="Times New Roman" panose="02020603050405020304" pitchFamily="18" charset="0"/>
              </a:rPr>
              <a:t>Operand is at address 1020</a:t>
            </a:r>
          </a:p>
          <a:p>
            <a:pPr algn="l" rtl="0">
              <a:spcBef>
                <a:spcPct val="0"/>
              </a:spcBef>
              <a:buClrTx/>
              <a:buSzTx/>
              <a:buFontTx/>
              <a:buChar char="•"/>
            </a:pPr>
            <a:r>
              <a:rPr lang="en-US" altLang="en-US" sz="1800" i="1">
                <a:latin typeface="Times New Roman" panose="02020603050405020304" pitchFamily="18" charset="0"/>
              </a:rPr>
              <a:t>Register R1 contains 1000</a:t>
            </a:r>
          </a:p>
          <a:p>
            <a:pPr algn="l" rtl="0">
              <a:spcBef>
                <a:spcPct val="0"/>
              </a:spcBef>
              <a:buClrTx/>
              <a:buSzTx/>
              <a:buFontTx/>
              <a:buChar char="•"/>
            </a:pPr>
            <a:r>
              <a:rPr lang="en-US" altLang="en-US" sz="1800" i="1">
                <a:latin typeface="Times New Roman" panose="02020603050405020304" pitchFamily="18" charset="0"/>
              </a:rPr>
              <a:t>Offset 20 is added to the </a:t>
            </a:r>
          </a:p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i="1">
                <a:latin typeface="Times New Roman" panose="02020603050405020304" pitchFamily="18" charset="0"/>
              </a:rPr>
              <a:t> contents of R1 to generate the</a:t>
            </a:r>
          </a:p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i="1">
                <a:latin typeface="Times New Roman" panose="02020603050405020304" pitchFamily="18" charset="0"/>
              </a:rPr>
              <a:t> address 20</a:t>
            </a:r>
          </a:p>
          <a:p>
            <a:pPr algn="l" rtl="0">
              <a:spcBef>
                <a:spcPct val="0"/>
              </a:spcBef>
              <a:buClrTx/>
              <a:buSzTx/>
              <a:buFontTx/>
              <a:buChar char="•"/>
            </a:pPr>
            <a:r>
              <a:rPr lang="en-US" altLang="en-US" sz="1800" i="1">
                <a:latin typeface="Times New Roman" panose="02020603050405020304" pitchFamily="18" charset="0"/>
              </a:rPr>
              <a:t>Contents of R1 do not change in the </a:t>
            </a:r>
          </a:p>
          <a:p>
            <a:pPr algn="l" rtl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i="1">
                <a:latin typeface="Times New Roman" panose="02020603050405020304" pitchFamily="18" charset="0"/>
              </a:rPr>
              <a:t> process of generating the address</a:t>
            </a:r>
          </a:p>
          <a:p>
            <a:pPr algn="l" rtl="0">
              <a:spcBef>
                <a:spcPct val="0"/>
              </a:spcBef>
              <a:buClrTx/>
              <a:buSzTx/>
              <a:buFontTx/>
              <a:buChar char="•"/>
            </a:pPr>
            <a:r>
              <a:rPr lang="en-US" altLang="en-US" sz="1800" i="1">
                <a:latin typeface="Times New Roman" panose="02020603050405020304" pitchFamily="18" charset="0"/>
              </a:rPr>
              <a:t>R1 is called as an “index register” </a:t>
            </a:r>
          </a:p>
        </p:txBody>
      </p:sp>
      <p:sp>
        <p:nvSpPr>
          <p:cNvPr id="80" name="Text Box 28">
            <a:extLst>
              <a:ext uri="{FF2B5EF4-FFF2-40B4-BE49-F238E27FC236}">
                <a16:creationId xmlns:a16="http://schemas.microsoft.com/office/drawing/2014/main" id="{94ACFB8A-753F-4432-856B-D82F5EF14C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73775" y="5470525"/>
            <a:ext cx="3438525" cy="55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r" rtl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algn="r" rtl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algn="r" rtl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algn="r" rtl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algn="r" rtl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algn="r" rtl="1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algn="l" rtl="0">
              <a:lnSpc>
                <a:spcPct val="55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1800" i="1" dirty="0">
                <a:latin typeface="Times New Roman" panose="02020603050405020304" pitchFamily="18" charset="0"/>
              </a:rPr>
              <a:t>What address would be generated</a:t>
            </a:r>
          </a:p>
          <a:p>
            <a:pPr algn="l" rtl="0">
              <a:lnSpc>
                <a:spcPct val="55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1800" i="1" dirty="0">
                <a:latin typeface="Times New Roman" panose="02020603050405020304" pitchFamily="18" charset="0"/>
              </a:rPr>
              <a:t>by Add 1000(R1), R0 if R1 had 20?</a:t>
            </a:r>
          </a:p>
        </p:txBody>
      </p:sp>
    </p:spTree>
    <p:extLst>
      <p:ext uri="{BB962C8B-B14F-4D97-AF65-F5344CB8AC3E}">
        <p14:creationId xmlns:p14="http://schemas.microsoft.com/office/powerpoint/2010/main" val="360883796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91000" y="6374942"/>
            <a:ext cx="3860800" cy="365125"/>
          </a:xfrm>
        </p:spPr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4B733-B4A6-4FCD-99FE-F75FA2369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225118"/>
            <a:ext cx="11144435" cy="563288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en-US" sz="2600" b="1" dirty="0"/>
              <a:t>Relative mode</a:t>
            </a:r>
          </a:p>
          <a:p>
            <a:pPr algn="just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en-US" altLang="en-US" sz="2200" dirty="0"/>
              <a:t>Effective Address of the operand is generated by adding a   constant value to the contents of the Program Counter (PC).</a:t>
            </a:r>
          </a:p>
          <a:p>
            <a:pPr algn="just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en-US" altLang="en-US" sz="2200" dirty="0"/>
              <a:t>Variation of the Indexing Mode, where the index register is the PC</a:t>
            </a:r>
          </a:p>
          <a:p>
            <a:pPr algn="just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en-US" sz="2200" dirty="0"/>
              <a:t>      instead of a general purpose register.</a:t>
            </a:r>
          </a:p>
          <a:p>
            <a:pPr algn="just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en-US" altLang="en-US" sz="2200" dirty="0"/>
              <a:t>When the instruction is being executed, the PC holds the address of the next instruction in the program.</a:t>
            </a:r>
          </a:p>
          <a:p>
            <a:pPr algn="just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en-US" altLang="en-US" sz="2200" dirty="0"/>
              <a:t>Useful for specifying target addresses in branch instructions.</a:t>
            </a:r>
          </a:p>
          <a:p>
            <a:pPr algn="just">
              <a:spcBef>
                <a:spcPct val="0"/>
              </a:spcBef>
              <a:buNone/>
            </a:pPr>
            <a:endParaRPr lang="en-US" altLang="en-US" sz="2200" dirty="0"/>
          </a:p>
          <a:p>
            <a:pPr algn="just">
              <a:spcBef>
                <a:spcPct val="0"/>
              </a:spcBef>
              <a:buNone/>
            </a:pPr>
            <a:r>
              <a:rPr lang="en-US" altLang="en-US" sz="2200" dirty="0"/>
              <a:t>Addressed location is “relative” to the PC, this is called “Relative Mode”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8502202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91000" y="6374942"/>
            <a:ext cx="3860800" cy="365125"/>
          </a:xfrm>
        </p:spPr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Organization (Cont.)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4B733-B4A6-4FCD-99FE-F75FA2369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145219"/>
            <a:ext cx="11144435" cy="5712781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altLang="en-US" sz="2600" b="1" dirty="0"/>
              <a:t>Autoincrement mode</a:t>
            </a:r>
          </a:p>
          <a:p>
            <a:pPr lvl="1"/>
            <a:r>
              <a:rPr lang="en-US" altLang="en-US" sz="2200" dirty="0"/>
              <a:t>Effective address of the operand is the contents of a register specified in the instruction.</a:t>
            </a:r>
          </a:p>
          <a:p>
            <a:pPr lvl="1"/>
            <a:r>
              <a:rPr lang="en-US" altLang="en-US" sz="2200" dirty="0"/>
              <a:t>After accessing the operand, the contents of this register are automatically incremented to point to the next consecutive memory location.</a:t>
            </a:r>
          </a:p>
          <a:p>
            <a:pPr lvl="1"/>
            <a:r>
              <a:rPr lang="en-US" altLang="en-US" sz="2200" i="1" dirty="0"/>
              <a:t>(R1)+</a:t>
            </a:r>
          </a:p>
          <a:p>
            <a:pPr marL="457200" lvl="1" indent="0">
              <a:lnSpc>
                <a:spcPct val="80000"/>
              </a:lnSpc>
              <a:buNone/>
            </a:pPr>
            <a:endParaRPr lang="en-US" altLang="en-US" sz="1800" dirty="0"/>
          </a:p>
          <a:p>
            <a:pPr>
              <a:lnSpc>
                <a:spcPct val="80000"/>
              </a:lnSpc>
            </a:pPr>
            <a:r>
              <a:rPr lang="en-US" altLang="en-US" sz="2600" b="1" dirty="0"/>
              <a:t>Autodecrement mode</a:t>
            </a:r>
          </a:p>
          <a:p>
            <a:pPr lvl="1" algn="just"/>
            <a:r>
              <a:rPr lang="en-US" altLang="en-US" sz="2200" dirty="0"/>
              <a:t>Effective address of the operand is the contents of a register specified in the instruction.</a:t>
            </a:r>
          </a:p>
          <a:p>
            <a:pPr lvl="1" algn="just"/>
            <a:r>
              <a:rPr lang="en-US" altLang="en-US" sz="2200" dirty="0"/>
              <a:t>Before accessing the operand, the contents of this register are automatically decremented to point to the previous consecutive memory location. </a:t>
            </a:r>
          </a:p>
          <a:p>
            <a:pPr lvl="1" algn="just"/>
            <a:r>
              <a:rPr lang="en-US" altLang="en-US" sz="2200" i="1" dirty="0">
                <a:latin typeface="Times New Roman" panose="02020603050405020304" pitchFamily="18" charset="0"/>
              </a:rPr>
              <a:t>-(R1)</a:t>
            </a:r>
          </a:p>
          <a:p>
            <a:pPr marL="457200" lvl="1" indent="0">
              <a:lnSpc>
                <a:spcPct val="80000"/>
              </a:lnSpc>
              <a:buNone/>
            </a:pPr>
            <a:endParaRPr lang="en-US" altLang="en-US" sz="1800" i="1" dirty="0">
              <a:latin typeface="Times New Roman" panose="02020603050405020304" pitchFamily="18" charset="0"/>
            </a:endParaRPr>
          </a:p>
          <a:p>
            <a:pPr algn="just"/>
            <a:r>
              <a:rPr lang="en-US" altLang="en-US" sz="2400" dirty="0"/>
              <a:t>Autoincrement and Autodecrement modes are useful for implementing “Last-In-First-Out” data structures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en-US" sz="2600" b="1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34614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822BE-E99B-47C1-882B-6785F6AF4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875" y="1254571"/>
            <a:ext cx="10972800" cy="4847784"/>
          </a:xfrm>
        </p:spPr>
        <p:txBody>
          <a:bodyPr>
            <a:normAutofit/>
          </a:bodyPr>
          <a:lstStyle/>
          <a:p>
            <a:r>
              <a:rPr lang="en-IN" sz="2400" dirty="0"/>
              <a:t>Basic knowledge of Computer Hardware</a:t>
            </a:r>
          </a:p>
          <a:p>
            <a:r>
              <a:rPr lang="en-IN" sz="2400" dirty="0"/>
              <a:t>Basic knowledge of Digital Logic Design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3A551D-7764-4A56-AF1C-11A7E3F34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6446C6-374E-40AF-B98A-878A904C5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E084CC-D67B-43D9-8663-8314251F6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636B2306-1B1B-4418-B142-08970E4D6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A7859802-D4E0-4398-9397-02AAC2555251}"/>
              </a:ext>
            </a:extLst>
          </p:cNvPr>
          <p:cNvSpPr txBox="1">
            <a:spLocks/>
          </p:cNvSpPr>
          <p:nvPr/>
        </p:nvSpPr>
        <p:spPr>
          <a:xfrm>
            <a:off x="2895600" y="5"/>
            <a:ext cx="7772400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>
                <a:solidFill>
                  <a:prstClr val="black"/>
                </a:solidFill>
                <a:latin typeface="Calibri"/>
                <a:ea typeface="맑은 고딕" panose="020B0503020000020004" pitchFamily="34" charset="-127"/>
              </a:rPr>
              <a:t>Prerequisite and Recap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675184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91000" y="6374942"/>
            <a:ext cx="3860800" cy="365125"/>
          </a:xfrm>
        </p:spPr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Video Links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4B733-B4A6-4FCD-99FE-F75FA2369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145219"/>
            <a:ext cx="11144435" cy="571278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Youtube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videos links: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0000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https://www.youtube.com/watch?v=xBYhHC8_A6o</a:t>
            </a:r>
            <a:endParaRPr lang="en-US" sz="2400" dirty="0"/>
          </a:p>
          <a:p>
            <a:pPr marL="0" indent="0">
              <a:buNone/>
            </a:pPr>
            <a:r>
              <a:rPr lang="en-US" sz="2400" dirty="0">
                <a:hlinkClick r:id="rId4"/>
              </a:rPr>
              <a:t>https://www.youtube.com/watch?v=B8_T0mMk0Ls</a:t>
            </a:r>
            <a:endParaRPr lang="en-US" sz="2400" dirty="0"/>
          </a:p>
          <a:p>
            <a:pPr marL="0" indent="0">
              <a:buNone/>
            </a:pPr>
            <a:r>
              <a:rPr lang="en-IN" sz="2400" dirty="0">
                <a:hlinkClick r:id="rId5"/>
              </a:rPr>
              <a:t>https://www.youtube.com/watch?v=Za7ozdjE8VI</a:t>
            </a:r>
            <a:endParaRPr lang="en-IN" sz="2400" dirty="0"/>
          </a:p>
          <a:p>
            <a:pPr marL="0" indent="0">
              <a:buNone/>
            </a:pPr>
            <a:r>
              <a:rPr lang="en-IN" sz="2400" dirty="0">
                <a:hlinkClick r:id="rId6"/>
              </a:rPr>
              <a:t>https://www.youtube.com/watch?v=u-sp4gBAJKI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7013240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91000" y="6374942"/>
            <a:ext cx="3860800" cy="365125"/>
          </a:xfrm>
        </p:spPr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Daily Quiz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4B733-B4A6-4FCD-99FE-F75FA2369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278384"/>
            <a:ext cx="11144435" cy="5096558"/>
          </a:xfrm>
        </p:spPr>
        <p:txBody>
          <a:bodyPr>
            <a:normAutofit fontScale="25000" lnSpcReduction="20000"/>
          </a:bodyPr>
          <a:lstStyle/>
          <a:p>
            <a:pPr marL="12065" indent="0" algn="just">
              <a:spcBef>
                <a:spcPts val="100"/>
              </a:spcBef>
              <a:buNone/>
              <a:tabLst>
                <a:tab pos="329565" algn="l"/>
                <a:tab pos="330200" algn="l"/>
              </a:tabLst>
            </a:pPr>
            <a:r>
              <a:rPr lang="en-US" sz="7200" dirty="0">
                <a:cs typeface="Times New Roman"/>
              </a:rPr>
              <a:t>1. RTL </a:t>
            </a:r>
            <a:r>
              <a:rPr lang="en-US" sz="7200" spc="-10" dirty="0">
                <a:cs typeface="Times New Roman"/>
              </a:rPr>
              <a:t>stands</a:t>
            </a:r>
            <a:r>
              <a:rPr lang="en-US" sz="7200" spc="-15" dirty="0">
                <a:cs typeface="Times New Roman"/>
              </a:rPr>
              <a:t> </a:t>
            </a:r>
            <a:r>
              <a:rPr lang="en-US" sz="7200" spc="-5" dirty="0">
                <a:cs typeface="Times New Roman"/>
              </a:rPr>
              <a:t>for:</a:t>
            </a:r>
            <a:endParaRPr lang="en-US" sz="7200" dirty="0">
              <a:cs typeface="Times New Roman"/>
            </a:endParaRPr>
          </a:p>
          <a:p>
            <a:pPr marL="12065" lvl="1" indent="0" algn="just">
              <a:buNone/>
              <a:tabLst>
                <a:tab pos="356870" algn="l"/>
                <a:tab pos="357505" algn="l"/>
              </a:tabLst>
            </a:pPr>
            <a:r>
              <a:rPr lang="en-US" sz="7200" spc="-5" dirty="0">
                <a:cs typeface="Times New Roman"/>
              </a:rPr>
              <a:t>a.  Random transfer</a:t>
            </a:r>
            <a:r>
              <a:rPr lang="en-US" sz="7200" spc="-55" dirty="0">
                <a:cs typeface="Times New Roman"/>
              </a:rPr>
              <a:t> </a:t>
            </a:r>
            <a:r>
              <a:rPr lang="en-US" sz="7200" spc="-5" dirty="0">
                <a:cs typeface="Times New Roman"/>
              </a:rPr>
              <a:t>language</a:t>
            </a:r>
            <a:endParaRPr lang="en-US" sz="7200" dirty="0">
              <a:cs typeface="Times New Roman"/>
            </a:endParaRPr>
          </a:p>
          <a:p>
            <a:pPr marL="12065" lvl="1" indent="0" algn="just">
              <a:buNone/>
              <a:tabLst>
                <a:tab pos="338455" algn="l"/>
                <a:tab pos="339090" algn="l"/>
              </a:tabLst>
            </a:pPr>
            <a:r>
              <a:rPr lang="en-US" sz="7200" b="1" spc="-10" dirty="0">
                <a:cs typeface="Times New Roman"/>
              </a:rPr>
              <a:t>b.  Register </a:t>
            </a:r>
            <a:r>
              <a:rPr lang="en-US" sz="7200" b="1" spc="-5" dirty="0">
                <a:cs typeface="Times New Roman"/>
              </a:rPr>
              <a:t>transfer</a:t>
            </a:r>
            <a:r>
              <a:rPr lang="en-US" sz="7200" b="1" spc="-25" dirty="0">
                <a:cs typeface="Times New Roman"/>
              </a:rPr>
              <a:t> </a:t>
            </a:r>
            <a:r>
              <a:rPr lang="en-US" sz="7200" b="1" spc="-5" dirty="0">
                <a:cs typeface="Times New Roman"/>
              </a:rPr>
              <a:t>language</a:t>
            </a:r>
            <a:endParaRPr lang="en-US" sz="7200" dirty="0">
              <a:cs typeface="Times New Roman"/>
            </a:endParaRPr>
          </a:p>
          <a:p>
            <a:pPr marL="12065" lvl="1" indent="0" algn="just">
              <a:buNone/>
              <a:tabLst>
                <a:tab pos="356870" algn="l"/>
                <a:tab pos="357505" algn="l"/>
              </a:tabLst>
            </a:pPr>
            <a:r>
              <a:rPr lang="en-US" sz="7200" spc="-5" dirty="0">
                <a:cs typeface="Times New Roman"/>
              </a:rPr>
              <a:t>c.  Arithmetic transfer</a:t>
            </a:r>
            <a:r>
              <a:rPr lang="en-US" sz="7200" spc="-50" dirty="0">
                <a:cs typeface="Times New Roman"/>
              </a:rPr>
              <a:t> </a:t>
            </a:r>
            <a:r>
              <a:rPr lang="en-US" sz="7200" spc="-5" dirty="0">
                <a:cs typeface="Times New Roman"/>
              </a:rPr>
              <a:t>language</a:t>
            </a:r>
            <a:endParaRPr lang="en-US" sz="7200" dirty="0">
              <a:cs typeface="Times New Roman"/>
            </a:endParaRPr>
          </a:p>
          <a:p>
            <a:pPr marL="12065" lvl="1" indent="0" algn="just">
              <a:buNone/>
              <a:tabLst>
                <a:tab pos="329565" algn="l"/>
                <a:tab pos="330200" algn="l"/>
              </a:tabLst>
            </a:pPr>
            <a:r>
              <a:rPr lang="en-US" sz="7200" spc="-10" dirty="0">
                <a:cs typeface="Times New Roman"/>
              </a:rPr>
              <a:t>d.  All </a:t>
            </a:r>
            <a:r>
              <a:rPr lang="en-US" sz="7200" spc="-15" dirty="0">
                <a:cs typeface="Times New Roman"/>
              </a:rPr>
              <a:t>of</a:t>
            </a:r>
            <a:r>
              <a:rPr lang="en-US" sz="7200" dirty="0">
                <a:cs typeface="Times New Roman"/>
              </a:rPr>
              <a:t> these</a:t>
            </a:r>
          </a:p>
          <a:p>
            <a:pPr marL="12065" lvl="1" indent="0" algn="just">
              <a:buNone/>
              <a:tabLst>
                <a:tab pos="329565" algn="l"/>
                <a:tab pos="330200" algn="l"/>
              </a:tabLst>
            </a:pPr>
            <a:endParaRPr lang="en-US" sz="7200" dirty="0">
              <a:cs typeface="Times New Roman"/>
            </a:endParaRPr>
          </a:p>
          <a:p>
            <a:pPr marL="12065" lvl="1" indent="0" algn="just">
              <a:buNone/>
              <a:tabLst>
                <a:tab pos="329565" algn="l"/>
                <a:tab pos="330200" algn="l"/>
              </a:tabLst>
            </a:pPr>
            <a:r>
              <a:rPr lang="en-US" sz="7200" dirty="0">
                <a:cs typeface="Times New Roman"/>
              </a:rPr>
              <a:t>2.  The </a:t>
            </a:r>
            <a:r>
              <a:rPr lang="en-US" sz="7200" spc="-5" dirty="0">
                <a:cs typeface="Times New Roman"/>
              </a:rPr>
              <a:t>register that </a:t>
            </a:r>
            <a:r>
              <a:rPr lang="en-US" sz="7200" spc="-10" dirty="0">
                <a:cs typeface="Times New Roman"/>
              </a:rPr>
              <a:t>includes </a:t>
            </a:r>
            <a:r>
              <a:rPr lang="en-US" sz="7200" dirty="0">
                <a:cs typeface="Times New Roman"/>
              </a:rPr>
              <a:t>the </a:t>
            </a:r>
            <a:r>
              <a:rPr lang="en-US" sz="7200" spc="-5" dirty="0">
                <a:cs typeface="Times New Roman"/>
              </a:rPr>
              <a:t>address </a:t>
            </a:r>
            <a:r>
              <a:rPr lang="en-US" sz="7200" spc="-15" dirty="0">
                <a:cs typeface="Times New Roman"/>
              </a:rPr>
              <a:t>of</a:t>
            </a:r>
            <a:r>
              <a:rPr lang="en-US" sz="7200" spc="5" dirty="0">
                <a:cs typeface="Times New Roman"/>
              </a:rPr>
              <a:t> </a:t>
            </a:r>
            <a:r>
              <a:rPr lang="en-US" sz="7200" dirty="0">
                <a:cs typeface="Times New Roman"/>
              </a:rPr>
              <a:t>the </a:t>
            </a:r>
            <a:r>
              <a:rPr lang="en-US" sz="7200" spc="-20" dirty="0">
                <a:cs typeface="Times New Roman"/>
              </a:rPr>
              <a:t>m</a:t>
            </a:r>
            <a:r>
              <a:rPr lang="en-US" sz="7200" spc="10" dirty="0">
                <a:cs typeface="Times New Roman"/>
              </a:rPr>
              <a:t>e</a:t>
            </a:r>
            <a:r>
              <a:rPr lang="en-US" sz="7200" spc="-20" dirty="0">
                <a:cs typeface="Times New Roman"/>
              </a:rPr>
              <a:t>m</a:t>
            </a:r>
            <a:r>
              <a:rPr lang="en-US" sz="7200" spc="-25" dirty="0">
                <a:cs typeface="Times New Roman"/>
              </a:rPr>
              <a:t>o</a:t>
            </a:r>
            <a:r>
              <a:rPr lang="en-US" sz="7200" spc="35" dirty="0">
                <a:cs typeface="Times New Roman"/>
              </a:rPr>
              <a:t>r</a:t>
            </a:r>
            <a:r>
              <a:rPr lang="en-US" sz="7200" dirty="0">
                <a:cs typeface="Times New Roman"/>
              </a:rPr>
              <a:t>y</a:t>
            </a:r>
            <a:r>
              <a:rPr lang="en-US" sz="7200" spc="-15" dirty="0">
                <a:cs typeface="Times New Roman"/>
              </a:rPr>
              <a:t> </a:t>
            </a:r>
            <a:r>
              <a:rPr lang="en-US" sz="7200" dirty="0">
                <a:cs typeface="Times New Roman"/>
              </a:rPr>
              <a:t>un</a:t>
            </a:r>
            <a:r>
              <a:rPr lang="en-US" sz="7200" spc="-20" dirty="0">
                <a:cs typeface="Times New Roman"/>
              </a:rPr>
              <a:t>i</a:t>
            </a:r>
            <a:r>
              <a:rPr lang="en-US" sz="7200" dirty="0">
                <a:cs typeface="Times New Roman"/>
              </a:rPr>
              <a:t>t</a:t>
            </a:r>
            <a:r>
              <a:rPr lang="en-US" sz="7200" spc="15" dirty="0">
                <a:cs typeface="Times New Roman"/>
              </a:rPr>
              <a:t> </a:t>
            </a:r>
            <a:r>
              <a:rPr lang="en-US" sz="7200" spc="-20" dirty="0">
                <a:cs typeface="Times New Roman"/>
              </a:rPr>
              <a:t>i</a:t>
            </a:r>
            <a:r>
              <a:rPr lang="en-US" sz="7200" dirty="0">
                <a:cs typeface="Times New Roman"/>
              </a:rPr>
              <a:t>s</a:t>
            </a:r>
            <a:r>
              <a:rPr lang="en-US" sz="7200" spc="10" dirty="0">
                <a:cs typeface="Times New Roman"/>
              </a:rPr>
              <a:t> </a:t>
            </a:r>
            <a:r>
              <a:rPr lang="en-US" sz="7200" dirty="0">
                <a:cs typeface="Times New Roman"/>
              </a:rPr>
              <a:t>t</a:t>
            </a:r>
            <a:r>
              <a:rPr lang="en-US" sz="7200" spc="-35" dirty="0">
                <a:cs typeface="Times New Roman"/>
              </a:rPr>
              <a:t>e</a:t>
            </a:r>
            <a:r>
              <a:rPr lang="en-US" sz="7200" spc="35" dirty="0">
                <a:cs typeface="Times New Roman"/>
              </a:rPr>
              <a:t>r</a:t>
            </a:r>
            <a:r>
              <a:rPr lang="en-US" sz="7200" spc="-20" dirty="0">
                <a:cs typeface="Times New Roman"/>
              </a:rPr>
              <a:t>m</a:t>
            </a:r>
            <a:r>
              <a:rPr lang="en-US" sz="7200" spc="-10" dirty="0">
                <a:cs typeface="Times New Roman"/>
              </a:rPr>
              <a:t>e</a:t>
            </a:r>
            <a:r>
              <a:rPr lang="en-US" sz="7200" dirty="0">
                <a:cs typeface="Times New Roman"/>
              </a:rPr>
              <a:t>d</a:t>
            </a:r>
            <a:r>
              <a:rPr lang="en-US" sz="7200" spc="-15" dirty="0">
                <a:cs typeface="Times New Roman"/>
              </a:rPr>
              <a:t> </a:t>
            </a:r>
            <a:r>
              <a:rPr lang="en-US" sz="7200" spc="10" dirty="0">
                <a:cs typeface="Times New Roman"/>
              </a:rPr>
              <a:t>a</a:t>
            </a:r>
            <a:r>
              <a:rPr lang="en-US" sz="7200" dirty="0">
                <a:cs typeface="Times New Roman"/>
              </a:rPr>
              <a:t>s</a:t>
            </a:r>
            <a:r>
              <a:rPr lang="en-US" sz="7200" spc="10" dirty="0">
                <a:cs typeface="Times New Roman"/>
              </a:rPr>
              <a:t> </a:t>
            </a:r>
            <a:r>
              <a:rPr lang="en-US" sz="7200" dirty="0">
                <a:cs typeface="Times New Roman"/>
              </a:rPr>
              <a:t>t</a:t>
            </a:r>
            <a:r>
              <a:rPr lang="en-US" sz="7200" spc="-25" dirty="0">
                <a:cs typeface="Times New Roman"/>
              </a:rPr>
              <a:t>h</a:t>
            </a:r>
            <a:r>
              <a:rPr lang="en-US" sz="7200" dirty="0">
                <a:cs typeface="Times New Roman"/>
              </a:rPr>
              <a:t>e</a:t>
            </a:r>
            <a:r>
              <a:rPr lang="en-US" sz="7200" spc="-25" dirty="0">
                <a:cs typeface="Times New Roman"/>
              </a:rPr>
              <a:t> </a:t>
            </a:r>
            <a:r>
              <a:rPr lang="en-US" sz="7200" u="sng" dirty="0">
                <a:uFill>
                  <a:solidFill>
                    <a:srgbClr val="000000"/>
                  </a:solidFill>
                </a:uFill>
                <a:cs typeface="Times New Roman"/>
              </a:rPr>
              <a:t> 	</a:t>
            </a:r>
            <a:r>
              <a:rPr lang="en-US" sz="7200" dirty="0">
                <a:cs typeface="Times New Roman"/>
              </a:rPr>
              <a:t>:</a:t>
            </a:r>
          </a:p>
          <a:p>
            <a:pPr marL="0" indent="0" algn="just">
              <a:spcBef>
                <a:spcPts val="105"/>
              </a:spcBef>
              <a:buNone/>
              <a:tabLst>
                <a:tab pos="329565" algn="l"/>
                <a:tab pos="926465" algn="l"/>
                <a:tab pos="1243965" algn="l"/>
              </a:tabLst>
            </a:pPr>
            <a:r>
              <a:rPr lang="en-US" sz="7200" b="1" spc="-5" dirty="0">
                <a:cs typeface="Times New Roman"/>
              </a:rPr>
              <a:t>a.  MAR	</a:t>
            </a:r>
          </a:p>
          <a:p>
            <a:pPr marL="0" indent="0" algn="just">
              <a:spcBef>
                <a:spcPts val="105"/>
              </a:spcBef>
              <a:buNone/>
              <a:tabLst>
                <a:tab pos="329565" algn="l"/>
                <a:tab pos="926465" algn="l"/>
                <a:tab pos="1243965" algn="l"/>
              </a:tabLst>
            </a:pPr>
            <a:r>
              <a:rPr lang="en-US" sz="7200" spc="-10" dirty="0">
                <a:cs typeface="Times New Roman"/>
              </a:rPr>
              <a:t>b.  PC</a:t>
            </a:r>
            <a:endParaRPr lang="en-US" sz="7200" dirty="0">
              <a:cs typeface="Times New Roman"/>
            </a:endParaRPr>
          </a:p>
          <a:p>
            <a:pPr marL="0" indent="0" algn="just">
              <a:buNone/>
              <a:tabLst>
                <a:tab pos="356870" algn="l"/>
                <a:tab pos="927100" algn="l"/>
                <a:tab pos="1243965" algn="l"/>
              </a:tabLst>
            </a:pPr>
            <a:r>
              <a:rPr lang="en-US" sz="7200" spc="-5" dirty="0">
                <a:cs typeface="Times New Roman"/>
              </a:rPr>
              <a:t>c.  IR	</a:t>
            </a:r>
          </a:p>
          <a:p>
            <a:pPr marL="0" indent="0" algn="just">
              <a:buNone/>
              <a:tabLst>
                <a:tab pos="356870" algn="l"/>
                <a:tab pos="927100" algn="l"/>
                <a:tab pos="1243965" algn="l"/>
              </a:tabLst>
            </a:pPr>
            <a:r>
              <a:rPr lang="en-US" sz="7200" spc="-10" dirty="0">
                <a:cs typeface="Times New Roman"/>
              </a:rPr>
              <a:t>d.  None </a:t>
            </a:r>
            <a:r>
              <a:rPr lang="en-US" sz="7200" spc="-15" dirty="0">
                <a:cs typeface="Times New Roman"/>
              </a:rPr>
              <a:t>of</a:t>
            </a:r>
            <a:r>
              <a:rPr lang="en-US" sz="7200" spc="-30" dirty="0">
                <a:cs typeface="Times New Roman"/>
              </a:rPr>
              <a:t> </a:t>
            </a:r>
            <a:r>
              <a:rPr lang="en-US" sz="7200" spc="-5" dirty="0">
                <a:cs typeface="Times New Roman"/>
              </a:rPr>
              <a:t>these</a:t>
            </a:r>
          </a:p>
          <a:p>
            <a:pPr marL="0" indent="0" algn="just">
              <a:buNone/>
              <a:tabLst>
                <a:tab pos="356870" algn="l"/>
                <a:tab pos="927100" algn="l"/>
                <a:tab pos="1243965" algn="l"/>
              </a:tabLst>
            </a:pPr>
            <a:endParaRPr lang="en-US" sz="7200" spc="-5" dirty="0">
              <a:cs typeface="Times New Roman"/>
            </a:endParaRPr>
          </a:p>
          <a:p>
            <a:pPr marL="0" indent="0" algn="just">
              <a:buNone/>
              <a:tabLst>
                <a:tab pos="356870" algn="l"/>
                <a:tab pos="927100" algn="l"/>
                <a:tab pos="1243965" algn="l"/>
              </a:tabLst>
            </a:pPr>
            <a:r>
              <a:rPr lang="en-US" sz="7200" spc="-5" dirty="0">
                <a:cs typeface="Times New Roman"/>
              </a:rPr>
              <a:t>3.  </a:t>
            </a:r>
            <a:r>
              <a:rPr lang="en-US" sz="7200" spc="-10" dirty="0">
                <a:cs typeface="Times New Roman"/>
              </a:rPr>
              <a:t>Which </a:t>
            </a:r>
            <a:r>
              <a:rPr lang="en-US" sz="7200" spc="5" dirty="0">
                <a:cs typeface="Times New Roman"/>
              </a:rPr>
              <a:t>are</a:t>
            </a:r>
            <a:r>
              <a:rPr lang="en-US" sz="7200" spc="285" dirty="0">
                <a:cs typeface="Times New Roman"/>
              </a:rPr>
              <a:t> </a:t>
            </a:r>
            <a:r>
              <a:rPr lang="en-US" sz="7200" dirty="0">
                <a:cs typeface="Times New Roman"/>
              </a:rPr>
              <a:t>the </a:t>
            </a:r>
            <a:r>
              <a:rPr lang="en-US" sz="7200" spc="-5" dirty="0">
                <a:cs typeface="Times New Roman"/>
              </a:rPr>
              <a:t>operation that </a:t>
            </a:r>
            <a:r>
              <a:rPr lang="en-US" sz="7200" dirty="0">
                <a:cs typeface="Times New Roman"/>
              </a:rPr>
              <a:t>a </a:t>
            </a:r>
            <a:r>
              <a:rPr lang="en-US" sz="7200" spc="-10" dirty="0">
                <a:cs typeface="Times New Roman"/>
              </a:rPr>
              <a:t>computer  </a:t>
            </a:r>
            <a:r>
              <a:rPr lang="en-US" sz="7200" spc="-5" dirty="0">
                <a:cs typeface="Times New Roman"/>
              </a:rPr>
              <a:t>performs </a:t>
            </a:r>
            <a:r>
              <a:rPr lang="en-US" sz="7200" dirty="0">
                <a:cs typeface="Times New Roman"/>
              </a:rPr>
              <a:t>on </a:t>
            </a:r>
            <a:r>
              <a:rPr lang="en-US" sz="7200" spc="-5" dirty="0">
                <a:cs typeface="Times New Roman"/>
              </a:rPr>
              <a:t>data that </a:t>
            </a:r>
            <a:r>
              <a:rPr lang="en-US" sz="7200" dirty="0">
                <a:cs typeface="Times New Roman"/>
              </a:rPr>
              <a:t>put </a:t>
            </a:r>
            <a:r>
              <a:rPr lang="en-US" sz="7200" spc="-10" dirty="0">
                <a:cs typeface="Times New Roman"/>
              </a:rPr>
              <a:t>in </a:t>
            </a:r>
            <a:r>
              <a:rPr lang="en-US" sz="7200" spc="-5" dirty="0">
                <a:cs typeface="Times New Roman"/>
              </a:rPr>
              <a:t>register:</a:t>
            </a:r>
          </a:p>
          <a:p>
            <a:pPr marL="0" indent="0" algn="just">
              <a:spcBef>
                <a:spcPts val="100"/>
              </a:spcBef>
              <a:buNone/>
              <a:tabLst>
                <a:tab pos="356870" algn="l"/>
              </a:tabLst>
            </a:pPr>
            <a:r>
              <a:rPr lang="pt-BR" sz="7200" spc="5" dirty="0">
                <a:cs typeface="Times New Roman"/>
              </a:rPr>
              <a:t>a.  </a:t>
            </a:r>
            <a:r>
              <a:rPr lang="pt-BR" sz="7200" spc="-10" dirty="0">
                <a:cs typeface="Times New Roman"/>
              </a:rPr>
              <a:t>Register </a:t>
            </a:r>
            <a:r>
              <a:rPr lang="pt-BR" sz="7200" spc="-5" dirty="0">
                <a:cs typeface="Times New Roman"/>
              </a:rPr>
              <a:t>transfer </a:t>
            </a:r>
            <a:r>
              <a:rPr lang="pt-BR" sz="7200" spc="235" dirty="0">
                <a:cs typeface="Times New Roman"/>
              </a:rPr>
              <a:t> </a:t>
            </a:r>
          </a:p>
          <a:p>
            <a:pPr marL="0" indent="0" algn="just">
              <a:spcBef>
                <a:spcPts val="100"/>
              </a:spcBef>
              <a:buNone/>
              <a:tabLst>
                <a:tab pos="356870" algn="l"/>
              </a:tabLst>
            </a:pPr>
            <a:r>
              <a:rPr lang="pt-BR" sz="7200" dirty="0">
                <a:cs typeface="Times New Roman"/>
              </a:rPr>
              <a:t>b.</a:t>
            </a:r>
            <a:r>
              <a:rPr lang="en-IN" sz="7200" spc="-5" dirty="0">
                <a:cs typeface="Times New Roman"/>
              </a:rPr>
              <a:t>  Arithmetic</a:t>
            </a:r>
            <a:endParaRPr lang="pt-BR" sz="7200" dirty="0">
              <a:cs typeface="Times New Roman"/>
            </a:endParaRPr>
          </a:p>
          <a:p>
            <a:pPr marL="0" indent="0" algn="just">
              <a:buNone/>
              <a:tabLst>
                <a:tab pos="356870" algn="l"/>
                <a:tab pos="1384300" algn="l"/>
              </a:tabLst>
            </a:pPr>
            <a:r>
              <a:rPr lang="pt-BR" sz="7200" spc="-10" dirty="0">
                <a:cs typeface="Times New Roman"/>
              </a:rPr>
              <a:t>c</a:t>
            </a:r>
            <a:r>
              <a:rPr lang="pt-BR" sz="7200" dirty="0">
                <a:cs typeface="Times New Roman"/>
              </a:rPr>
              <a:t>.  </a:t>
            </a:r>
            <a:r>
              <a:rPr lang="pt-BR" sz="7200" spc="-5" dirty="0">
                <a:cs typeface="Times New Roman"/>
              </a:rPr>
              <a:t>L</a:t>
            </a:r>
            <a:r>
              <a:rPr lang="pt-BR" sz="7200" spc="-25" dirty="0">
                <a:cs typeface="Times New Roman"/>
              </a:rPr>
              <a:t>o</a:t>
            </a:r>
            <a:r>
              <a:rPr lang="pt-BR" sz="7200" dirty="0">
                <a:cs typeface="Times New Roman"/>
              </a:rPr>
              <a:t>g</a:t>
            </a:r>
            <a:r>
              <a:rPr lang="pt-BR" sz="7200" spc="-20" dirty="0">
                <a:cs typeface="Times New Roman"/>
              </a:rPr>
              <a:t>i</a:t>
            </a:r>
            <a:r>
              <a:rPr lang="pt-BR" sz="7200" spc="-10" dirty="0">
                <a:cs typeface="Times New Roman"/>
              </a:rPr>
              <a:t>c</a:t>
            </a:r>
            <a:r>
              <a:rPr lang="pt-BR" sz="7200" spc="10" dirty="0">
                <a:cs typeface="Times New Roman"/>
              </a:rPr>
              <a:t>a</a:t>
            </a:r>
            <a:r>
              <a:rPr lang="pt-BR" sz="7200" dirty="0">
                <a:cs typeface="Times New Roman"/>
              </a:rPr>
              <a:t>l	</a:t>
            </a:r>
          </a:p>
          <a:p>
            <a:pPr marL="0" indent="0" algn="just">
              <a:buNone/>
              <a:tabLst>
                <a:tab pos="356870" algn="l"/>
                <a:tab pos="1384300" algn="l"/>
              </a:tabLst>
            </a:pPr>
            <a:r>
              <a:rPr lang="en-IN" sz="7200" b="1" spc="-10" dirty="0">
                <a:cs typeface="Times New Roman"/>
              </a:rPr>
              <a:t>d.  All </a:t>
            </a:r>
            <a:r>
              <a:rPr lang="en-IN" sz="7200" b="1" dirty="0">
                <a:cs typeface="Times New Roman"/>
              </a:rPr>
              <a:t>of</a:t>
            </a:r>
            <a:r>
              <a:rPr lang="en-IN" sz="7200" b="1" spc="-75" dirty="0">
                <a:cs typeface="Times New Roman"/>
              </a:rPr>
              <a:t> </a:t>
            </a:r>
            <a:r>
              <a:rPr lang="en-IN" sz="7200" b="1" spc="-5" dirty="0">
                <a:cs typeface="Times New Roman"/>
              </a:rPr>
              <a:t>these</a:t>
            </a:r>
            <a:endParaRPr lang="en-IN" sz="2300" dirty="0">
              <a:cs typeface="Times New Roman"/>
            </a:endParaRPr>
          </a:p>
          <a:p>
            <a:pPr marL="12700">
              <a:lnSpc>
                <a:spcPts val="1295"/>
              </a:lnSpc>
              <a:tabLst>
                <a:tab pos="356870" algn="l"/>
                <a:tab pos="1384300" algn="l"/>
              </a:tabLst>
            </a:pPr>
            <a:endParaRPr lang="pt-BR" sz="1100" dirty="0">
              <a:latin typeface="Times New Roman"/>
              <a:cs typeface="Times New Roman"/>
            </a:endParaRPr>
          </a:p>
          <a:p>
            <a:pPr marL="0" indent="0">
              <a:lnSpc>
                <a:spcPts val="1295"/>
              </a:lnSpc>
              <a:buNone/>
              <a:tabLst>
                <a:tab pos="356870" algn="l"/>
                <a:tab pos="927100" algn="l"/>
                <a:tab pos="1243965" algn="l"/>
              </a:tabLst>
            </a:pPr>
            <a:endParaRPr lang="en-US" sz="1100" dirty="0">
              <a:latin typeface="Times New Roman"/>
              <a:cs typeface="Times New Roman"/>
            </a:endParaRPr>
          </a:p>
          <a:p>
            <a:pPr marL="12065" lvl="1" indent="0">
              <a:lnSpc>
                <a:spcPts val="1285"/>
              </a:lnSpc>
              <a:buNone/>
              <a:tabLst>
                <a:tab pos="329565" algn="l"/>
                <a:tab pos="330200" algn="l"/>
              </a:tabLst>
            </a:pPr>
            <a:endParaRPr lang="en-US" sz="1100" dirty="0">
              <a:latin typeface="Times New Roman"/>
              <a:cs typeface="Times New Roman"/>
            </a:endParaRPr>
          </a:p>
          <a:p>
            <a:pPr marL="12065" lvl="1" indent="0">
              <a:lnSpc>
                <a:spcPts val="1285"/>
              </a:lnSpc>
              <a:buNone/>
              <a:tabLst>
                <a:tab pos="329565" algn="l"/>
                <a:tab pos="330200" algn="l"/>
              </a:tabLst>
            </a:pPr>
            <a:endParaRPr lang="en-US" sz="1100" dirty="0">
              <a:latin typeface="Times New Roman"/>
              <a:cs typeface="Times New Roman"/>
            </a:endParaRPr>
          </a:p>
          <a:p>
            <a:pPr marL="12065" lvl="1" indent="0">
              <a:lnSpc>
                <a:spcPts val="1285"/>
              </a:lnSpc>
              <a:buNone/>
              <a:tabLst>
                <a:tab pos="329565" algn="l"/>
                <a:tab pos="330200" algn="l"/>
              </a:tabLst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09375223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91000" y="6374942"/>
            <a:ext cx="3860800" cy="365125"/>
          </a:xfrm>
        </p:spPr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Daily Quiz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4B733-B4A6-4FCD-99FE-F75FA2369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278384"/>
            <a:ext cx="11144435" cy="5096558"/>
          </a:xfrm>
        </p:spPr>
        <p:txBody>
          <a:bodyPr>
            <a:normAutofit fontScale="25000" lnSpcReduction="20000"/>
          </a:bodyPr>
          <a:lstStyle/>
          <a:p>
            <a:pPr marL="0" indent="0" algn="just">
              <a:buNone/>
              <a:tabLst>
                <a:tab pos="356870" algn="l"/>
                <a:tab pos="1384300" algn="l"/>
              </a:tabLst>
            </a:pPr>
            <a:r>
              <a:rPr lang="en-IN" sz="7200" spc="-5" dirty="0">
                <a:cs typeface="Times New Roman"/>
              </a:rPr>
              <a:t>4.  </a:t>
            </a:r>
            <a:r>
              <a:rPr lang="en-US" sz="7200" spc="-10" dirty="0">
                <a:cs typeface="Times New Roman"/>
              </a:rPr>
              <a:t>Which </a:t>
            </a:r>
            <a:r>
              <a:rPr lang="en-US" sz="7200" spc="-5" dirty="0">
                <a:cs typeface="Times New Roman"/>
              </a:rPr>
              <a:t>operation </a:t>
            </a:r>
            <a:r>
              <a:rPr lang="en-US" sz="7200" dirty="0">
                <a:cs typeface="Times New Roman"/>
              </a:rPr>
              <a:t>puts </a:t>
            </a:r>
            <a:r>
              <a:rPr lang="en-US" sz="7200" spc="-5" dirty="0">
                <a:cs typeface="Times New Roman"/>
              </a:rPr>
              <a:t>memory address </a:t>
            </a:r>
            <a:r>
              <a:rPr lang="en-US" sz="7200" dirty="0">
                <a:cs typeface="Times New Roman"/>
              </a:rPr>
              <a:t>in  </a:t>
            </a:r>
            <a:r>
              <a:rPr lang="en-US" sz="7200" spc="-5" dirty="0">
                <a:cs typeface="Times New Roman"/>
              </a:rPr>
              <a:t>memory address register and data </a:t>
            </a:r>
            <a:r>
              <a:rPr lang="en-US" sz="7200" spc="-10" dirty="0">
                <a:cs typeface="Times New Roman"/>
              </a:rPr>
              <a:t>in</a:t>
            </a:r>
            <a:r>
              <a:rPr lang="en-US" sz="7200" spc="25" dirty="0">
                <a:cs typeface="Times New Roman"/>
              </a:rPr>
              <a:t> </a:t>
            </a:r>
            <a:r>
              <a:rPr lang="en-US" sz="7200" dirty="0">
                <a:cs typeface="Times New Roman"/>
              </a:rPr>
              <a:t>DR:</a:t>
            </a:r>
          </a:p>
          <a:p>
            <a:pPr marL="0" indent="0" algn="just">
              <a:spcBef>
                <a:spcPts val="105"/>
              </a:spcBef>
              <a:buNone/>
              <a:tabLst>
                <a:tab pos="356870" algn="l"/>
              </a:tabLst>
            </a:pPr>
            <a:r>
              <a:rPr lang="en-IN" sz="7200" spc="-5" dirty="0">
                <a:cs typeface="Times New Roman"/>
              </a:rPr>
              <a:t>a.  Memory</a:t>
            </a:r>
            <a:r>
              <a:rPr lang="en-IN" sz="7200" spc="-75" dirty="0">
                <a:cs typeface="Times New Roman"/>
              </a:rPr>
              <a:t> </a:t>
            </a:r>
            <a:r>
              <a:rPr lang="en-IN" sz="7200" spc="-5" dirty="0">
                <a:cs typeface="Times New Roman"/>
              </a:rPr>
              <a:t>read</a:t>
            </a:r>
            <a:endParaRPr lang="en-IN" sz="7200" dirty="0">
              <a:cs typeface="Times New Roman"/>
            </a:endParaRPr>
          </a:p>
          <a:p>
            <a:pPr marL="0" indent="0" algn="just">
              <a:buNone/>
              <a:tabLst>
                <a:tab pos="356870" algn="l"/>
              </a:tabLst>
            </a:pPr>
            <a:r>
              <a:rPr lang="en-IN" sz="7200" spc="-5" dirty="0">
                <a:cs typeface="Times New Roman"/>
              </a:rPr>
              <a:t>b.  </a:t>
            </a:r>
            <a:r>
              <a:rPr lang="en-IN" sz="7200" b="1" spc="-10" dirty="0">
                <a:cs typeface="Times New Roman"/>
              </a:rPr>
              <a:t>Memory</a:t>
            </a:r>
            <a:r>
              <a:rPr lang="en-IN" sz="7200" b="1" spc="-50" dirty="0">
                <a:cs typeface="Times New Roman"/>
              </a:rPr>
              <a:t> </a:t>
            </a:r>
            <a:r>
              <a:rPr lang="en-IN" sz="7200" b="1" spc="-5" dirty="0">
                <a:cs typeface="Times New Roman"/>
              </a:rPr>
              <a:t>write</a:t>
            </a:r>
            <a:endParaRPr lang="en-IN" sz="7200" spc="-5" dirty="0">
              <a:cs typeface="Times New Roman"/>
            </a:endParaRPr>
          </a:p>
          <a:p>
            <a:pPr marL="0" indent="0" algn="just">
              <a:buNone/>
              <a:tabLst>
                <a:tab pos="356870" algn="l"/>
              </a:tabLst>
            </a:pPr>
            <a:r>
              <a:rPr lang="en-IN" sz="7200" spc="-5" dirty="0">
                <a:cs typeface="Times New Roman"/>
              </a:rPr>
              <a:t>c.  </a:t>
            </a:r>
            <a:r>
              <a:rPr lang="en-IN" sz="7200" spc="-10" dirty="0">
                <a:cs typeface="Times New Roman"/>
              </a:rPr>
              <a:t>Both</a:t>
            </a:r>
            <a:endParaRPr lang="en-IN" sz="7200" dirty="0">
              <a:cs typeface="Times New Roman"/>
            </a:endParaRPr>
          </a:p>
          <a:p>
            <a:pPr marL="0" indent="0" algn="just">
              <a:buNone/>
              <a:tabLst>
                <a:tab pos="329565" algn="l"/>
              </a:tabLst>
            </a:pPr>
            <a:r>
              <a:rPr lang="en-IN" sz="7200" spc="-10" dirty="0">
                <a:cs typeface="Times New Roman"/>
              </a:rPr>
              <a:t>d.  None</a:t>
            </a:r>
          </a:p>
          <a:p>
            <a:pPr marL="12065" indent="0">
              <a:lnSpc>
                <a:spcPct val="120000"/>
              </a:lnSpc>
              <a:spcBef>
                <a:spcPts val="100"/>
              </a:spcBef>
              <a:buNone/>
              <a:tabLst>
                <a:tab pos="329565" algn="l"/>
                <a:tab pos="330200" algn="l"/>
              </a:tabLst>
            </a:pPr>
            <a:endParaRPr lang="en-US" sz="8000" dirty="0">
              <a:cs typeface="Times New Roman"/>
            </a:endParaRPr>
          </a:p>
          <a:p>
            <a:pPr marL="12065" indent="0">
              <a:lnSpc>
                <a:spcPct val="120000"/>
              </a:lnSpc>
              <a:spcBef>
                <a:spcPts val="100"/>
              </a:spcBef>
              <a:buNone/>
              <a:tabLst>
                <a:tab pos="329565" algn="l"/>
                <a:tab pos="330200" algn="l"/>
              </a:tabLst>
            </a:pPr>
            <a:r>
              <a:rPr lang="en-US" sz="7200" dirty="0">
                <a:cs typeface="Times New Roman"/>
              </a:rPr>
              <a:t>5. A stack organized computer uses instruction of</a:t>
            </a:r>
          </a:p>
          <a:p>
            <a:pPr marL="0" lvl="1" indent="0" algn="just">
              <a:buNone/>
              <a:tabLst>
                <a:tab pos="356870" algn="l"/>
                <a:tab pos="357505" algn="l"/>
              </a:tabLst>
            </a:pPr>
            <a:r>
              <a:rPr lang="en-US" sz="7200" spc="-5" dirty="0">
                <a:cs typeface="Times New Roman"/>
              </a:rPr>
              <a:t>a.  Indirect addressing</a:t>
            </a:r>
          </a:p>
          <a:p>
            <a:pPr marL="0" lvl="1" indent="0" algn="just">
              <a:buNone/>
              <a:tabLst>
                <a:tab pos="338455" algn="l"/>
                <a:tab pos="339090" algn="l"/>
              </a:tabLst>
            </a:pPr>
            <a:r>
              <a:rPr lang="en-US" sz="7200" spc="-5" dirty="0">
                <a:cs typeface="Times New Roman"/>
              </a:rPr>
              <a:t>b.  Two addressing</a:t>
            </a:r>
          </a:p>
          <a:p>
            <a:pPr marL="0" lvl="1" indent="0" algn="just">
              <a:buNone/>
              <a:tabLst>
                <a:tab pos="356870" algn="l"/>
                <a:tab pos="357505" algn="l"/>
              </a:tabLst>
            </a:pPr>
            <a:r>
              <a:rPr lang="en-US" sz="7200" spc="-5" dirty="0">
                <a:cs typeface="Times New Roman"/>
              </a:rPr>
              <a:t>c.  Zero addressing</a:t>
            </a:r>
          </a:p>
          <a:p>
            <a:pPr marL="0" lvl="1" indent="0" algn="just">
              <a:buNone/>
              <a:tabLst>
                <a:tab pos="329565" algn="l"/>
                <a:tab pos="330200" algn="l"/>
              </a:tabLst>
            </a:pPr>
            <a:r>
              <a:rPr lang="en-US" sz="7200" spc="-5" dirty="0">
                <a:cs typeface="Times New Roman"/>
              </a:rPr>
              <a:t>d.  Index addressing</a:t>
            </a:r>
          </a:p>
          <a:p>
            <a:pPr marL="12065" lvl="1" indent="0">
              <a:lnSpc>
                <a:spcPct val="120000"/>
              </a:lnSpc>
              <a:buNone/>
              <a:tabLst>
                <a:tab pos="329565" algn="l"/>
                <a:tab pos="330200" algn="l"/>
              </a:tabLst>
            </a:pPr>
            <a:endParaRPr lang="en-US" sz="7200" dirty="0">
              <a:cs typeface="Times New Roman"/>
            </a:endParaRPr>
          </a:p>
          <a:p>
            <a:pPr marL="12065" lvl="1" indent="0" algn="just">
              <a:lnSpc>
                <a:spcPct val="120000"/>
              </a:lnSpc>
              <a:buNone/>
              <a:tabLst>
                <a:tab pos="329565" algn="l"/>
                <a:tab pos="330200" algn="l"/>
              </a:tabLst>
            </a:pPr>
            <a:r>
              <a:rPr lang="en-US" sz="7200" dirty="0">
                <a:cs typeface="Times New Roman"/>
              </a:rPr>
              <a:t>6. A flip flop is a binary cell capable of storing information of</a:t>
            </a:r>
          </a:p>
          <a:p>
            <a:pPr marL="0" indent="0" algn="just">
              <a:spcBef>
                <a:spcPts val="105"/>
              </a:spcBef>
              <a:buNone/>
              <a:tabLst>
                <a:tab pos="329565" algn="l"/>
                <a:tab pos="926465" algn="l"/>
                <a:tab pos="1243965" algn="l"/>
              </a:tabLst>
            </a:pPr>
            <a:r>
              <a:rPr lang="en-US" sz="7200" spc="-5" dirty="0">
                <a:cs typeface="Times New Roman"/>
              </a:rPr>
              <a:t>a. One bit	</a:t>
            </a:r>
          </a:p>
          <a:p>
            <a:pPr marL="0" indent="0" algn="just">
              <a:spcBef>
                <a:spcPts val="105"/>
              </a:spcBef>
              <a:buNone/>
              <a:tabLst>
                <a:tab pos="329565" algn="l"/>
                <a:tab pos="926465" algn="l"/>
                <a:tab pos="1243965" algn="l"/>
              </a:tabLst>
            </a:pPr>
            <a:r>
              <a:rPr lang="en-US" sz="7200" spc="-5" dirty="0">
                <a:cs typeface="Times New Roman"/>
              </a:rPr>
              <a:t>b. One byte</a:t>
            </a:r>
          </a:p>
          <a:p>
            <a:pPr marL="0" indent="0" algn="just">
              <a:buNone/>
              <a:tabLst>
                <a:tab pos="356870" algn="l"/>
                <a:tab pos="927100" algn="l"/>
                <a:tab pos="1243965" algn="l"/>
              </a:tabLst>
            </a:pPr>
            <a:r>
              <a:rPr lang="en-US" sz="7200" spc="-5" dirty="0">
                <a:cs typeface="Times New Roman"/>
              </a:rPr>
              <a:t>c. Zero bit	</a:t>
            </a:r>
          </a:p>
          <a:p>
            <a:pPr marL="0" indent="0" algn="just">
              <a:buNone/>
              <a:tabLst>
                <a:tab pos="356870" algn="l"/>
                <a:tab pos="927100" algn="l"/>
                <a:tab pos="1243965" algn="l"/>
              </a:tabLst>
            </a:pPr>
            <a:r>
              <a:rPr lang="en-US" sz="7200" spc="-5" dirty="0">
                <a:cs typeface="Times New Roman"/>
              </a:rPr>
              <a:t>d. Eight bits</a:t>
            </a:r>
          </a:p>
          <a:p>
            <a:pPr marL="0" indent="0" algn="just">
              <a:buNone/>
              <a:tabLst>
                <a:tab pos="329565" algn="l"/>
              </a:tabLst>
            </a:pPr>
            <a:endParaRPr lang="en-IN" sz="4300" dirty="0">
              <a:cs typeface="Times New Roman"/>
            </a:endParaRPr>
          </a:p>
          <a:p>
            <a:pPr marL="0" indent="0" algn="just">
              <a:buNone/>
              <a:tabLst>
                <a:tab pos="356870" algn="l"/>
                <a:tab pos="1384300" algn="l"/>
              </a:tabLst>
            </a:pPr>
            <a:endParaRPr lang="en-IN" sz="2300" dirty="0">
              <a:cs typeface="Times New Roman"/>
            </a:endParaRPr>
          </a:p>
          <a:p>
            <a:pPr marL="12700">
              <a:lnSpc>
                <a:spcPts val="1295"/>
              </a:lnSpc>
              <a:tabLst>
                <a:tab pos="356870" algn="l"/>
                <a:tab pos="1384300" algn="l"/>
              </a:tabLst>
            </a:pPr>
            <a:endParaRPr lang="pt-BR" sz="1100" dirty="0">
              <a:latin typeface="Times New Roman"/>
              <a:cs typeface="Times New Roman"/>
            </a:endParaRPr>
          </a:p>
          <a:p>
            <a:pPr marL="0" indent="0">
              <a:lnSpc>
                <a:spcPts val="1295"/>
              </a:lnSpc>
              <a:buNone/>
              <a:tabLst>
                <a:tab pos="356870" algn="l"/>
                <a:tab pos="927100" algn="l"/>
                <a:tab pos="1243965" algn="l"/>
              </a:tabLst>
            </a:pPr>
            <a:endParaRPr lang="en-US" sz="1100" dirty="0">
              <a:latin typeface="Times New Roman"/>
              <a:cs typeface="Times New Roman"/>
            </a:endParaRPr>
          </a:p>
          <a:p>
            <a:pPr marL="12065" lvl="1" indent="0">
              <a:lnSpc>
                <a:spcPts val="1285"/>
              </a:lnSpc>
              <a:buNone/>
              <a:tabLst>
                <a:tab pos="329565" algn="l"/>
                <a:tab pos="330200" algn="l"/>
              </a:tabLst>
            </a:pPr>
            <a:endParaRPr lang="en-US" sz="1100" dirty="0">
              <a:latin typeface="Times New Roman"/>
              <a:cs typeface="Times New Roman"/>
            </a:endParaRPr>
          </a:p>
          <a:p>
            <a:pPr marL="12065" lvl="1" indent="0">
              <a:lnSpc>
                <a:spcPts val="1285"/>
              </a:lnSpc>
              <a:buNone/>
              <a:tabLst>
                <a:tab pos="329565" algn="l"/>
                <a:tab pos="330200" algn="l"/>
              </a:tabLst>
            </a:pPr>
            <a:endParaRPr lang="en-US" sz="1100" dirty="0">
              <a:latin typeface="Times New Roman"/>
              <a:cs typeface="Times New Roman"/>
            </a:endParaRPr>
          </a:p>
          <a:p>
            <a:pPr marL="12065" lvl="1" indent="0">
              <a:lnSpc>
                <a:spcPts val="1285"/>
              </a:lnSpc>
              <a:buNone/>
              <a:tabLst>
                <a:tab pos="329565" algn="l"/>
                <a:tab pos="330200" algn="l"/>
              </a:tabLst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40621531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91000" y="6374942"/>
            <a:ext cx="3860800" cy="365125"/>
          </a:xfrm>
        </p:spPr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Daily Quiz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4B733-B4A6-4FCD-99FE-F75FA2369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269507"/>
            <a:ext cx="11144435" cy="4974131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  <a:tabLst>
                <a:tab pos="356870" algn="l"/>
                <a:tab pos="927100" algn="l"/>
                <a:tab pos="1243965" algn="l"/>
              </a:tabLst>
            </a:pPr>
            <a:r>
              <a:rPr lang="en-US" sz="1800" spc="-5" dirty="0">
                <a:cs typeface="Times New Roman"/>
              </a:rPr>
              <a:t>7. </a:t>
            </a:r>
            <a:r>
              <a:rPr lang="en-US" sz="1800" dirty="0"/>
              <a:t>To resolve the clash over the access of the system BUS we use ______</a:t>
            </a:r>
            <a:br>
              <a:rPr lang="en-US" sz="1800" dirty="0"/>
            </a:br>
            <a:r>
              <a:rPr lang="en-US" sz="1800" dirty="0"/>
              <a:t>a.  Multiple BUS</a:t>
            </a:r>
            <a:br>
              <a:rPr lang="en-US" sz="1800" dirty="0"/>
            </a:br>
            <a:r>
              <a:rPr lang="en-US" sz="1800" b="1" dirty="0"/>
              <a:t>b.  BUS arbitrator</a:t>
            </a:r>
            <a:br>
              <a:rPr lang="en-US" sz="1800" dirty="0"/>
            </a:br>
            <a:r>
              <a:rPr lang="en-US" sz="1800" dirty="0"/>
              <a:t>c.  Priority access</a:t>
            </a:r>
            <a:br>
              <a:rPr lang="en-US" sz="1800" dirty="0"/>
            </a:br>
            <a:r>
              <a:rPr lang="en-US" sz="1800" dirty="0"/>
              <a:t>d.  None of the mentioned</a:t>
            </a:r>
          </a:p>
          <a:p>
            <a:pPr marL="0" indent="0">
              <a:lnSpc>
                <a:spcPct val="120000"/>
              </a:lnSpc>
              <a:buNone/>
              <a:tabLst>
                <a:tab pos="356870" algn="l"/>
                <a:tab pos="927100" algn="l"/>
                <a:tab pos="1243965" algn="l"/>
              </a:tabLst>
            </a:pPr>
            <a:endParaRPr lang="en-IN" sz="1800" b="1" spc="-5" dirty="0">
              <a:cs typeface="Times New Roman"/>
            </a:endParaRPr>
          </a:p>
          <a:p>
            <a:pPr marL="0" indent="0">
              <a:lnSpc>
                <a:spcPct val="120000"/>
              </a:lnSpc>
              <a:buNone/>
              <a:tabLst>
                <a:tab pos="356870" algn="l"/>
                <a:tab pos="1384300" algn="l"/>
              </a:tabLst>
            </a:pPr>
            <a:r>
              <a:rPr lang="en-IN" sz="1800" spc="-5" dirty="0">
                <a:cs typeface="Times New Roman"/>
              </a:rPr>
              <a:t>8. </a:t>
            </a:r>
            <a:r>
              <a:rPr lang="en-US" sz="1800" dirty="0"/>
              <a:t>The device which is allowed to initiate data transfers on the BUS at any time is called _____</a:t>
            </a:r>
            <a:br>
              <a:rPr lang="en-US" sz="1800" dirty="0"/>
            </a:br>
            <a:r>
              <a:rPr lang="en-US" sz="1800" b="1" dirty="0"/>
              <a:t>a.  BUS master</a:t>
            </a:r>
            <a:br>
              <a:rPr lang="en-US" sz="1800" dirty="0"/>
            </a:br>
            <a:r>
              <a:rPr lang="en-US" sz="1800" dirty="0"/>
              <a:t>b.  Processor</a:t>
            </a:r>
            <a:br>
              <a:rPr lang="en-US" sz="1800" dirty="0"/>
            </a:br>
            <a:r>
              <a:rPr lang="en-US" sz="1800" dirty="0"/>
              <a:t>c.  BUS arbitrator</a:t>
            </a:r>
            <a:br>
              <a:rPr lang="en-US" sz="1800" dirty="0"/>
            </a:br>
            <a:r>
              <a:rPr lang="en-US" sz="1800" dirty="0"/>
              <a:t>d.  Controller</a:t>
            </a:r>
            <a:endParaRPr lang="en-IN" sz="1800" dirty="0">
              <a:cs typeface="Times New Roman"/>
            </a:endParaRPr>
          </a:p>
          <a:p>
            <a:pPr marL="12700">
              <a:lnSpc>
                <a:spcPct val="110000"/>
              </a:lnSpc>
              <a:tabLst>
                <a:tab pos="356870" algn="l"/>
                <a:tab pos="1384300" algn="l"/>
              </a:tabLst>
            </a:pPr>
            <a:endParaRPr lang="pt-BR" sz="4800" dirty="0">
              <a:cs typeface="Times New Roman"/>
            </a:endParaRPr>
          </a:p>
          <a:p>
            <a:pPr marL="0" indent="0">
              <a:lnSpc>
                <a:spcPts val="1295"/>
              </a:lnSpc>
              <a:buNone/>
              <a:tabLst>
                <a:tab pos="356870" algn="l"/>
                <a:tab pos="927100" algn="l"/>
                <a:tab pos="1243965" algn="l"/>
              </a:tabLst>
            </a:pPr>
            <a:endParaRPr lang="en-US" sz="4800" dirty="0">
              <a:latin typeface="Times New Roman"/>
              <a:cs typeface="Times New Roman"/>
            </a:endParaRPr>
          </a:p>
          <a:p>
            <a:pPr marL="12065" lvl="1" indent="0">
              <a:lnSpc>
                <a:spcPts val="1285"/>
              </a:lnSpc>
              <a:buNone/>
              <a:tabLst>
                <a:tab pos="329565" algn="l"/>
                <a:tab pos="330200" algn="l"/>
              </a:tabLst>
            </a:pPr>
            <a:endParaRPr lang="en-US" sz="1100" dirty="0">
              <a:latin typeface="Times New Roman"/>
              <a:cs typeface="Times New Roman"/>
            </a:endParaRPr>
          </a:p>
          <a:p>
            <a:pPr marL="12065" lvl="1" indent="0">
              <a:lnSpc>
                <a:spcPts val="1285"/>
              </a:lnSpc>
              <a:buNone/>
              <a:tabLst>
                <a:tab pos="329565" algn="l"/>
                <a:tab pos="330200" algn="l"/>
              </a:tabLst>
            </a:pPr>
            <a:endParaRPr lang="en-US" sz="1100" dirty="0">
              <a:latin typeface="Times New Roman"/>
              <a:cs typeface="Times New Roman"/>
            </a:endParaRPr>
          </a:p>
          <a:p>
            <a:pPr marL="12065" lvl="1" indent="0">
              <a:lnSpc>
                <a:spcPts val="1285"/>
              </a:lnSpc>
              <a:buNone/>
              <a:tabLst>
                <a:tab pos="329565" algn="l"/>
                <a:tab pos="330200" algn="l"/>
              </a:tabLst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95424792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4E49-9D9F-4986-9447-19903FCE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14272-4CB2-44BB-88A9-3E99FB9F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91000" y="6374942"/>
            <a:ext cx="3860800" cy="365125"/>
          </a:xfrm>
        </p:spPr>
        <p:txBody>
          <a:bodyPr/>
          <a:lstStyle/>
          <a:p>
            <a:r>
              <a:rPr lang="en-US" dirty="0"/>
              <a:t>Dr. Vivek Kumar               KCS 302-COA                Unit I</a:t>
            </a:r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03BA1C20-C706-415C-BFE1-EDBCE75B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5543DC2-E0B5-43E9-A959-E611F91376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Weekly Assignments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4" name="Slide Number Placeholder 5">
            <a:extLst>
              <a:ext uri="{FF2B5EF4-FFF2-40B4-BE49-F238E27FC236}">
                <a16:creationId xmlns:a16="http://schemas.microsoft.com/office/drawing/2014/main" id="{1784C240-5634-4E57-BBFA-B3BB414A716C}"/>
              </a:ext>
            </a:extLst>
          </p:cNvPr>
          <p:cNvSpPr txBox="1">
            <a:spLocks/>
          </p:cNvSpPr>
          <p:nvPr/>
        </p:nvSpPr>
        <p:spPr>
          <a:xfrm>
            <a:off x="9389533" y="6243638"/>
            <a:ext cx="2540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r" defTabSz="914400" rtl="1" eaLnBrk="1" latinLnBrk="0" hangingPunct="1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1" eaLnBrk="1" latinLnBrk="0" hangingPunct="1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1" eaLnBrk="1" latinLnBrk="0" hangingPunct="1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1" eaLnBrk="1" latinLnBrk="0" hangingPunct="1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r" defTabSz="914400" rtl="1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rtl="0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4B733-B4A6-4FCD-99FE-F75FA2369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305017"/>
            <a:ext cx="11144435" cy="4891597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  <a:tabLst>
                <a:tab pos="356870" algn="l"/>
                <a:tab pos="1384300" algn="l"/>
              </a:tabLst>
            </a:pPr>
            <a:endParaRPr lang="pt-BR" sz="4800" dirty="0">
              <a:cs typeface="Times New Roman"/>
            </a:endParaRPr>
          </a:p>
          <a:p>
            <a:pPr marL="0" indent="0">
              <a:lnSpc>
                <a:spcPts val="1295"/>
              </a:lnSpc>
              <a:buNone/>
              <a:tabLst>
                <a:tab pos="356870" algn="l"/>
                <a:tab pos="927100" algn="l"/>
                <a:tab pos="1243965" algn="l"/>
              </a:tabLst>
            </a:pPr>
            <a:endParaRPr lang="en-US" sz="4800" dirty="0">
              <a:latin typeface="Times New Roman"/>
              <a:cs typeface="Times New Roman"/>
            </a:endParaRPr>
          </a:p>
          <a:p>
            <a:pPr marL="12065" lvl="1" indent="0">
              <a:lnSpc>
                <a:spcPts val="1285"/>
              </a:lnSpc>
              <a:buNone/>
              <a:tabLst>
                <a:tab pos="329565" algn="l"/>
                <a:tab pos="330200" algn="l"/>
              </a:tabLst>
            </a:pPr>
            <a:endParaRPr lang="en-US" sz="1100" dirty="0">
              <a:latin typeface="Times New Roman"/>
              <a:cs typeface="Times New Roman"/>
            </a:endParaRPr>
          </a:p>
          <a:p>
            <a:pPr marL="12065" lvl="1" indent="0">
              <a:lnSpc>
                <a:spcPts val="1285"/>
              </a:lnSpc>
              <a:buNone/>
              <a:tabLst>
                <a:tab pos="329565" algn="l"/>
                <a:tab pos="330200" algn="l"/>
              </a:tabLst>
            </a:pPr>
            <a:endParaRPr lang="en-US" sz="1100" dirty="0">
              <a:latin typeface="Times New Roman"/>
              <a:cs typeface="Times New Roman"/>
            </a:endParaRPr>
          </a:p>
          <a:p>
            <a:pPr marL="12065" lvl="1" indent="0">
              <a:lnSpc>
                <a:spcPts val="1285"/>
              </a:lnSpc>
              <a:buNone/>
              <a:tabLst>
                <a:tab pos="329565" algn="l"/>
                <a:tab pos="330200" algn="l"/>
              </a:tabLst>
            </a:pPr>
            <a:endParaRPr lang="en-IN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4CDAEA2-FE2E-43CE-8D78-DCD694B12196}"/>
              </a:ext>
            </a:extLst>
          </p:cNvPr>
          <p:cNvSpPr/>
          <p:nvPr/>
        </p:nvSpPr>
        <p:spPr>
          <a:xfrm>
            <a:off x="1260629" y="1713390"/>
            <a:ext cx="10386874" cy="41025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200" dirty="0"/>
              <a:t>1</a:t>
            </a:r>
            <a:r>
              <a:rPr lang="en-US" dirty="0"/>
              <a:t>. </a:t>
            </a:r>
            <a:r>
              <a:rPr lang="en-US" sz="2200" dirty="0"/>
              <a:t>Explain various methods of bus arbitration. 				          [CO1]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2. Discuss various types of processor organization.			          [CO1]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3. Explain different addressing modes with the help of diagrams.		          [CO1]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4. Give the structure of a basic sequential ALU.				          [CO1]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5. Discuss the concept of register transfer.				          [CO1]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6. Explain different types of addressing modes.				          [CO1]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7. Differentiate between Computer Organization and Computer Architecture.   [CO1]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8. Explain the concept of General Register Organization in detail.		          [CO1]</a:t>
            </a:r>
          </a:p>
        </p:txBody>
      </p:sp>
    </p:spTree>
    <p:extLst>
      <p:ext uri="{BB962C8B-B14F-4D97-AF65-F5344CB8AC3E}">
        <p14:creationId xmlns:p14="http://schemas.microsoft.com/office/powerpoint/2010/main" val="291960056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561A-17FC-45F9-A12F-9B1020E3C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91449"/>
            <a:ext cx="10972800" cy="486490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900" dirty="0"/>
              <a:t>1. To resolve the clash over the access of the system BUS we use ______</a:t>
            </a:r>
            <a:br>
              <a:rPr lang="en-US" sz="1900" dirty="0"/>
            </a:br>
            <a:r>
              <a:rPr lang="en-US" sz="1900" dirty="0"/>
              <a:t>a) Multiple BUS</a:t>
            </a:r>
            <a:br>
              <a:rPr lang="en-US" sz="1900" dirty="0"/>
            </a:br>
            <a:r>
              <a:rPr lang="en-US" sz="1900" dirty="0"/>
              <a:t>b) BUS arbitrator</a:t>
            </a:r>
            <a:br>
              <a:rPr lang="en-US" sz="1900" dirty="0"/>
            </a:br>
            <a:r>
              <a:rPr lang="en-US" sz="1900" dirty="0"/>
              <a:t>c) Priority access</a:t>
            </a:r>
            <a:br>
              <a:rPr lang="en-US" sz="1900" dirty="0"/>
            </a:br>
            <a:r>
              <a:rPr lang="en-US" sz="1900" dirty="0"/>
              <a:t>d) None of the mentioned</a:t>
            </a:r>
          </a:p>
          <a:p>
            <a:pPr marL="0" indent="0">
              <a:buNone/>
            </a:pPr>
            <a:r>
              <a:rPr lang="en-US" sz="1900" dirty="0"/>
              <a:t>     Answer: b</a:t>
            </a:r>
            <a:br>
              <a:rPr lang="en-US" sz="1900" dirty="0"/>
            </a:br>
            <a:endParaRPr lang="en-US" sz="1900" dirty="0"/>
          </a:p>
          <a:p>
            <a:pPr marL="0" indent="0">
              <a:buNone/>
            </a:pPr>
            <a:r>
              <a:rPr lang="en-US" sz="1900" dirty="0"/>
              <a:t>2. The device which is allowed to initiate data transfers on the BUS at any time is called _____</a:t>
            </a:r>
            <a:br>
              <a:rPr lang="en-US" sz="1900" dirty="0"/>
            </a:br>
            <a:r>
              <a:rPr lang="en-US" sz="1900" dirty="0"/>
              <a:t>a) BUS master</a:t>
            </a:r>
            <a:br>
              <a:rPr lang="en-US" sz="1900" dirty="0"/>
            </a:br>
            <a:r>
              <a:rPr lang="en-US" sz="1900" dirty="0"/>
              <a:t>b) Processor</a:t>
            </a:r>
            <a:br>
              <a:rPr lang="en-US" sz="1900" dirty="0"/>
            </a:br>
            <a:r>
              <a:rPr lang="en-US" sz="1900" dirty="0"/>
              <a:t>c) BUS arbitrator</a:t>
            </a:r>
            <a:br>
              <a:rPr lang="en-US" sz="1900" dirty="0"/>
            </a:br>
            <a:r>
              <a:rPr lang="en-US" sz="1900" dirty="0"/>
              <a:t>d) Controller</a:t>
            </a:r>
            <a:br>
              <a:rPr lang="en-US" sz="1900" dirty="0"/>
            </a:br>
            <a:r>
              <a:rPr lang="en-US" sz="1900" dirty="0"/>
              <a:t>     Answer: a</a:t>
            </a:r>
            <a:br>
              <a:rPr lang="en-US" sz="1900" dirty="0"/>
            </a:br>
            <a:endParaRPr lang="en-US" sz="1900" dirty="0"/>
          </a:p>
          <a:p>
            <a:pPr marL="0" indent="0">
              <a:buNone/>
            </a:pPr>
            <a:r>
              <a:rPr lang="en-US" sz="1900" dirty="0"/>
              <a:t>3. ______ BUS arbitration approach uses the involvement of the processor.</a:t>
            </a:r>
            <a:br>
              <a:rPr lang="en-US" sz="1900" dirty="0"/>
            </a:br>
            <a:r>
              <a:rPr lang="en-US" sz="1900" dirty="0"/>
              <a:t>a) Centralized arbitration</a:t>
            </a:r>
            <a:br>
              <a:rPr lang="en-US" sz="1900" dirty="0"/>
            </a:br>
            <a:r>
              <a:rPr lang="en-US" sz="1900" dirty="0"/>
              <a:t>b) Distributed arbitration</a:t>
            </a:r>
            <a:br>
              <a:rPr lang="en-US" sz="1900" dirty="0"/>
            </a:br>
            <a:r>
              <a:rPr lang="en-US" sz="1900" dirty="0"/>
              <a:t>c) Random arbitration</a:t>
            </a:r>
            <a:br>
              <a:rPr lang="en-US" sz="1900" dirty="0"/>
            </a:br>
            <a:r>
              <a:rPr lang="en-US" sz="1900" dirty="0"/>
              <a:t>d) All of the mentioned</a:t>
            </a:r>
            <a:br>
              <a:rPr lang="en-US" sz="1900" dirty="0"/>
            </a:br>
            <a:r>
              <a:rPr lang="en-US" sz="1900" dirty="0"/>
              <a:t>    Answer: a</a:t>
            </a:r>
            <a:br>
              <a:rPr lang="en-US" sz="2000" dirty="0"/>
            </a:br>
            <a:endParaRPr lang="en-IN" sz="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57C8D-C4CF-48D1-81AA-ED68A2D68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4BEEB-5FFB-4068-8692-5E73147B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EA0E7-59BD-45A1-B243-9B9A304E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85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5A1AFE4D-66E3-42D9-B69F-4F99F5954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68D7CDD-CEB5-4379-B9F8-AABA7BEAD6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MCQ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115136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561A-17FC-45F9-A12F-9B1020E3C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38183"/>
            <a:ext cx="10972800" cy="4918172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sz="5500" dirty="0"/>
              <a:t>4. The circuit used for the request line is a _________</a:t>
            </a:r>
            <a:br>
              <a:rPr lang="en-US" sz="5500" dirty="0"/>
            </a:br>
            <a:r>
              <a:rPr lang="en-US" sz="5500" dirty="0"/>
              <a:t>a) Open-collector</a:t>
            </a:r>
            <a:br>
              <a:rPr lang="en-US" sz="5500" dirty="0"/>
            </a:br>
            <a:r>
              <a:rPr lang="en-US" sz="5500" dirty="0"/>
              <a:t>b) EX-OR circuit</a:t>
            </a:r>
            <a:br>
              <a:rPr lang="en-US" sz="5500" dirty="0"/>
            </a:br>
            <a:r>
              <a:rPr lang="en-US" sz="5500" dirty="0"/>
              <a:t>c) Open-drain</a:t>
            </a:r>
            <a:br>
              <a:rPr lang="en-US" sz="5500" dirty="0"/>
            </a:br>
            <a:r>
              <a:rPr lang="en-US" sz="5500" dirty="0"/>
              <a:t>d) </a:t>
            </a:r>
            <a:r>
              <a:rPr lang="en-US" sz="5500" dirty="0" err="1"/>
              <a:t>Nand</a:t>
            </a:r>
            <a:r>
              <a:rPr lang="en-US" sz="5500" dirty="0"/>
              <a:t> circuit</a:t>
            </a:r>
            <a:br>
              <a:rPr lang="en-US" sz="5500" dirty="0"/>
            </a:br>
            <a:r>
              <a:rPr lang="en-US" sz="5500" dirty="0"/>
              <a:t>    Answer: c</a:t>
            </a:r>
            <a:br>
              <a:rPr lang="en-US" sz="5500" dirty="0"/>
            </a:br>
            <a:endParaRPr lang="en-US" sz="5500" dirty="0"/>
          </a:p>
          <a:p>
            <a:pPr marL="0" indent="0">
              <a:buNone/>
            </a:pPr>
            <a:r>
              <a:rPr lang="en-US" sz="5500" dirty="0"/>
              <a:t>5. The Centralized BUS arbitration is similar to ______ interrupt circuit.</a:t>
            </a:r>
            <a:br>
              <a:rPr lang="en-US" sz="5500" dirty="0"/>
            </a:br>
            <a:r>
              <a:rPr lang="en-US" sz="5500" dirty="0"/>
              <a:t>a) Priority</a:t>
            </a:r>
            <a:br>
              <a:rPr lang="en-US" sz="5500" dirty="0"/>
            </a:br>
            <a:r>
              <a:rPr lang="en-US" sz="5500" dirty="0"/>
              <a:t>b) Parallel</a:t>
            </a:r>
            <a:br>
              <a:rPr lang="en-US" sz="5500" dirty="0"/>
            </a:br>
            <a:r>
              <a:rPr lang="en-US" sz="5500" dirty="0"/>
              <a:t>c) Single</a:t>
            </a:r>
            <a:br>
              <a:rPr lang="en-US" sz="5500" dirty="0"/>
            </a:br>
            <a:r>
              <a:rPr lang="en-US" sz="5500" dirty="0"/>
              <a:t>d) Daisy chain</a:t>
            </a:r>
            <a:br>
              <a:rPr lang="en-US" sz="5500" dirty="0"/>
            </a:br>
            <a:r>
              <a:rPr lang="en-US" sz="5500" dirty="0"/>
              <a:t>    Answer: d</a:t>
            </a:r>
          </a:p>
          <a:p>
            <a:pPr marL="0" indent="0">
              <a:buNone/>
            </a:pPr>
            <a:endParaRPr lang="en-US" sz="5500" dirty="0"/>
          </a:p>
          <a:p>
            <a:pPr marL="0" indent="0">
              <a:buNone/>
            </a:pPr>
            <a:r>
              <a:rPr lang="en-US" sz="5500" dirty="0"/>
              <a:t>6. When the processor receives the request from a device, it responds by sending _____</a:t>
            </a:r>
            <a:br>
              <a:rPr lang="en-US" sz="5500" dirty="0"/>
            </a:br>
            <a:r>
              <a:rPr lang="en-US" sz="5500" dirty="0"/>
              <a:t>a) Acknowledge signal</a:t>
            </a:r>
            <a:br>
              <a:rPr lang="en-US" sz="5500" dirty="0"/>
            </a:br>
            <a:r>
              <a:rPr lang="en-US" sz="5500" dirty="0"/>
              <a:t>b) BUS grant signal</a:t>
            </a:r>
            <a:br>
              <a:rPr lang="en-US" sz="5500" dirty="0"/>
            </a:br>
            <a:r>
              <a:rPr lang="en-US" sz="5500" dirty="0"/>
              <a:t>c) Response signal</a:t>
            </a:r>
            <a:br>
              <a:rPr lang="en-US" sz="5500" dirty="0"/>
            </a:br>
            <a:r>
              <a:rPr lang="en-US" sz="5500" dirty="0"/>
              <a:t>d) None of the mentioned</a:t>
            </a:r>
            <a:br>
              <a:rPr lang="en-US" sz="5500" dirty="0"/>
            </a:br>
            <a:r>
              <a:rPr lang="en-US" sz="5500" dirty="0"/>
              <a:t>    Answer: b</a:t>
            </a:r>
            <a:br>
              <a:rPr lang="en-US" sz="5500" dirty="0"/>
            </a:br>
            <a:endParaRPr lang="en-US" sz="5500" dirty="0"/>
          </a:p>
          <a:p>
            <a:pPr marL="0" indent="0">
              <a:buNone/>
            </a:pPr>
            <a:endParaRPr lang="en-US" sz="3600" dirty="0"/>
          </a:p>
          <a:p>
            <a:endParaRPr lang="en-IN" sz="1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57C8D-C4CF-48D1-81AA-ED68A2D68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4BEEB-5FFB-4068-8692-5E73147B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EA0E7-59BD-45A1-B243-9B9A304E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86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5A1AFE4D-66E3-42D9-B69F-4F99F5954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68D7CDD-CEB5-4379-B9F8-AABA7BEAD6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MCQ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715413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561A-17FC-45F9-A12F-9B1020E3C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38183"/>
            <a:ext cx="10972800" cy="4687986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7200" dirty="0"/>
              <a:t>7. In Centralized Arbitration ______ is/are is the BUS master.</a:t>
            </a:r>
            <a:br>
              <a:rPr lang="en-US" sz="7200" dirty="0"/>
            </a:br>
            <a:r>
              <a:rPr lang="en-US" sz="7200" dirty="0"/>
              <a:t>a) Processor</a:t>
            </a:r>
            <a:br>
              <a:rPr lang="en-US" sz="7200" dirty="0"/>
            </a:br>
            <a:r>
              <a:rPr lang="en-US" sz="7200" dirty="0"/>
              <a:t>b) DMA controller</a:t>
            </a:r>
            <a:br>
              <a:rPr lang="en-US" sz="7200" dirty="0"/>
            </a:br>
            <a:r>
              <a:rPr lang="en-US" sz="7200" dirty="0"/>
              <a:t>c) Device</a:t>
            </a:r>
            <a:br>
              <a:rPr lang="en-US" sz="7200" dirty="0"/>
            </a:br>
            <a:r>
              <a:rPr lang="en-US" sz="7200" dirty="0"/>
              <a:t>d) Both Processor and DMA controller</a:t>
            </a:r>
            <a:br>
              <a:rPr lang="en-US" sz="7200" dirty="0"/>
            </a:br>
            <a:r>
              <a:rPr lang="en-US" sz="7200" dirty="0"/>
              <a:t>     Answer: d</a:t>
            </a:r>
            <a:br>
              <a:rPr lang="en-US" sz="7200" dirty="0"/>
            </a:br>
            <a:endParaRPr lang="en-US" sz="7200" dirty="0"/>
          </a:p>
          <a:p>
            <a:pPr marL="0" indent="0">
              <a:buNone/>
            </a:pPr>
            <a:r>
              <a:rPr lang="en-US" sz="7200" dirty="0"/>
              <a:t>8. Once the BUS is granted to a device ___________</a:t>
            </a:r>
            <a:br>
              <a:rPr lang="en-US" sz="7200" dirty="0"/>
            </a:br>
            <a:r>
              <a:rPr lang="en-US" sz="7200" dirty="0"/>
              <a:t>a) It activates the BUS busy line</a:t>
            </a:r>
            <a:br>
              <a:rPr lang="en-US" sz="7200" dirty="0"/>
            </a:br>
            <a:r>
              <a:rPr lang="en-US" sz="7200" dirty="0"/>
              <a:t>b) Performs the required operation</a:t>
            </a:r>
            <a:br>
              <a:rPr lang="en-US" sz="7200" dirty="0"/>
            </a:br>
            <a:r>
              <a:rPr lang="en-US" sz="7200" dirty="0"/>
              <a:t>c) Raises an interrupt</a:t>
            </a:r>
            <a:br>
              <a:rPr lang="en-US" sz="7200" dirty="0"/>
            </a:br>
            <a:r>
              <a:rPr lang="en-US" sz="7200" dirty="0"/>
              <a:t>d) All of the mentioned</a:t>
            </a:r>
            <a:br>
              <a:rPr lang="en-US" sz="7200" dirty="0"/>
            </a:br>
            <a:r>
              <a:rPr lang="en-US" sz="7200" dirty="0"/>
              <a:t>    Answer: a</a:t>
            </a:r>
            <a:br>
              <a:rPr lang="en-US" sz="7200" dirty="0"/>
            </a:br>
            <a:endParaRPr lang="en-US" sz="7200" dirty="0"/>
          </a:p>
          <a:p>
            <a:pPr marL="0" indent="0">
              <a:buNone/>
            </a:pPr>
            <a:r>
              <a:rPr lang="en-US" sz="7200" dirty="0"/>
              <a:t>9. The BUS busy line is made of ________</a:t>
            </a:r>
            <a:br>
              <a:rPr lang="en-US" sz="7200" dirty="0"/>
            </a:br>
            <a:r>
              <a:rPr lang="en-US" sz="7200" dirty="0"/>
              <a:t>a) Open-drain circuit</a:t>
            </a:r>
            <a:br>
              <a:rPr lang="en-US" sz="7200" dirty="0"/>
            </a:br>
            <a:r>
              <a:rPr lang="en-US" sz="7200" dirty="0"/>
              <a:t>b) Open-collector circuit</a:t>
            </a:r>
            <a:br>
              <a:rPr lang="en-US" sz="7200" dirty="0"/>
            </a:br>
            <a:r>
              <a:rPr lang="en-US" sz="7200" dirty="0"/>
              <a:t>c) EX-Or circuit</a:t>
            </a:r>
            <a:br>
              <a:rPr lang="en-US" sz="7200" dirty="0"/>
            </a:br>
            <a:r>
              <a:rPr lang="en-US" sz="7200" dirty="0"/>
              <a:t>d) Nor circuit</a:t>
            </a:r>
            <a:br>
              <a:rPr lang="en-US" sz="7200" dirty="0"/>
            </a:br>
            <a:r>
              <a:rPr lang="en-US" sz="7200" dirty="0"/>
              <a:t>    Answer: b</a:t>
            </a:r>
            <a:br>
              <a:rPr lang="en-US" sz="7200" dirty="0"/>
            </a:br>
            <a:endParaRPr lang="en-US" sz="72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57C8D-C4CF-48D1-81AA-ED68A2D68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4BEEB-5FFB-4068-8692-5E73147B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EA0E7-59BD-45A1-B243-9B9A304E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87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5A1AFE4D-66E3-42D9-B69F-4F99F5954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68D7CDD-CEB5-4379-B9F8-AABA7BEAD6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MCQ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868808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561A-17FC-45F9-A12F-9B1020E3C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55937"/>
            <a:ext cx="10972800" cy="4900417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sz="4500" dirty="0"/>
              <a:t>10. After the device completes its operation _____ assumes the control of the BUS.</a:t>
            </a:r>
            <a:br>
              <a:rPr lang="en-US" sz="4500" dirty="0"/>
            </a:br>
            <a:r>
              <a:rPr lang="en-US" sz="4500" dirty="0"/>
              <a:t>a) Another device</a:t>
            </a:r>
            <a:br>
              <a:rPr lang="en-US" sz="4500" dirty="0"/>
            </a:br>
            <a:r>
              <a:rPr lang="en-US" sz="4500" dirty="0"/>
              <a:t>b) Processor</a:t>
            </a:r>
            <a:br>
              <a:rPr lang="en-US" sz="4500" dirty="0"/>
            </a:br>
            <a:r>
              <a:rPr lang="en-US" sz="4500" dirty="0"/>
              <a:t>c) Controller</a:t>
            </a:r>
            <a:br>
              <a:rPr lang="en-US" sz="4500" dirty="0"/>
            </a:br>
            <a:r>
              <a:rPr lang="en-US" sz="4500" dirty="0"/>
              <a:t>d) None of the mentioned</a:t>
            </a:r>
            <a:br>
              <a:rPr lang="en-US" sz="4500" dirty="0"/>
            </a:br>
            <a:r>
              <a:rPr lang="en-US" sz="4500" dirty="0"/>
              <a:t>    Answer: b</a:t>
            </a:r>
          </a:p>
          <a:p>
            <a:pPr marL="0" indent="0">
              <a:buNone/>
            </a:pPr>
            <a:endParaRPr lang="en-US" sz="4500" dirty="0"/>
          </a:p>
          <a:p>
            <a:pPr marL="0" indent="0">
              <a:buNone/>
            </a:pPr>
            <a:r>
              <a:rPr lang="en-US" sz="4500" dirty="0"/>
              <a:t>11. The BUS busy line is used __________</a:t>
            </a:r>
            <a:br>
              <a:rPr lang="en-US" sz="4500" dirty="0"/>
            </a:br>
            <a:r>
              <a:rPr lang="en-US" sz="4500" dirty="0"/>
              <a:t>a) To indicate the processor is busy</a:t>
            </a:r>
            <a:br>
              <a:rPr lang="en-US" sz="4500" dirty="0"/>
            </a:br>
            <a:r>
              <a:rPr lang="en-US" sz="4500" dirty="0"/>
              <a:t>b) To indicate that the BUS master is busy</a:t>
            </a:r>
            <a:br>
              <a:rPr lang="en-US" sz="4500" dirty="0"/>
            </a:br>
            <a:r>
              <a:rPr lang="en-US" sz="4500" dirty="0"/>
              <a:t>c) To indicate the BUS is already allocated</a:t>
            </a:r>
            <a:br>
              <a:rPr lang="en-US" sz="4500" dirty="0"/>
            </a:br>
            <a:r>
              <a:rPr lang="en-US" sz="4500" dirty="0"/>
              <a:t>d) None of the mentioned</a:t>
            </a:r>
            <a:br>
              <a:rPr lang="en-US" sz="4500" dirty="0"/>
            </a:br>
            <a:r>
              <a:rPr lang="en-US" sz="4500" dirty="0"/>
              <a:t>    Answer: c</a:t>
            </a:r>
            <a:br>
              <a:rPr lang="en-US" sz="4500" dirty="0"/>
            </a:br>
            <a:endParaRPr lang="en-US" sz="4500" dirty="0"/>
          </a:p>
          <a:p>
            <a:pPr marL="0" indent="0">
              <a:buNone/>
            </a:pPr>
            <a:r>
              <a:rPr lang="en-US" sz="4500" dirty="0"/>
              <a:t>12. Distributed arbitration makes use of ______</a:t>
            </a:r>
            <a:br>
              <a:rPr lang="en-US" sz="4500" dirty="0"/>
            </a:br>
            <a:r>
              <a:rPr lang="en-US" sz="4500" dirty="0"/>
              <a:t>a) BUS master</a:t>
            </a:r>
            <a:br>
              <a:rPr lang="en-US" sz="4500" dirty="0"/>
            </a:br>
            <a:r>
              <a:rPr lang="en-US" sz="4500" dirty="0"/>
              <a:t>b) Processor</a:t>
            </a:r>
            <a:br>
              <a:rPr lang="en-US" sz="4500" dirty="0"/>
            </a:br>
            <a:r>
              <a:rPr lang="en-US" sz="4500" dirty="0"/>
              <a:t>c) Arbitrator</a:t>
            </a:r>
            <a:br>
              <a:rPr lang="en-US" sz="4500" dirty="0"/>
            </a:br>
            <a:r>
              <a:rPr lang="en-US" sz="4500" dirty="0"/>
              <a:t>d) 4-bit ID</a:t>
            </a:r>
            <a:br>
              <a:rPr lang="en-US" sz="4500" dirty="0"/>
            </a:br>
            <a:r>
              <a:rPr lang="en-US" sz="4500" dirty="0"/>
              <a:t>    Answer: d</a:t>
            </a:r>
            <a:br>
              <a:rPr lang="en-US" sz="4500" dirty="0"/>
            </a:br>
            <a:endParaRPr lang="en-US" sz="4500" dirty="0"/>
          </a:p>
          <a:p>
            <a:pPr marL="0" indent="0">
              <a:buNone/>
            </a:pPr>
            <a:endParaRPr lang="en-US" sz="4300" dirty="0"/>
          </a:p>
          <a:p>
            <a:endParaRPr lang="en-IN" sz="1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57C8D-C4CF-48D1-81AA-ED68A2D68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4BEEB-5FFB-4068-8692-5E73147B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EA0E7-59BD-45A1-B243-9B9A304E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88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5A1AFE4D-66E3-42D9-B69F-4F99F5954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68D7CDD-CEB5-4379-B9F8-AABA7BEAD6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MCQ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2567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561A-17FC-45F9-A12F-9B1020E3C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02671"/>
            <a:ext cx="10972800" cy="495368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/>
              <a:t>13. In Distributed arbitration, the device requesting the BUS ______</a:t>
            </a:r>
            <a:br>
              <a:rPr lang="en-US" dirty="0"/>
            </a:br>
            <a:r>
              <a:rPr lang="en-US" dirty="0"/>
              <a:t>a) Asserts the Start arbitration signal</a:t>
            </a:r>
            <a:br>
              <a:rPr lang="en-US" dirty="0"/>
            </a:br>
            <a:r>
              <a:rPr lang="en-US" dirty="0"/>
              <a:t>b) Sends an interrupt signal</a:t>
            </a:r>
            <a:br>
              <a:rPr lang="en-US" dirty="0"/>
            </a:br>
            <a:r>
              <a:rPr lang="en-US" dirty="0"/>
              <a:t>c) Sends an acknowledge signal</a:t>
            </a:r>
            <a:br>
              <a:rPr lang="en-US" dirty="0"/>
            </a:br>
            <a:r>
              <a:rPr lang="en-US" dirty="0"/>
              <a:t>d) None of the mentioned</a:t>
            </a:r>
            <a:br>
              <a:rPr lang="en-US" dirty="0"/>
            </a:br>
            <a:r>
              <a:rPr lang="en-US" dirty="0"/>
              <a:t>    Answer: a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14. How is a device selected in Distributed arbitration?</a:t>
            </a:r>
            <a:br>
              <a:rPr lang="en-US" dirty="0"/>
            </a:br>
            <a:r>
              <a:rPr lang="en-US" dirty="0"/>
              <a:t>a) By </a:t>
            </a:r>
            <a:r>
              <a:rPr lang="en-US" dirty="0" err="1"/>
              <a:t>NANDing</a:t>
            </a:r>
            <a:r>
              <a:rPr lang="en-US" dirty="0"/>
              <a:t> the signals passed on all the 4 lines</a:t>
            </a:r>
            <a:br>
              <a:rPr lang="en-US" dirty="0"/>
            </a:br>
            <a:r>
              <a:rPr lang="en-US" dirty="0"/>
              <a:t>b) By ANDing the signals passed on all the 4 lines</a:t>
            </a:r>
            <a:br>
              <a:rPr lang="en-US" dirty="0"/>
            </a:br>
            <a:r>
              <a:rPr lang="en-US" dirty="0"/>
              <a:t>c) By </a:t>
            </a:r>
            <a:r>
              <a:rPr lang="en-US" dirty="0" err="1"/>
              <a:t>ORing</a:t>
            </a:r>
            <a:r>
              <a:rPr lang="en-US" dirty="0"/>
              <a:t> the signals passed on all the 4 lines</a:t>
            </a:r>
            <a:br>
              <a:rPr lang="en-US" dirty="0"/>
            </a:br>
            <a:r>
              <a:rPr lang="en-US" dirty="0"/>
              <a:t>d) None of the mentioned</a:t>
            </a:r>
            <a:br>
              <a:rPr lang="en-US" dirty="0"/>
            </a:br>
            <a:r>
              <a:rPr lang="en-US" dirty="0"/>
              <a:t>    Answer: c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15. If two devices A and B contesting for the BUS have ID’s 5 and 6 respectively, which device gets the BUS based on the Distributed arbitration.</a:t>
            </a:r>
            <a:br>
              <a:rPr lang="en-US" dirty="0"/>
            </a:br>
            <a:r>
              <a:rPr lang="en-US" dirty="0"/>
              <a:t>a) Device A</a:t>
            </a:r>
            <a:br>
              <a:rPr lang="en-US" dirty="0"/>
            </a:br>
            <a:r>
              <a:rPr lang="en-US" dirty="0"/>
              <a:t>b) Device B</a:t>
            </a:r>
            <a:br>
              <a:rPr lang="en-US" dirty="0"/>
            </a:br>
            <a:r>
              <a:rPr lang="en-US" dirty="0"/>
              <a:t>c) Insufficient information</a:t>
            </a:r>
            <a:br>
              <a:rPr lang="en-US" dirty="0"/>
            </a:br>
            <a:r>
              <a:rPr lang="en-US" dirty="0"/>
              <a:t>d) None of the mentioned</a:t>
            </a:r>
            <a:br>
              <a:rPr lang="en-US" dirty="0"/>
            </a:br>
            <a:r>
              <a:rPr lang="en-US" dirty="0"/>
              <a:t>    Answer: b</a:t>
            </a:r>
          </a:p>
          <a:p>
            <a:endParaRPr lang="en-IN" sz="1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57C8D-C4CF-48D1-81AA-ED68A2D68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4BEEB-5FFB-4068-8692-5E73147B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EA0E7-59BD-45A1-B243-9B9A304E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89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5A1AFE4D-66E3-42D9-B69F-4F99F5954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68D7CDD-CEB5-4379-B9F8-AABA7BEAD6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MCQ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91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62200" y="968135"/>
            <a:ext cx="8229600" cy="5372263"/>
          </a:xfrm>
        </p:spPr>
        <p:txBody>
          <a:bodyPr>
            <a:normAutofit/>
          </a:bodyPr>
          <a:lstStyle/>
          <a:p>
            <a:r>
              <a:rPr lang="en-US" altLang="ko-KR" sz="2200" dirty="0"/>
              <a:t>A computer can be defined as a fast electronic calculating machine that accepts data, process it and produces the resulting information</a:t>
            </a:r>
          </a:p>
          <a:p>
            <a:pPr>
              <a:buFontTx/>
              <a:buNone/>
            </a:pPr>
            <a:endParaRPr lang="en-US" altLang="ko-KR" sz="2200" dirty="0"/>
          </a:p>
          <a:p>
            <a:r>
              <a:rPr lang="en-US" altLang="ko-KR" sz="2200" dirty="0"/>
              <a:t>List of instruction are called programs and internal storage is called computer memory</a:t>
            </a:r>
          </a:p>
          <a:p>
            <a:pPr marL="0" indent="0">
              <a:buNone/>
            </a:pPr>
            <a:endParaRPr lang="en-US" altLang="ko-KR" sz="2200" dirty="0"/>
          </a:p>
          <a:p>
            <a:r>
              <a:rPr lang="en-US" altLang="ko-KR" sz="2200" dirty="0"/>
              <a:t>Different types of computers are</a:t>
            </a:r>
          </a:p>
          <a:p>
            <a:pPr marL="457200" lvl="1" indent="0">
              <a:buNone/>
            </a:pPr>
            <a:r>
              <a:rPr lang="en-US" altLang="ko-KR" sz="2200" dirty="0"/>
              <a:t>     Personal computers</a:t>
            </a:r>
          </a:p>
          <a:p>
            <a:pPr marL="457200" lvl="1" indent="0">
              <a:buNone/>
            </a:pPr>
            <a:r>
              <a:rPr lang="en-US" altLang="ko-KR" sz="2200" dirty="0"/>
              <a:t>     Note book computers</a:t>
            </a:r>
          </a:p>
          <a:p>
            <a:pPr marL="457200" lvl="1" indent="0">
              <a:buNone/>
            </a:pPr>
            <a:r>
              <a:rPr lang="en-US" altLang="ko-KR" sz="2200" dirty="0"/>
              <a:t>     Work stations</a:t>
            </a:r>
          </a:p>
          <a:p>
            <a:pPr marL="457200" lvl="1" indent="0">
              <a:buNone/>
            </a:pPr>
            <a:r>
              <a:rPr lang="en-US" altLang="ko-KR" sz="2200" dirty="0"/>
              <a:t>     Enterprise systems</a:t>
            </a:r>
          </a:p>
          <a:p>
            <a:pPr marL="457200" lvl="1" indent="0">
              <a:buNone/>
            </a:pPr>
            <a:r>
              <a:rPr lang="en-US" altLang="ko-KR" sz="2200" dirty="0"/>
              <a:t>     Super computers</a:t>
            </a:r>
          </a:p>
          <a:p>
            <a:endParaRPr lang="en-US" altLang="ko-KR" sz="20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F5579EA-FEC8-47AD-B9B0-B62D40A5B5FD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1/13/2021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50292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/>
              </a:rPr>
              <a:t>Dr. Vivek Kumar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            KCS 302-COA                Unit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895600" y="5"/>
            <a:ext cx="7772400" cy="68579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34" charset="-127"/>
                <a:cs typeface="+mn-cs"/>
              </a:rPr>
              <a:t>Introduction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pic>
        <p:nvPicPr>
          <p:cNvPr id="8" name="Picture 2" descr="E:\NIET\Project\xLogo11.png.pagespeed.ic.pydHLuCQEZ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5"/>
            <a:ext cx="1447800" cy="81716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561A-17FC-45F9-A12F-9B1020E3C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55937"/>
            <a:ext cx="10972800" cy="4670231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7200" dirty="0"/>
              <a:t>16. The decoded instruction is stored in ______</a:t>
            </a:r>
            <a:br>
              <a:rPr lang="en-US" sz="7200" dirty="0"/>
            </a:br>
            <a:r>
              <a:rPr lang="en-US" sz="7200" dirty="0"/>
              <a:t>a) IR</a:t>
            </a:r>
            <a:br>
              <a:rPr lang="en-US" sz="7200" dirty="0"/>
            </a:br>
            <a:r>
              <a:rPr lang="en-US" sz="7200" dirty="0"/>
              <a:t>b) PC</a:t>
            </a:r>
            <a:br>
              <a:rPr lang="en-US" sz="7200" dirty="0"/>
            </a:br>
            <a:r>
              <a:rPr lang="en-US" sz="7200" dirty="0"/>
              <a:t>c) Registers</a:t>
            </a:r>
            <a:br>
              <a:rPr lang="en-US" sz="7200" dirty="0"/>
            </a:br>
            <a:r>
              <a:rPr lang="en-US" sz="7200" dirty="0"/>
              <a:t>d) MDR</a:t>
            </a:r>
            <a:br>
              <a:rPr lang="en-US" sz="7200" dirty="0"/>
            </a:br>
            <a:r>
              <a:rPr lang="en-US" sz="7200" dirty="0"/>
              <a:t>    Answer: a</a:t>
            </a:r>
          </a:p>
          <a:p>
            <a:pPr marL="0" indent="0">
              <a:buNone/>
            </a:pPr>
            <a:br>
              <a:rPr lang="en-US" sz="7200" dirty="0"/>
            </a:br>
            <a:r>
              <a:rPr lang="en-US" sz="7200" dirty="0"/>
              <a:t>17. The instruction -&gt; Add LOCA, R0 does _______</a:t>
            </a:r>
            <a:br>
              <a:rPr lang="en-US" sz="7200" dirty="0"/>
            </a:br>
            <a:r>
              <a:rPr lang="en-US" sz="7200" dirty="0"/>
              <a:t>a) Adds the value of LOCA to R0 and stores in the temp register</a:t>
            </a:r>
            <a:br>
              <a:rPr lang="en-US" sz="7200" dirty="0"/>
            </a:br>
            <a:r>
              <a:rPr lang="en-US" sz="7200" dirty="0"/>
              <a:t>b) Adds the value of R0 to the address of LOCA</a:t>
            </a:r>
            <a:br>
              <a:rPr lang="en-US" sz="7200" dirty="0"/>
            </a:br>
            <a:r>
              <a:rPr lang="en-US" sz="7200" dirty="0"/>
              <a:t>c) Adds the values of both LOCA and R0 and stores it in R0</a:t>
            </a:r>
            <a:br>
              <a:rPr lang="en-US" sz="7200" dirty="0"/>
            </a:br>
            <a:r>
              <a:rPr lang="en-US" sz="7200" dirty="0"/>
              <a:t>d) Adds the value of LOCA with a value in accumulator and stores it in R0</a:t>
            </a:r>
            <a:br>
              <a:rPr lang="en-US" sz="7200" dirty="0"/>
            </a:br>
            <a:r>
              <a:rPr lang="en-US" sz="7200" dirty="0"/>
              <a:t>    Answer: c</a:t>
            </a:r>
          </a:p>
          <a:p>
            <a:pPr marL="0" indent="0">
              <a:buNone/>
            </a:pPr>
            <a:br>
              <a:rPr lang="en-US" sz="7200" dirty="0"/>
            </a:br>
            <a:r>
              <a:rPr lang="en-US" sz="7200" dirty="0"/>
              <a:t>18. Which registers can interact with the secondary storage?</a:t>
            </a:r>
            <a:br>
              <a:rPr lang="en-US" sz="7200" dirty="0"/>
            </a:br>
            <a:r>
              <a:rPr lang="en-US" sz="7200" dirty="0"/>
              <a:t>a) MAR</a:t>
            </a:r>
            <a:br>
              <a:rPr lang="en-US" sz="7200" dirty="0"/>
            </a:br>
            <a:r>
              <a:rPr lang="en-US" sz="7200" dirty="0"/>
              <a:t>b) PC</a:t>
            </a:r>
            <a:br>
              <a:rPr lang="en-US" sz="7200" dirty="0"/>
            </a:br>
            <a:r>
              <a:rPr lang="en-US" sz="7200" dirty="0"/>
              <a:t>c) IR</a:t>
            </a:r>
            <a:br>
              <a:rPr lang="en-US" sz="7200" dirty="0"/>
            </a:br>
            <a:r>
              <a:rPr lang="en-US" sz="7200" dirty="0"/>
              <a:t>d) R0</a:t>
            </a:r>
            <a:br>
              <a:rPr lang="en-US" sz="7200" dirty="0"/>
            </a:br>
            <a:r>
              <a:rPr lang="en-US" sz="7200" dirty="0"/>
              <a:t>    Answer: 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57C8D-C4CF-48D1-81AA-ED68A2D68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4BEEB-5FFB-4068-8692-5E73147B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EA0E7-59BD-45A1-B243-9B9A304E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90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5A1AFE4D-66E3-42D9-B69F-4F99F5954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68D7CDD-CEB5-4379-B9F8-AABA7BEAD6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MCQ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71976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561A-17FC-45F9-A12F-9B1020E3C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84917"/>
            <a:ext cx="10972800" cy="4741252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7200" dirty="0"/>
              <a:t>19. During the execution of a program which gets initialized first?</a:t>
            </a:r>
            <a:br>
              <a:rPr lang="en-US" sz="7200" dirty="0"/>
            </a:br>
            <a:r>
              <a:rPr lang="en-US" sz="7200" dirty="0"/>
              <a:t>a) MDR</a:t>
            </a:r>
            <a:br>
              <a:rPr lang="en-US" sz="7200" dirty="0"/>
            </a:br>
            <a:r>
              <a:rPr lang="en-US" sz="7200" dirty="0"/>
              <a:t>b) IR</a:t>
            </a:r>
            <a:br>
              <a:rPr lang="en-US" sz="7200" dirty="0"/>
            </a:br>
            <a:r>
              <a:rPr lang="en-US" sz="7200" dirty="0"/>
              <a:t>c) PC</a:t>
            </a:r>
            <a:br>
              <a:rPr lang="en-US" sz="7200" dirty="0"/>
            </a:br>
            <a:r>
              <a:rPr lang="en-US" sz="7200" dirty="0"/>
              <a:t>d) MAR</a:t>
            </a:r>
            <a:br>
              <a:rPr lang="en-US" sz="7200" dirty="0"/>
            </a:br>
            <a:r>
              <a:rPr lang="en-US" sz="7200" dirty="0"/>
              <a:t>    Answer: c</a:t>
            </a:r>
          </a:p>
          <a:p>
            <a:pPr marL="0" indent="0">
              <a:buNone/>
            </a:pPr>
            <a:endParaRPr lang="en-US" sz="7200" dirty="0"/>
          </a:p>
          <a:p>
            <a:pPr marL="0" indent="0">
              <a:buNone/>
            </a:pPr>
            <a:r>
              <a:rPr lang="en-US" sz="7200" dirty="0"/>
              <a:t>20. Which of the register/s of the processor is/are connected to Memory Bus?</a:t>
            </a:r>
            <a:br>
              <a:rPr lang="en-US" sz="7200" dirty="0"/>
            </a:br>
            <a:r>
              <a:rPr lang="en-US" sz="7200" dirty="0"/>
              <a:t>a) PC</a:t>
            </a:r>
            <a:br>
              <a:rPr lang="en-US" sz="7200" dirty="0"/>
            </a:br>
            <a:r>
              <a:rPr lang="en-US" sz="7200" dirty="0"/>
              <a:t>b) MAR</a:t>
            </a:r>
            <a:br>
              <a:rPr lang="en-US" sz="7200" dirty="0"/>
            </a:br>
            <a:r>
              <a:rPr lang="en-US" sz="7200" dirty="0"/>
              <a:t>c) IR</a:t>
            </a:r>
            <a:br>
              <a:rPr lang="en-US" sz="7200" dirty="0"/>
            </a:br>
            <a:r>
              <a:rPr lang="en-US" sz="7200" dirty="0"/>
              <a:t>d) Both PC and MAR</a:t>
            </a:r>
            <a:br>
              <a:rPr lang="en-US" sz="7200" dirty="0"/>
            </a:br>
            <a:r>
              <a:rPr lang="en-US" sz="7200" dirty="0"/>
              <a:t>    Answer: b</a:t>
            </a:r>
          </a:p>
          <a:p>
            <a:pPr marL="0" indent="0">
              <a:buNone/>
            </a:pPr>
            <a:br>
              <a:rPr lang="en-US" sz="7200" dirty="0"/>
            </a:br>
            <a:r>
              <a:rPr lang="en-US" sz="7200" dirty="0"/>
              <a:t>21. ISP stands for _________</a:t>
            </a:r>
            <a:br>
              <a:rPr lang="en-US" sz="7200" dirty="0"/>
            </a:br>
            <a:r>
              <a:rPr lang="en-US" sz="7200" dirty="0"/>
              <a:t>a) Instruction Set Processor</a:t>
            </a:r>
            <a:br>
              <a:rPr lang="en-US" sz="7200" dirty="0"/>
            </a:br>
            <a:r>
              <a:rPr lang="en-US" sz="7200" dirty="0"/>
              <a:t>b) Information Standard Processing</a:t>
            </a:r>
            <a:br>
              <a:rPr lang="en-US" sz="7200" dirty="0"/>
            </a:br>
            <a:r>
              <a:rPr lang="en-US" sz="7200" dirty="0"/>
              <a:t>c) Interchange Standard Protocol</a:t>
            </a:r>
            <a:br>
              <a:rPr lang="en-US" sz="7200" dirty="0"/>
            </a:br>
            <a:r>
              <a:rPr lang="en-US" sz="7200" dirty="0"/>
              <a:t>d) Interrupt Service Procedure</a:t>
            </a:r>
            <a:br>
              <a:rPr lang="en-US" sz="7200" dirty="0"/>
            </a:br>
            <a:r>
              <a:rPr lang="en-US" sz="7200" dirty="0"/>
              <a:t>    Answer: a</a:t>
            </a:r>
          </a:p>
          <a:p>
            <a:endParaRPr lang="en-IN" sz="1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57C8D-C4CF-48D1-81AA-ED68A2D68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4BEEB-5FFB-4068-8692-5E73147B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EA0E7-59BD-45A1-B243-9B9A304E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91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5A1AFE4D-66E3-42D9-B69F-4F99F5954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68D7CDD-CEB5-4379-B9F8-AABA7BEAD6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MCQ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327067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561A-17FC-45F9-A12F-9B1020E3C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87262"/>
            <a:ext cx="10972800" cy="499812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/>
              <a:t>22. The internal components of the processor are connected by _______</a:t>
            </a:r>
            <a:br>
              <a:rPr lang="en-US" dirty="0"/>
            </a:br>
            <a:r>
              <a:rPr lang="en-US" dirty="0"/>
              <a:t>a) Processor intra-connectivity circuitry</a:t>
            </a:r>
            <a:br>
              <a:rPr lang="en-US" dirty="0"/>
            </a:br>
            <a:r>
              <a:rPr lang="en-US" dirty="0"/>
              <a:t>b) Processor bus</a:t>
            </a:r>
            <a:br>
              <a:rPr lang="en-US" dirty="0"/>
            </a:br>
            <a:r>
              <a:rPr lang="en-US" dirty="0"/>
              <a:t>c) Memory bus</a:t>
            </a:r>
            <a:br>
              <a:rPr lang="en-US" dirty="0"/>
            </a:br>
            <a:r>
              <a:rPr lang="en-US" dirty="0"/>
              <a:t>d) Rambus</a:t>
            </a:r>
            <a:br>
              <a:rPr lang="en-US" dirty="0"/>
            </a:br>
            <a:r>
              <a:rPr lang="en-US" dirty="0"/>
              <a:t>     Answer: b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23. ______ is used to choose between incrementing the PC or performing ALU operations.</a:t>
            </a:r>
            <a:br>
              <a:rPr lang="en-US" dirty="0"/>
            </a:br>
            <a:r>
              <a:rPr lang="en-US" dirty="0"/>
              <a:t>a) Conditional codes</a:t>
            </a:r>
            <a:br>
              <a:rPr lang="en-US" dirty="0"/>
            </a:br>
            <a:r>
              <a:rPr lang="en-US" dirty="0"/>
              <a:t>b) Multiplexer</a:t>
            </a:r>
            <a:br>
              <a:rPr lang="en-US" dirty="0"/>
            </a:br>
            <a:r>
              <a:rPr lang="en-US" dirty="0"/>
              <a:t>c) Control unit</a:t>
            </a:r>
            <a:br>
              <a:rPr lang="en-US" dirty="0"/>
            </a:br>
            <a:r>
              <a:rPr lang="en-US" dirty="0"/>
              <a:t>d) None of the mentioned</a:t>
            </a:r>
            <a:br>
              <a:rPr lang="en-US" dirty="0"/>
            </a:br>
            <a:r>
              <a:rPr lang="en-US" dirty="0"/>
              <a:t>    Answer: b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24.The registers, ALU and the interconnection between them are collectively called as _____</a:t>
            </a:r>
            <a:br>
              <a:rPr lang="en-US" dirty="0"/>
            </a:br>
            <a:r>
              <a:rPr lang="en-US" dirty="0"/>
              <a:t>a) process route</a:t>
            </a:r>
            <a:br>
              <a:rPr lang="en-US" dirty="0"/>
            </a:br>
            <a:r>
              <a:rPr lang="en-US" dirty="0"/>
              <a:t>b) information trail</a:t>
            </a:r>
            <a:br>
              <a:rPr lang="en-US" dirty="0"/>
            </a:br>
            <a:r>
              <a:rPr lang="en-US" dirty="0"/>
              <a:t>c) information path</a:t>
            </a:r>
            <a:br>
              <a:rPr lang="en-US" dirty="0"/>
            </a:br>
            <a:r>
              <a:rPr lang="en-US" dirty="0"/>
              <a:t>d) data path</a:t>
            </a:r>
            <a:br>
              <a:rPr lang="en-US" dirty="0"/>
            </a:br>
            <a:r>
              <a:rPr lang="en-US" dirty="0"/>
              <a:t>    Answer: d</a:t>
            </a:r>
          </a:p>
          <a:p>
            <a:pPr marL="0" indent="0">
              <a:buNone/>
            </a:pPr>
            <a:endParaRPr lang="en-US" dirty="0"/>
          </a:p>
          <a:p>
            <a:endParaRPr lang="en-IN" sz="1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57C8D-C4CF-48D1-81AA-ED68A2D68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4BEEB-5FFB-4068-8692-5E73147B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EA0E7-59BD-45A1-B243-9B9A304E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92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5A1AFE4D-66E3-42D9-B69F-4F99F5954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68D7CDD-CEB5-4379-B9F8-AABA7BEAD6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MCQ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567780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561A-17FC-45F9-A12F-9B1020E3C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02671"/>
            <a:ext cx="10972800" cy="495368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900" dirty="0"/>
              <a:t>25. In the case of, Zero-address instruction method the operands are stored in _____</a:t>
            </a:r>
            <a:br>
              <a:rPr lang="en-US" sz="1900" dirty="0"/>
            </a:br>
            <a:r>
              <a:rPr lang="en-US" sz="1900" dirty="0"/>
              <a:t>a) Registers</a:t>
            </a:r>
            <a:br>
              <a:rPr lang="en-US" sz="1900" dirty="0"/>
            </a:br>
            <a:r>
              <a:rPr lang="en-US" sz="1900" dirty="0"/>
              <a:t>b) Accumulators</a:t>
            </a:r>
            <a:br>
              <a:rPr lang="en-US" sz="1900" dirty="0"/>
            </a:br>
            <a:r>
              <a:rPr lang="en-US" sz="1900" dirty="0"/>
              <a:t>c) Push down stack</a:t>
            </a:r>
            <a:br>
              <a:rPr lang="en-US" sz="1900" dirty="0"/>
            </a:br>
            <a:r>
              <a:rPr lang="en-US" sz="1900" dirty="0"/>
              <a:t>d) Cache</a:t>
            </a:r>
            <a:br>
              <a:rPr lang="en-US" sz="1900" dirty="0"/>
            </a:br>
            <a:r>
              <a:rPr lang="en-US" sz="1900" dirty="0"/>
              <a:t>    Answer: c</a:t>
            </a:r>
          </a:p>
          <a:p>
            <a:pPr marL="0" indent="0">
              <a:buNone/>
            </a:pPr>
            <a:endParaRPr lang="en-US" sz="1900" dirty="0"/>
          </a:p>
          <a:p>
            <a:pPr marL="0" indent="0">
              <a:buNone/>
            </a:pPr>
            <a:r>
              <a:rPr lang="en-US" sz="1900" dirty="0"/>
              <a:t>26. The addressing mode which makes use of in-direction pointers is ______</a:t>
            </a:r>
            <a:br>
              <a:rPr lang="en-US" sz="1900" dirty="0"/>
            </a:br>
            <a:r>
              <a:rPr lang="en-US" sz="1900" dirty="0"/>
              <a:t>a) Indirect addressing mode</a:t>
            </a:r>
            <a:br>
              <a:rPr lang="en-US" sz="1900" dirty="0"/>
            </a:br>
            <a:r>
              <a:rPr lang="en-US" sz="1900" dirty="0"/>
              <a:t>b) Index addressing mode</a:t>
            </a:r>
            <a:br>
              <a:rPr lang="en-US" sz="1900" dirty="0"/>
            </a:br>
            <a:r>
              <a:rPr lang="en-US" sz="1900" dirty="0"/>
              <a:t>c) Relative addressing mode</a:t>
            </a:r>
            <a:br>
              <a:rPr lang="en-US" sz="1900" dirty="0"/>
            </a:br>
            <a:r>
              <a:rPr lang="en-US" sz="1900" dirty="0"/>
              <a:t>d) Offset addressing mode</a:t>
            </a:r>
            <a:br>
              <a:rPr lang="en-US" sz="1900" dirty="0"/>
            </a:br>
            <a:r>
              <a:rPr lang="en-US" sz="1900" dirty="0"/>
              <a:t>    Answer: a</a:t>
            </a:r>
          </a:p>
          <a:p>
            <a:pPr marL="0" indent="0">
              <a:buNone/>
            </a:pPr>
            <a:endParaRPr lang="en-US" sz="1900" dirty="0"/>
          </a:p>
          <a:p>
            <a:pPr marL="0" indent="0">
              <a:buNone/>
            </a:pPr>
            <a:r>
              <a:rPr lang="en-US" sz="1900" dirty="0"/>
              <a:t>27. The addressing mode/s, which uses the PC instead of a general purpose register is ______</a:t>
            </a:r>
            <a:br>
              <a:rPr lang="en-US" sz="1900" dirty="0"/>
            </a:br>
            <a:r>
              <a:rPr lang="en-US" sz="1900" dirty="0"/>
              <a:t>a) Indexed with offset</a:t>
            </a:r>
            <a:br>
              <a:rPr lang="en-US" sz="1900" dirty="0"/>
            </a:br>
            <a:r>
              <a:rPr lang="en-US" sz="1900" dirty="0"/>
              <a:t>b) Relative</a:t>
            </a:r>
            <a:br>
              <a:rPr lang="en-US" sz="1900" dirty="0"/>
            </a:br>
            <a:r>
              <a:rPr lang="en-US" sz="1900" dirty="0"/>
              <a:t>c) Direct</a:t>
            </a:r>
            <a:br>
              <a:rPr lang="en-US" sz="1900" dirty="0"/>
            </a:br>
            <a:r>
              <a:rPr lang="en-US" sz="1900" dirty="0"/>
              <a:t>d) Both Indexed with offset and direct</a:t>
            </a:r>
            <a:br>
              <a:rPr lang="en-US" sz="1900" dirty="0"/>
            </a:br>
            <a:r>
              <a:rPr lang="en-US" sz="1900" dirty="0"/>
              <a:t>    Answer: b</a:t>
            </a:r>
          </a:p>
          <a:p>
            <a:endParaRPr lang="en-US" dirty="0"/>
          </a:p>
          <a:p>
            <a:endParaRPr lang="en-IN" sz="1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57C8D-C4CF-48D1-81AA-ED68A2D68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4BEEB-5FFB-4068-8692-5E73147B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EA0E7-59BD-45A1-B243-9B9A304E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93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5A1AFE4D-66E3-42D9-B69F-4F99F5954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68D7CDD-CEB5-4379-B9F8-AABA7BEAD6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MCQ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266183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561A-17FC-45F9-A12F-9B1020E3C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02672"/>
            <a:ext cx="10972800" cy="4838330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900" dirty="0"/>
              <a:t>28. The addressing mode, where you directly specify the operand value is _______</a:t>
            </a:r>
            <a:br>
              <a:rPr lang="en-US" sz="2900" dirty="0"/>
            </a:br>
            <a:r>
              <a:rPr lang="en-US" sz="2900" dirty="0"/>
              <a:t>a) Immediate</a:t>
            </a:r>
            <a:br>
              <a:rPr lang="en-US" sz="2900" dirty="0"/>
            </a:br>
            <a:r>
              <a:rPr lang="en-US" sz="2900" dirty="0"/>
              <a:t>b) Direct</a:t>
            </a:r>
            <a:br>
              <a:rPr lang="en-US" sz="2900" dirty="0"/>
            </a:br>
            <a:r>
              <a:rPr lang="en-US" sz="2900" dirty="0"/>
              <a:t>c) Definite</a:t>
            </a:r>
            <a:br>
              <a:rPr lang="en-US" sz="2900" dirty="0"/>
            </a:br>
            <a:r>
              <a:rPr lang="en-US" sz="2900" dirty="0"/>
              <a:t>d) Relative</a:t>
            </a:r>
            <a:br>
              <a:rPr lang="en-US" sz="2900" dirty="0"/>
            </a:br>
            <a:r>
              <a:rPr lang="en-US" sz="2900" dirty="0"/>
              <a:t>    Answer: a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29. _____ addressing mode is most suitable to change the normal sequence of execution of instructions.</a:t>
            </a:r>
            <a:br>
              <a:rPr lang="en-US" sz="2900" dirty="0"/>
            </a:br>
            <a:r>
              <a:rPr lang="en-US" sz="2900" dirty="0"/>
              <a:t>a) Relative</a:t>
            </a:r>
            <a:br>
              <a:rPr lang="en-US" sz="2900" dirty="0"/>
            </a:br>
            <a:r>
              <a:rPr lang="en-US" sz="2900" dirty="0"/>
              <a:t>b) Indirect</a:t>
            </a:r>
            <a:br>
              <a:rPr lang="en-US" sz="2900" dirty="0"/>
            </a:br>
            <a:r>
              <a:rPr lang="en-US" sz="2900" dirty="0"/>
              <a:t>c) Index with Offset</a:t>
            </a:r>
            <a:br>
              <a:rPr lang="en-US" sz="2900" dirty="0"/>
            </a:br>
            <a:r>
              <a:rPr lang="en-US" sz="2900" dirty="0"/>
              <a:t>d) Immediate</a:t>
            </a:r>
            <a:br>
              <a:rPr lang="en-US" sz="2900" dirty="0"/>
            </a:br>
            <a:r>
              <a:rPr lang="en-US" sz="2900" dirty="0"/>
              <a:t>    Answer: a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30. The small extremely fast, RAM’s are called as _______</a:t>
            </a:r>
            <a:br>
              <a:rPr lang="en-US" sz="2900" dirty="0"/>
            </a:br>
            <a:r>
              <a:rPr lang="en-US" sz="2900" dirty="0"/>
              <a:t>a) Cache</a:t>
            </a:r>
            <a:br>
              <a:rPr lang="en-US" sz="2900" dirty="0"/>
            </a:br>
            <a:r>
              <a:rPr lang="en-US" sz="2900" dirty="0"/>
              <a:t>b) Heaps</a:t>
            </a:r>
            <a:br>
              <a:rPr lang="en-US" sz="2900" dirty="0"/>
            </a:br>
            <a:r>
              <a:rPr lang="en-US" sz="2900" dirty="0"/>
              <a:t>c) Accumulators</a:t>
            </a:r>
            <a:br>
              <a:rPr lang="en-US" sz="2900" dirty="0"/>
            </a:br>
            <a:r>
              <a:rPr lang="en-US" sz="2900" dirty="0"/>
              <a:t>d) Stacks</a:t>
            </a:r>
            <a:br>
              <a:rPr lang="en-US" sz="2900" dirty="0"/>
            </a:br>
            <a:r>
              <a:rPr lang="en-US" sz="2900" dirty="0"/>
              <a:t>    Answer: a</a:t>
            </a:r>
          </a:p>
          <a:p>
            <a:endParaRPr lang="en-US" dirty="0"/>
          </a:p>
          <a:p>
            <a:endParaRPr lang="en-IN" sz="1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57C8D-C4CF-48D1-81AA-ED68A2D68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4BEEB-5FFB-4068-8692-5E73147B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EA0E7-59BD-45A1-B243-9B9A304E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94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5A1AFE4D-66E3-42D9-B69F-4F99F5954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68D7CDD-CEB5-4379-B9F8-AABA7BEAD6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MCQ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47103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561A-17FC-45F9-A12F-9B1020E3C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93794"/>
            <a:ext cx="10972800" cy="4847208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/>
              <a:t>31. The ALU makes use of _______ to store the intermediate results.</a:t>
            </a:r>
            <a:br>
              <a:rPr lang="en-US" dirty="0"/>
            </a:br>
            <a:r>
              <a:rPr lang="en-US" dirty="0"/>
              <a:t>a) Accumulators</a:t>
            </a:r>
            <a:br>
              <a:rPr lang="en-US" dirty="0"/>
            </a:br>
            <a:r>
              <a:rPr lang="en-US" dirty="0"/>
              <a:t>b) Registers</a:t>
            </a:r>
            <a:br>
              <a:rPr lang="en-US" dirty="0"/>
            </a:br>
            <a:r>
              <a:rPr lang="en-US" dirty="0"/>
              <a:t>c) Heap</a:t>
            </a:r>
            <a:br>
              <a:rPr lang="en-US" dirty="0"/>
            </a:br>
            <a:r>
              <a:rPr lang="en-US" dirty="0"/>
              <a:t>d) Stack</a:t>
            </a:r>
            <a:br>
              <a:rPr lang="en-US" dirty="0"/>
            </a:br>
            <a:r>
              <a:rPr lang="en-US" dirty="0"/>
              <a:t>    Answer: 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32. The control unit controls other units by generating ___________</a:t>
            </a:r>
            <a:br>
              <a:rPr lang="en-US" dirty="0"/>
            </a:br>
            <a:r>
              <a:rPr lang="en-US" dirty="0"/>
              <a:t>a) Control signals</a:t>
            </a:r>
            <a:br>
              <a:rPr lang="en-US" dirty="0"/>
            </a:br>
            <a:r>
              <a:rPr lang="en-US" dirty="0"/>
              <a:t>b) Timing signals</a:t>
            </a:r>
            <a:br>
              <a:rPr lang="en-US" dirty="0"/>
            </a:br>
            <a:r>
              <a:rPr lang="en-US" dirty="0"/>
              <a:t>c) Transfer signals</a:t>
            </a:r>
            <a:br>
              <a:rPr lang="en-US" dirty="0"/>
            </a:br>
            <a:r>
              <a:rPr lang="en-US" dirty="0"/>
              <a:t>d) Command Signals</a:t>
            </a:r>
            <a:br>
              <a:rPr lang="en-US" dirty="0"/>
            </a:br>
            <a:r>
              <a:rPr lang="en-US" dirty="0"/>
              <a:t>    Answer: b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33. ______ are numbers and encoded characters, generally used as operands.</a:t>
            </a:r>
            <a:br>
              <a:rPr lang="en-US" sz="1400" dirty="0"/>
            </a:br>
            <a:r>
              <a:rPr lang="en-US" dirty="0"/>
              <a:t>a) Input</a:t>
            </a:r>
            <a:br>
              <a:rPr lang="en-US" sz="1400" dirty="0"/>
            </a:br>
            <a:r>
              <a:rPr lang="en-US" dirty="0"/>
              <a:t>b) Data</a:t>
            </a:r>
            <a:br>
              <a:rPr lang="en-US" sz="1400" dirty="0"/>
            </a:br>
            <a:r>
              <a:rPr lang="en-US" dirty="0"/>
              <a:t>c) Information</a:t>
            </a:r>
            <a:br>
              <a:rPr lang="en-US" sz="1400" dirty="0"/>
            </a:br>
            <a:r>
              <a:rPr lang="en-US" dirty="0"/>
              <a:t>d) Stored Values</a:t>
            </a:r>
          </a:p>
          <a:p>
            <a:pPr marL="0" indent="0">
              <a:buNone/>
            </a:pPr>
            <a:r>
              <a:rPr lang="en-IN" dirty="0"/>
              <a:t>    Answer: b</a:t>
            </a:r>
            <a:endParaRPr lang="en-IN" sz="1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57C8D-C4CF-48D1-81AA-ED68A2D68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4BEEB-5FFB-4068-8692-5E73147B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EA0E7-59BD-45A1-B243-9B9A304E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95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5A1AFE4D-66E3-42D9-B69F-4F99F5954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68D7CDD-CEB5-4379-B9F8-AABA7BEAD6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MCQ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824659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561A-17FC-45F9-A12F-9B1020E3C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97981"/>
            <a:ext cx="10972800" cy="46430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34. To reduce the memory access time we generally make use of ______</a:t>
            </a:r>
            <a:br>
              <a:rPr lang="en-US" sz="1800" dirty="0"/>
            </a:br>
            <a:r>
              <a:rPr lang="en-US" sz="1800" dirty="0"/>
              <a:t>a) Heaps</a:t>
            </a:r>
            <a:br>
              <a:rPr lang="en-US" sz="1800" dirty="0"/>
            </a:br>
            <a:r>
              <a:rPr lang="en-US" sz="1800" dirty="0"/>
              <a:t>b) Higher capacity RAM’s</a:t>
            </a:r>
            <a:br>
              <a:rPr lang="en-US" sz="1800" dirty="0"/>
            </a:br>
            <a:r>
              <a:rPr lang="en-US" sz="1800" dirty="0"/>
              <a:t>c) SDRAM’s</a:t>
            </a:r>
            <a:br>
              <a:rPr lang="en-US" sz="1800" dirty="0"/>
            </a:br>
            <a:r>
              <a:rPr lang="en-US" sz="1800" dirty="0"/>
              <a:t>d) Cache’s</a:t>
            </a:r>
            <a:br>
              <a:rPr lang="en-US" sz="1800" dirty="0"/>
            </a:br>
            <a:r>
              <a:rPr lang="en-US" sz="1800" dirty="0"/>
              <a:t>    Answer: d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35. ______ is generally used to increase the apparent size of physical memory.</a:t>
            </a:r>
            <a:br>
              <a:rPr lang="en-US" sz="1800" dirty="0"/>
            </a:br>
            <a:r>
              <a:rPr lang="en-US" sz="1800" dirty="0"/>
              <a:t>a) Secondary memory</a:t>
            </a:r>
            <a:br>
              <a:rPr lang="en-US" sz="1800" dirty="0"/>
            </a:br>
            <a:r>
              <a:rPr lang="en-US" sz="1800" dirty="0"/>
              <a:t>b) Virtual memory</a:t>
            </a:r>
            <a:br>
              <a:rPr lang="en-US" sz="1800" dirty="0"/>
            </a:br>
            <a:r>
              <a:rPr lang="en-US" sz="1800" dirty="0"/>
              <a:t>c) Hard-disk</a:t>
            </a:r>
            <a:br>
              <a:rPr lang="en-US" sz="1800" dirty="0"/>
            </a:br>
            <a:r>
              <a:rPr lang="en-US" sz="1800" dirty="0"/>
              <a:t>d) Disks</a:t>
            </a:r>
            <a:br>
              <a:rPr lang="en-US" sz="1800" dirty="0"/>
            </a:br>
            <a:r>
              <a:rPr lang="en-US" sz="1800" dirty="0"/>
              <a:t>    Answer: b</a:t>
            </a:r>
          </a:p>
          <a:p>
            <a:endParaRPr lang="en-US" dirty="0"/>
          </a:p>
          <a:p>
            <a:pPr marL="0" indent="0">
              <a:buNone/>
            </a:pPr>
            <a:endParaRPr lang="en-IN" sz="1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57C8D-C4CF-48D1-81AA-ED68A2D68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4BEEB-5FFB-4068-8692-5E73147B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EA0E7-59BD-45A1-B243-9B9A304E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96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5A1AFE4D-66E3-42D9-B69F-4F99F5954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68D7CDD-CEB5-4379-B9F8-AABA7BEAD6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MCQ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980922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561A-17FC-45F9-A12F-9B1020E3C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97981"/>
            <a:ext cx="10972800" cy="464302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sz="1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57C8D-C4CF-48D1-81AA-ED68A2D68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4BEEB-5FFB-4068-8692-5E73147B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EA0E7-59BD-45A1-B243-9B9A304E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97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5A1AFE4D-66E3-42D9-B69F-4F99F5954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68D7CDD-CEB5-4379-B9F8-AABA7BEAD6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Old University Question Papers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DDCB5DE3-1486-4675-A67B-D3598DB3A3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4252725"/>
              </p:ext>
            </p:extLst>
          </p:nvPr>
        </p:nvGraphicFramePr>
        <p:xfrm>
          <a:off x="5238750" y="1482725"/>
          <a:ext cx="1449388" cy="1255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showAsIcon="1" r:id="rId3" imgW="914400" imgH="792685" progId="AcroExch.Document.11">
                  <p:embed/>
                </p:oleObj>
              </mc:Choice>
              <mc:Fallback>
                <p:oleObj name="Acrobat Document" showAsIcon="1" r:id="rId3" imgW="914400" imgH="792685" progId="AcroExch.Document.11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DDCB5DE3-1486-4675-A67B-D3598DB3A3A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38750" y="1482725"/>
                        <a:ext cx="1449388" cy="1255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0A84103B-45B3-4C70-9FF5-D9C8F053D8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1293701"/>
              </p:ext>
            </p:extLst>
          </p:nvPr>
        </p:nvGraphicFramePr>
        <p:xfrm>
          <a:off x="5371216" y="3122037"/>
          <a:ext cx="1322772" cy="11459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showAsIcon="1" r:id="rId5" imgW="914400" imgH="792685" progId="AcroExch.Document.11">
                  <p:embed/>
                </p:oleObj>
              </mc:Choice>
              <mc:Fallback>
                <p:oleObj name="Acrobat Document" showAsIcon="1" r:id="rId5" imgW="914400" imgH="792685" progId="AcroExch.Document.11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0A84103B-45B3-4C70-9FF5-D9C8F053D89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371216" y="3122037"/>
                        <a:ext cx="1322772" cy="11459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2960974F-7E44-4D28-B62E-D1B07F3E1D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4512771"/>
              </p:ext>
            </p:extLst>
          </p:nvPr>
        </p:nvGraphicFramePr>
        <p:xfrm>
          <a:off x="5371216" y="4814055"/>
          <a:ext cx="1449568" cy="12557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showAsIcon="1" r:id="rId7" imgW="914400" imgH="792685" progId="AcroExch.Document.11">
                  <p:embed/>
                </p:oleObj>
              </mc:Choice>
              <mc:Fallback>
                <p:oleObj name="Acrobat Document" showAsIcon="1" r:id="rId7" imgW="914400" imgH="792685" progId="AcroExch.Document.11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2960974F-7E44-4D28-B62E-D1B07F3E1DA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371216" y="4814055"/>
                        <a:ext cx="1449568" cy="12557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63839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561A-17FC-45F9-A12F-9B1020E3C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02673"/>
            <a:ext cx="10972800" cy="4838330"/>
          </a:xfrm>
        </p:spPr>
        <p:txBody>
          <a:bodyPr>
            <a:normAutofit lnSpcReduction="10000"/>
          </a:bodyPr>
          <a:lstStyle/>
          <a:p>
            <a:pPr lvl="0" algn="just">
              <a:buFont typeface="Wingdings" panose="05000000000000000000" pitchFamily="2" charset="2"/>
              <a:buChar char="§"/>
            </a:pPr>
            <a:r>
              <a:rPr lang="en-US" sz="2200" dirty="0"/>
              <a:t>Describe Sequential Arithmetic &amp; Logic unit (ALU) using proper diagram</a:t>
            </a:r>
          </a:p>
          <a:p>
            <a:pPr lvl="0" algn="just">
              <a:buFont typeface="Wingdings" panose="05000000000000000000" pitchFamily="2" charset="2"/>
              <a:buChar char="§"/>
            </a:pPr>
            <a:r>
              <a:rPr lang="en-US" sz="2200" dirty="0"/>
              <a:t> A digital computer has a common bus system for 16 registers of 32 bits each. The bus is constructed with multiplexers. (</a:t>
            </a:r>
            <a:r>
              <a:rPr lang="en-US" sz="2200" dirty="0" err="1"/>
              <a:t>i</a:t>
            </a:r>
            <a:r>
              <a:rPr lang="en-US" sz="2200" dirty="0"/>
              <a:t>) How many selection inputs are there in each multiplier? (ii) What sizes of multiplexers are needed? (iii) How many multiplexers are there in the bus?</a:t>
            </a:r>
          </a:p>
          <a:p>
            <a:pPr lvl="0" algn="just">
              <a:buFont typeface="Wingdings" panose="05000000000000000000" pitchFamily="2" charset="2"/>
              <a:buChar char="§"/>
            </a:pPr>
            <a:r>
              <a:rPr lang="en-IN" sz="2200" dirty="0"/>
              <a:t>Explain different addressing modes. </a:t>
            </a:r>
          </a:p>
          <a:p>
            <a:pPr lvl="0" algn="just">
              <a:buFont typeface="Wingdings" panose="05000000000000000000" pitchFamily="2" charset="2"/>
              <a:buChar char="§"/>
            </a:pPr>
            <a:r>
              <a:rPr lang="en-US" sz="2200" dirty="0"/>
              <a:t>Explain the importance of different addressing modes in computer architecture with suitable example.</a:t>
            </a:r>
          </a:p>
          <a:p>
            <a:pPr lvl="0" algn="just">
              <a:buFont typeface="Wingdings" panose="05000000000000000000" pitchFamily="2" charset="2"/>
              <a:buChar char="§"/>
            </a:pPr>
            <a:r>
              <a:rPr lang="en-US" sz="2200" dirty="0"/>
              <a:t>What is an instruction format? Explain different types of instruction formats in detail.</a:t>
            </a:r>
          </a:p>
          <a:p>
            <a:pPr lvl="0" algn="just">
              <a:buFont typeface="Wingdings" panose="05000000000000000000" pitchFamily="2" charset="2"/>
              <a:buChar char="§"/>
            </a:pPr>
            <a:r>
              <a:rPr lang="en-US" sz="2200" dirty="0"/>
              <a:t>A digital computer has a common bus system for 16 register of 32 bits each. The bus is Constructed with multiplexers. </a:t>
            </a:r>
          </a:p>
          <a:p>
            <a:pPr marL="0" lvl="0" indent="0" algn="just">
              <a:buNone/>
            </a:pPr>
            <a:r>
              <a:rPr lang="en-US" sz="2200" dirty="0"/>
              <a:t>      (</a:t>
            </a:r>
            <a:r>
              <a:rPr lang="en-US" sz="2200" dirty="0" err="1"/>
              <a:t>i</a:t>
            </a:r>
            <a:r>
              <a:rPr lang="en-US" sz="2200" dirty="0"/>
              <a:t>) How many selection inputs are there in each multiplexer? </a:t>
            </a:r>
          </a:p>
          <a:p>
            <a:pPr marL="0" lvl="0" indent="0" algn="just">
              <a:buNone/>
            </a:pPr>
            <a:r>
              <a:rPr lang="en-US" sz="2200" dirty="0"/>
              <a:t>     (ii) What sizes of multiplexers are needed? </a:t>
            </a:r>
          </a:p>
          <a:p>
            <a:pPr marL="0" lvl="0" indent="0" algn="just">
              <a:buNone/>
            </a:pPr>
            <a:r>
              <a:rPr lang="en-US" sz="2200" dirty="0"/>
              <a:t>    (iii) How many multiplexers are there in the bus? </a:t>
            </a:r>
          </a:p>
          <a:p>
            <a:pPr marL="0" lvl="0" indent="0">
              <a:buNone/>
            </a:pPr>
            <a:endParaRPr lang="en-IN" sz="22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57C8D-C4CF-48D1-81AA-ED68A2D68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4BEEB-5FFB-4068-8692-5E73147B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EA0E7-59BD-45A1-B243-9B9A304E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98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5A1AFE4D-66E3-42D9-B69F-4F99F5954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68D7CDD-CEB5-4379-B9F8-AABA7BEAD6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Expected Question for Exams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6505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561A-17FC-45F9-A12F-9B1020E3C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02673"/>
            <a:ext cx="10972800" cy="4838330"/>
          </a:xfrm>
        </p:spPr>
        <p:txBody>
          <a:bodyPr>
            <a:normAutofit/>
          </a:bodyPr>
          <a:lstStyle/>
          <a:p>
            <a:pPr lvl="0" algn="just">
              <a:buFont typeface="Wingdings" panose="05000000000000000000" pitchFamily="2" charset="2"/>
              <a:buChar char="§"/>
            </a:pPr>
            <a:r>
              <a:rPr lang="en-US" sz="2200" dirty="0"/>
              <a:t>What is the difference between a direct and indirect address instruction? How many references to memory are needed for each type of instruction to bring an operand into a processor register? </a:t>
            </a:r>
          </a:p>
          <a:p>
            <a:pPr lvl="0" algn="just">
              <a:buFont typeface="Wingdings" panose="05000000000000000000" pitchFamily="2" charset="2"/>
              <a:buChar char="§"/>
            </a:pPr>
            <a:r>
              <a:rPr lang="en-US" sz="2200" dirty="0"/>
              <a:t>A computer has 16 register, an ALU with 32 operations and a shifter with eight operations all Connected to a common bus system. </a:t>
            </a:r>
          </a:p>
          <a:p>
            <a:pPr marL="0" lvl="0" indent="0" algn="just">
              <a:buNone/>
            </a:pPr>
            <a:r>
              <a:rPr lang="en-US" sz="2200" dirty="0"/>
              <a:t>     (</a:t>
            </a:r>
            <a:r>
              <a:rPr lang="en-US" sz="2200" dirty="0" err="1"/>
              <a:t>i</a:t>
            </a:r>
            <a:r>
              <a:rPr lang="en-US" sz="2200" dirty="0"/>
              <a:t>) Formulate a control word for a micro operation. </a:t>
            </a:r>
          </a:p>
          <a:p>
            <a:pPr marL="0" lvl="0" indent="0" algn="just">
              <a:buNone/>
            </a:pPr>
            <a:r>
              <a:rPr lang="en-US" sz="2200" dirty="0"/>
              <a:t>    (ii) Specify the number of pits in each field on the control word and give a general encoding   	scheme. </a:t>
            </a:r>
          </a:p>
          <a:p>
            <a:pPr lvl="0" algn="just">
              <a:buFont typeface="Wingdings" panose="05000000000000000000" pitchFamily="2" charset="2"/>
              <a:buChar char="§"/>
            </a:pPr>
            <a:r>
              <a:rPr lang="en-US" sz="2200" dirty="0"/>
              <a:t>Convert the following arithmetic expressions from infix to reverse polish notation:-    </a:t>
            </a:r>
          </a:p>
          <a:p>
            <a:pPr marL="0" lvl="0" indent="0" algn="just">
              <a:buNone/>
            </a:pPr>
            <a:r>
              <a:rPr lang="en-US" sz="2200" dirty="0"/>
              <a:t>     (</a:t>
            </a:r>
            <a:r>
              <a:rPr lang="en-US" sz="2200" dirty="0" err="1"/>
              <a:t>i</a:t>
            </a:r>
            <a:r>
              <a:rPr lang="en-US" sz="2200" dirty="0"/>
              <a:t>) A*B+C*D+E*F </a:t>
            </a:r>
          </a:p>
          <a:p>
            <a:pPr marL="0" lvl="0" indent="0" algn="just">
              <a:buNone/>
            </a:pPr>
            <a:r>
              <a:rPr lang="en-US" sz="2200" dirty="0"/>
              <a:t>    (ii) A*B+A*(B*D+C*E) </a:t>
            </a:r>
          </a:p>
          <a:p>
            <a:pPr marL="0" lvl="0" indent="0" algn="just">
              <a:buNone/>
            </a:pPr>
            <a:r>
              <a:rPr lang="en-US" sz="2200" dirty="0"/>
              <a:t>   (iii) A*[B+C*CD+E]/F*(G+H) </a:t>
            </a:r>
            <a:endParaRPr lang="en-IN" sz="22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57C8D-C4CF-48D1-81AA-ED68A2D68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2F0A2-26F9-4B2B-90ED-305814F54E4C}" type="datetime1">
              <a:rPr lang="en-US" smtClean="0"/>
              <a:t>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4BEEB-5FFB-4068-8692-5E73147B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Vivek Kumar                KCS 302-COA                Unit 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EA0E7-59BD-45A1-B243-9B9A304E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99</a:t>
            </a:fld>
            <a:endParaRPr lang="en-US" dirty="0"/>
          </a:p>
        </p:txBody>
      </p:sp>
      <p:pic>
        <p:nvPicPr>
          <p:cNvPr id="7" name="Picture 2" descr="E:\NIET\Project\xLogo11.png.pagespeed.ic.pydHLuCQEZ.png">
            <a:extLst>
              <a:ext uri="{FF2B5EF4-FFF2-40B4-BE49-F238E27FC236}">
                <a16:creationId xmlns:a16="http://schemas.microsoft.com/office/drawing/2014/main" id="{5A1AFE4D-66E3-42D9-B69F-4F99F5954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19687" y="227018"/>
            <a:ext cx="1447800" cy="817163"/>
          </a:xfrm>
          <a:prstGeom prst="rect">
            <a:avLst/>
          </a:prstGeom>
          <a:noFill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68D7CDD-CEB5-4379-B9F8-AABA7BEAD6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7487" y="227018"/>
            <a:ext cx="8714913" cy="8171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 algn="ctr">
              <a:lnSpc>
                <a:spcPct val="200000"/>
              </a:lnSpc>
              <a:defRPr/>
            </a:pPr>
            <a:r>
              <a:rPr lang="en-US" sz="32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Expected Question for Exams</a:t>
            </a:r>
            <a:endParaRPr lang="en-IN" sz="3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239006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5217</TotalTime>
  <Words>9740</Words>
  <Application>Microsoft Office PowerPoint</Application>
  <PresentationFormat>Widescreen</PresentationFormat>
  <Paragraphs>1704</Paragraphs>
  <Slides>102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102</vt:i4>
      </vt:variant>
    </vt:vector>
  </HeadingPairs>
  <TitlesOfParts>
    <vt:vector size="116" baseType="lpstr">
      <vt:lpstr>Arial</vt:lpstr>
      <vt:lpstr>Calibri</vt:lpstr>
      <vt:lpstr>Cambria Math</vt:lpstr>
      <vt:lpstr>Comic Sans MS</vt:lpstr>
      <vt:lpstr>Courier</vt:lpstr>
      <vt:lpstr>Georgia</vt:lpstr>
      <vt:lpstr>Helvetica</vt:lpstr>
      <vt:lpstr>Nimbus Roman No9 L</vt:lpstr>
      <vt:lpstr>Tahoma</vt:lpstr>
      <vt:lpstr>Times New Roman</vt:lpstr>
      <vt:lpstr>Wingdings</vt:lpstr>
      <vt:lpstr>1_Office Theme</vt:lpstr>
      <vt:lpstr>Office Theme</vt:lpstr>
      <vt:lpstr>Acrobat Document</vt:lpstr>
      <vt:lpstr>Noida Institute of Engineering and Technology, Greater Noida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5. Processor Organization</vt:lpstr>
      <vt:lpstr>Processor Organization (Cont.)</vt:lpstr>
      <vt:lpstr>Processor Organization (Cont.)</vt:lpstr>
      <vt:lpstr>Processor Organization (Cont.)</vt:lpstr>
      <vt:lpstr>Processor Organization (Cont.)</vt:lpstr>
      <vt:lpstr>Processor Organization (Cont.)</vt:lpstr>
      <vt:lpstr>Processor Organization (Cont.)</vt:lpstr>
      <vt:lpstr>Processor Organization (Cont.)</vt:lpstr>
      <vt:lpstr>Processor Organization (Cont.)</vt:lpstr>
      <vt:lpstr>Processor Organization (Cont.)</vt:lpstr>
      <vt:lpstr>Processor Organization (Cont.)</vt:lpstr>
      <vt:lpstr>Processor Organization (Cont.)</vt:lpstr>
      <vt:lpstr>Processor Organization (Cont.)</vt:lpstr>
      <vt:lpstr>PowerPoint Presentation</vt:lpstr>
      <vt:lpstr>PowerPoint Presentation</vt:lpstr>
      <vt:lpstr>PowerPoint Presentation</vt:lpstr>
      <vt:lpstr>PowerPoint Presentation</vt:lpstr>
      <vt:lpstr>Processor Organization (Cont.)</vt:lpstr>
      <vt:lpstr>Processor Organization (Cont.)</vt:lpstr>
      <vt:lpstr>Processor Organization (Cont.)</vt:lpstr>
      <vt:lpstr>Processor Organization (Cont.)</vt:lpstr>
      <vt:lpstr>PowerPoint Presentation</vt:lpstr>
      <vt:lpstr>SUB 45     [AC]=[AC]-45 ADD B, 3000  [B]=[B]+M[3000]  ADD B, 3000, 3002 B=M[3000]+M[3002] ADD 3000, 3002 M[3000]=M[3000]+M[3002]  ADD B,M </vt:lpstr>
      <vt:lpstr>PowerPoint Presentation</vt:lpstr>
      <vt:lpstr>PowerPoint Presentation</vt:lpstr>
      <vt:lpstr>PowerPoint Presentation</vt:lpstr>
      <vt:lpstr>PowerPoint Presentation</vt:lpstr>
      <vt:lpstr>Processor Organization (Cont.)</vt:lpstr>
      <vt:lpstr>Processor Organization (Cont.)</vt:lpstr>
      <vt:lpstr>Processor Organization (Cont.)</vt:lpstr>
      <vt:lpstr>Processor Organization (Cont.)</vt:lpstr>
      <vt:lpstr>Processor Organization (Cont.)</vt:lpstr>
      <vt:lpstr>Processor Organization (Cont.)</vt:lpstr>
      <vt:lpstr>Processor Organization (Cont.)</vt:lpstr>
      <vt:lpstr>Video Links</vt:lpstr>
      <vt:lpstr>Daily Quiz</vt:lpstr>
      <vt:lpstr>Daily Quiz</vt:lpstr>
      <vt:lpstr>Daily Quiz</vt:lpstr>
      <vt:lpstr>Weekly Assignments</vt:lpstr>
      <vt:lpstr>MCQ</vt:lpstr>
      <vt:lpstr>MCQ</vt:lpstr>
      <vt:lpstr>MCQ</vt:lpstr>
      <vt:lpstr>MCQ</vt:lpstr>
      <vt:lpstr>MCQ</vt:lpstr>
      <vt:lpstr>MCQ</vt:lpstr>
      <vt:lpstr>MCQ</vt:lpstr>
      <vt:lpstr>MCQ</vt:lpstr>
      <vt:lpstr>MCQ</vt:lpstr>
      <vt:lpstr>MCQ</vt:lpstr>
      <vt:lpstr>MCQ</vt:lpstr>
      <vt:lpstr>MCQ</vt:lpstr>
      <vt:lpstr>Old University Question Papers</vt:lpstr>
      <vt:lpstr>Expected Question for Exams</vt:lpstr>
      <vt:lpstr>Expected Question for Exams</vt:lpstr>
      <vt:lpstr>Expected Questions for Exams</vt:lpstr>
      <vt:lpstr>Summary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Noida Institute of Engineering and Technology, Greater Noida</dc:title>
  <dc:creator>vivek kumar</dc:creator>
  <cp:lastModifiedBy>vivek kumar</cp:lastModifiedBy>
  <cp:revision>402</cp:revision>
  <dcterms:created xsi:type="dcterms:W3CDTF">2020-05-04T08:20:33Z</dcterms:created>
  <dcterms:modified xsi:type="dcterms:W3CDTF">2021-01-13T07:04:40Z</dcterms:modified>
</cp:coreProperties>
</file>